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C1AF-8ECF-4D1B-9ACF-A569F6E88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3CEB3-605D-4A61-82D1-948126C0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D0FE-17B0-4ED9-AA8A-05703122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AF00-BA30-42D0-A91E-EE1A9694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7D87-405B-4B0D-BCCB-3CFFF2F5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907-F16D-42BD-8255-11D34859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35229-EC50-4C89-A29E-9042EBD7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7293-5D86-4B5C-A9BC-B989E724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9967-D1FF-493D-B235-C02854E8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E743-C52E-4961-A819-7B07EF23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E2C03-E8D5-42CF-A607-836F01E4B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1E055-773A-429B-BB23-CE6B10DF9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98EA-B972-42B9-AB67-CA92F805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543C-E68F-41AC-950E-325578EE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3C39-86FE-4462-8CD4-F69F46E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8CCB-ABBF-4E31-B83A-12023B0C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4BFA-A452-46C7-B17B-0B253E7D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065C-7E40-4089-A50F-FB8007A8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8AF8-D51A-4E72-8864-3ABC0AA7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7D9C-D05A-4B44-80E1-CF6941BB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9D2-BF09-43F3-9ED9-F49F85C4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CF765-34B1-45C8-9246-F2F18AFA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B842-6DE7-4AC2-8BD2-E4F34B6A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D20A-F3F6-4BDD-BE20-499BC79E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8063-E4E3-49D3-8BD3-A65B8550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7DD-4893-4CAD-A59E-FB2EC6FD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F468-7F0F-4B10-8850-650B2F388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0FFB-AB70-41E0-8046-EEBB939C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F303-5927-4077-9F60-28D7D1FE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253F-6DE2-4838-A376-1A6D6727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76A10-0028-43A8-80CA-568540D4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3D17-9EEC-4F00-9303-951EC5D5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2851A-3AC8-4625-A8AC-43FF3900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2932-2683-4AFE-B5BE-A16C2C84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6C087-1FA2-46F7-B72D-E18910CDF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2F337-0A83-4B5F-B10D-06A33C74C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CCE0D-4633-4C62-8FDC-7B38F910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4BB6F-82B5-4F63-8658-99EA5730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0D701-391C-4DEC-8534-F4816912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0CE1-030A-4B26-B9D9-12087FD0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BF1F4-0E2E-4FF8-A2A3-D0364A92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7DECA-C1DA-4EB9-A3A6-98458C56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C9A0C-5AB5-4104-ABD0-112571A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6D47B-F66B-4AF4-81EC-526586E1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0BB1-7F39-48F9-BF5A-03D66F11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CD88A-4E80-495F-909C-0230F072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DFA5-D401-417C-BF27-BD4D82B0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B32E-FA3F-4179-8C6D-F6741D25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5F14-22F4-4CD3-B150-E0A35B121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F63F-ACDB-472D-93EF-72A74315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0BCA-8376-4043-970A-6DF5570C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613B4-ECE3-4970-A0C3-BCE8D42D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B5C1-2803-457E-913E-EFAAECA3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C1D80-10C6-4E15-BD69-FE82199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42382-080E-4414-A209-55E42780F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13E18-D7F6-4B8D-8F70-B8F8A81C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998F0-5EEF-4DC8-8C3A-917D97DC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A5C35-F3FA-4066-BAF6-D596887D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ACC-E14B-4395-BBA9-7A403D79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F7AC-EDAD-43FE-9DD4-7EA2478A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AF8C-7EA4-4FFC-8946-B582AAAE9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B7CD-5C78-46E3-8EA5-381F4FE943A0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CF79-EF6D-44CD-A343-B3888856D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0E43-C237-4074-868A-FBD4531CC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EE63-6240-4D76-9BCB-E98DD296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DB2BB-B9F8-4803-B4BD-44E52B1B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4" b="55161"/>
          <a:stretch/>
        </p:blipFill>
        <p:spPr>
          <a:xfrm>
            <a:off x="-650679" y="1293754"/>
            <a:ext cx="3876491" cy="3949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BAB18-5730-4055-8B8B-7903CA888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87" b="57221"/>
          <a:stretch/>
        </p:blipFill>
        <p:spPr>
          <a:xfrm>
            <a:off x="3264071" y="1182255"/>
            <a:ext cx="3876492" cy="3986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CE761-4BB9-4136-B25E-F3A72FA7E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29" t="36147" b="45617"/>
          <a:stretch/>
        </p:blipFill>
        <p:spPr>
          <a:xfrm>
            <a:off x="1104501" y="5066807"/>
            <a:ext cx="2485784" cy="720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6FB67-E86E-40C6-AD39-436D33BC81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30" t="40349" r="5328" b="47315"/>
          <a:stretch/>
        </p:blipFill>
        <p:spPr>
          <a:xfrm>
            <a:off x="4756105" y="5131770"/>
            <a:ext cx="2137857" cy="491836"/>
          </a:xfrm>
          <a:prstGeom prst="rect">
            <a:avLst/>
          </a:prstGeom>
        </p:spPr>
      </p:pic>
      <p:pic>
        <p:nvPicPr>
          <p:cNvPr id="10" name="Picture 9" descr="Calendar&#10;&#10;Description automatically generated with low confidence">
            <a:extLst>
              <a:ext uri="{FF2B5EF4-FFF2-40B4-BE49-F238E27FC236}">
                <a16:creationId xmlns:a16="http://schemas.microsoft.com/office/drawing/2014/main" id="{8B6F1C17-D6B7-4222-9FAD-9B11FF27CA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872" r="47396" b="57383"/>
          <a:stretch/>
        </p:blipFill>
        <p:spPr>
          <a:xfrm>
            <a:off x="8155217" y="1293754"/>
            <a:ext cx="2893930" cy="3875312"/>
          </a:xfrm>
          <a:prstGeom prst="rect">
            <a:avLst/>
          </a:prstGeom>
        </p:spPr>
      </p:pic>
      <p:pic>
        <p:nvPicPr>
          <p:cNvPr id="11" name="Picture 10" descr="Calendar&#10;&#10;Description automatically generated with low confidence">
            <a:extLst>
              <a:ext uri="{FF2B5EF4-FFF2-40B4-BE49-F238E27FC236}">
                <a16:creationId xmlns:a16="http://schemas.microsoft.com/office/drawing/2014/main" id="{91757D1A-6F8B-4181-803D-73EECDF11B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8" t="17239" r="13987" b="75373"/>
          <a:stretch/>
        </p:blipFill>
        <p:spPr>
          <a:xfrm>
            <a:off x="9049996" y="5169066"/>
            <a:ext cx="1854437" cy="6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3E041-3646-4A86-911C-26E4DA754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1"/>
          <a:stretch/>
        </p:blipFill>
        <p:spPr>
          <a:xfrm>
            <a:off x="0" y="538503"/>
            <a:ext cx="6021848" cy="484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16BA3-A5AC-48B3-B11E-0856CCE5E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18"/>
          <a:stretch/>
        </p:blipFill>
        <p:spPr>
          <a:xfrm>
            <a:off x="6096000" y="499987"/>
            <a:ext cx="5862503" cy="49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endar&#10;&#10;Description automatically generated with low confidence">
            <a:extLst>
              <a:ext uri="{FF2B5EF4-FFF2-40B4-BE49-F238E27FC236}">
                <a16:creationId xmlns:a16="http://schemas.microsoft.com/office/drawing/2014/main" id="{6C86902A-608F-44E1-9934-3220A8BA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34"/>
          <a:stretch/>
        </p:blipFill>
        <p:spPr>
          <a:xfrm>
            <a:off x="3044994" y="655782"/>
            <a:ext cx="7078060" cy="54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Gilbert, Thomas Sterns Karim</dc:creator>
  <cp:lastModifiedBy>Todd, Matthew</cp:lastModifiedBy>
  <cp:revision>6</cp:revision>
  <dcterms:created xsi:type="dcterms:W3CDTF">2021-12-06T20:11:52Z</dcterms:created>
  <dcterms:modified xsi:type="dcterms:W3CDTF">2021-12-14T11:44:50Z</dcterms:modified>
</cp:coreProperties>
</file>