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3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31F26-1C6D-4091-ACA8-B8832D4862B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EED0-1D5F-4083-AAEC-FF655722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2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000" b="1" dirty="0"/>
              <a:t>MIB/MS Competition analysis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635" y="203241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Wilson/Graves Lab</a:t>
            </a:r>
          </a:p>
          <a:p>
            <a:r>
              <a:rPr lang="en-US" dirty="0"/>
              <a:t>UNC Proteomics Core Facility</a:t>
            </a:r>
          </a:p>
          <a:p>
            <a:r>
              <a:rPr lang="en-US" dirty="0"/>
              <a:t>11/24/2020</a:t>
            </a:r>
          </a:p>
          <a:p>
            <a:r>
              <a:rPr lang="en-US" dirty="0"/>
              <a:t>PC781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5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1025"/>
          </a:xfrm>
        </p:spPr>
        <p:txBody>
          <a:bodyPr/>
          <a:lstStyle/>
          <a:p>
            <a:r>
              <a:rPr lang="en-US" dirty="0"/>
              <a:t>Sample information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89215"/>
            <a:ext cx="12192000" cy="5868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Sample ID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MRSA Resistant S. aureus cell pellet</a:t>
            </a:r>
          </a:p>
          <a:p>
            <a:pPr marL="0" indent="0">
              <a:buNone/>
            </a:pPr>
            <a:r>
              <a:rPr lang="en-US" sz="1800" dirty="0"/>
              <a:t>Seven treatment conditions:</a:t>
            </a:r>
          </a:p>
          <a:p>
            <a:pPr marL="0" indent="0">
              <a:buNone/>
            </a:pPr>
            <a:r>
              <a:rPr lang="en-US" sz="1800" dirty="0"/>
              <a:t>DMSO 2x, ALMDA26 1uM, ALMDA26 10uM, ALMDA26 50uM, ALMDA28 1uM, ALMDA28 10uM, ALMDA28 50uM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Sample prep &amp; data analysis: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S. aureus lysate portioned and incubated 1hr 4⁰C with one of the above treatment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Samples were processed by Karim using the MIB/MS protocol.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Samples were analyzed using the Thermo Easy </a:t>
            </a:r>
            <a:r>
              <a:rPr lang="en-US" sz="1800" dirty="0" err="1"/>
              <a:t>nLC</a:t>
            </a:r>
            <a:r>
              <a:rPr lang="en-US" sz="1800" dirty="0"/>
              <a:t> 1200-Q </a:t>
            </a:r>
            <a:r>
              <a:rPr lang="en-US" sz="1800" dirty="0" err="1"/>
              <a:t>Exactive</a:t>
            </a:r>
            <a:r>
              <a:rPr lang="en-US" sz="1800" dirty="0"/>
              <a:t> HF.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Data were processed in </a:t>
            </a:r>
            <a:r>
              <a:rPr lang="en-US" sz="1800" dirty="0" err="1"/>
              <a:t>MaxQuant</a:t>
            </a:r>
            <a:r>
              <a:rPr lang="en-US" sz="1800" dirty="0"/>
              <a:t>, searched against a </a:t>
            </a:r>
            <a:r>
              <a:rPr lang="en-US" sz="1800" dirty="0" err="1"/>
              <a:t>reviewe</a:t>
            </a:r>
            <a:r>
              <a:rPr lang="en-US" sz="1800" dirty="0"/>
              <a:t> S. aureus database. Results were visualized/further analyzed in Perseus and Excel.</a:t>
            </a:r>
          </a:p>
          <a:p>
            <a:pPr lvl="1"/>
            <a:r>
              <a:rPr lang="en-US" sz="1600" b="1" i="1" dirty="0"/>
              <a:t>NOTE: data with missing values and/or only identified with 1 peptide were also included in the analysis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Proteomics Core ID# PC781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924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8967"/>
          </a:xfrm>
        </p:spPr>
        <p:txBody>
          <a:bodyPr/>
          <a:lstStyle/>
          <a:p>
            <a:r>
              <a:rPr lang="en-US" dirty="0"/>
              <a:t>Global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556" y="1199674"/>
            <a:ext cx="12015358" cy="128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~ 500 protein groups total detected. ~470 protein groups had at least 3 LFQ values. Protein groups with less than 3 quantified LFQ groups excluded from further analysis. </a:t>
            </a:r>
          </a:p>
          <a:p>
            <a:r>
              <a:rPr lang="en-US" sz="1800" dirty="0">
                <a:latin typeface="+mj-lt"/>
              </a:rPr>
              <a:t>PCA analysis show 50uM treatment conditions for both compounds more dissimilar. Control 1 does not cluster well to other conditions.</a:t>
            </a:r>
          </a:p>
          <a:p>
            <a:r>
              <a:rPr lang="en-US" sz="1800" dirty="0">
                <a:latin typeface="+mj-lt"/>
              </a:rPr>
              <a:t>NOTE: NO BIOLOGICAL REPLICATES WERE PROVIDED SO WE CANNOT DO STATISTCAL ANALYSIS.</a:t>
            </a:r>
          </a:p>
          <a:p>
            <a:endParaRPr lang="en-US" sz="18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40467" y="2880986"/>
            <a:ext cx="6979938" cy="4292394"/>
            <a:chOff x="2958540" y="2484194"/>
            <a:chExt cx="6513535" cy="45784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540" y="2484194"/>
              <a:ext cx="6513535" cy="45784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784943" y="3131985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DMSO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43194" y="5097329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ALMDA1-26 10uM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4007" y="5697444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ALMDA1-26 1uM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25607" y="5220439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ALMDA1-26 50uM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6735" y="4696707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DMSO 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6362" y="5344498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ALMDA1-28 1uM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0102" y="5868230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ALMDA1-28 10uM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0650" y="4819817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ALMDA1-28 50uM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96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8967"/>
          </a:xfrm>
        </p:spPr>
        <p:txBody>
          <a:bodyPr>
            <a:normAutofit/>
          </a:bodyPr>
          <a:lstStyle/>
          <a:p>
            <a:r>
              <a:rPr lang="en-US" dirty="0"/>
              <a:t>Data Interpretation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088967"/>
            <a:ext cx="11424665" cy="128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 calculated a Log2 fold change (FC) of each sample compared to DMSO – based on the LFQ intensity columns H-O .</a:t>
            </a:r>
          </a:p>
          <a:p>
            <a:r>
              <a:rPr lang="en-US" sz="2400" dirty="0"/>
              <a:t>I attempted to impute missing LFQ values to generate Log2 FC values that would otherwise be missing, but imputation by averaging the lowest 1% of LFQ values generated values unusual for the range of typical values.</a:t>
            </a:r>
          </a:p>
          <a:p>
            <a:r>
              <a:rPr lang="en-US" sz="2400" dirty="0"/>
              <a:t>A log2 FC ≥-0.5 can be considered a kinase with decreased MIB binding/abundance. A more stringent cut-off is Log2FC -1 or lower.</a:t>
            </a:r>
          </a:p>
          <a:p>
            <a:r>
              <a:rPr lang="en-US" sz="2400" dirty="0"/>
              <a:t>A log2FC ≤0.5 can be considered a kinase with increased MIB binding/abundance. A more stringent cut-off is Log2FC 1 or higher.</a:t>
            </a:r>
          </a:p>
          <a:p>
            <a:r>
              <a:rPr lang="en-US" sz="2400" dirty="0"/>
              <a:t>I plotted the data in a bar chart to help visualize how protein groups responded to treatment conditions (See separate </a:t>
            </a:r>
            <a:r>
              <a:rPr lang="en-US" sz="2400" dirty="0" err="1"/>
              <a:t>ppt</a:t>
            </a:r>
            <a:r>
              <a:rPr lang="en-US" sz="2400" dirty="0"/>
              <a:t>). With a competition assay, the most compelling data will often be the protein groups that respond in a dose dependent manner in either direction. </a:t>
            </a:r>
          </a:p>
        </p:txBody>
      </p:sp>
    </p:spTree>
    <p:extLst>
      <p:ext uri="{BB962C8B-B14F-4D97-AF65-F5344CB8AC3E}">
        <p14:creationId xmlns:p14="http://schemas.microsoft.com/office/powerpoint/2010/main" val="330672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407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MIB/MS Competition analysis </vt:lpstr>
      <vt:lpstr>Sample information</vt:lpstr>
      <vt:lpstr>Global overview</vt:lpstr>
      <vt:lpstr>Data Interpretation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N/A</dc:title>
  <dc:creator>Herring, Laura</dc:creator>
  <cp:lastModifiedBy>Microsoft Office User</cp:lastModifiedBy>
  <cp:revision>107</cp:revision>
  <dcterms:created xsi:type="dcterms:W3CDTF">2017-05-18T17:35:44Z</dcterms:created>
  <dcterms:modified xsi:type="dcterms:W3CDTF">2020-12-02T22:50:43Z</dcterms:modified>
</cp:coreProperties>
</file>