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9" r:id="rId11"/>
    <p:sldId id="257" r:id="rId12"/>
    <p:sldId id="25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9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A410-79F9-42A9-A545-7E1CB2A355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8734-5B5A-48C8-8542-58A20D71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11" y="-196948"/>
            <a:ext cx="4415532" cy="73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530" y="-229720"/>
            <a:ext cx="4753717" cy="72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4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04" y="-146138"/>
            <a:ext cx="7208520" cy="72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15" y="-196573"/>
            <a:ext cx="4531916" cy="72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2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95" y="-190211"/>
            <a:ext cx="5303519" cy="72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77" y="-221957"/>
            <a:ext cx="5516513" cy="72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7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69" y="-109557"/>
            <a:ext cx="6413326" cy="7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9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95" y="-112564"/>
            <a:ext cx="9108405" cy="69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4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84" y="-182305"/>
            <a:ext cx="6934116" cy="73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21" y="-203383"/>
            <a:ext cx="7063323" cy="73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33" y="130819"/>
            <a:ext cx="7766356" cy="67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5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25" y="-155709"/>
            <a:ext cx="5522747" cy="72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1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17" y="-153413"/>
            <a:ext cx="5134183" cy="72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Chapel Hill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Gilbert, Thomas Sterns Karim</dc:creator>
  <cp:lastModifiedBy>Microsoft Office User</cp:lastModifiedBy>
  <cp:revision>3</cp:revision>
  <dcterms:created xsi:type="dcterms:W3CDTF">2020-11-24T17:50:40Z</dcterms:created>
  <dcterms:modified xsi:type="dcterms:W3CDTF">2020-12-02T22:51:02Z</dcterms:modified>
</cp:coreProperties>
</file>