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386" r:id="rId5"/>
    <p:sldId id="405" r:id="rId6"/>
    <p:sldId id="406" r:id="rId7"/>
    <p:sldId id="402" r:id="rId8"/>
  </p:sldIdLst>
  <p:sldSz cx="9144000" cy="5143500" type="screen16x9"/>
  <p:notesSz cx="6761163" cy="9856788"/>
  <p:custDataLst>
    <p:tags r:id="rId11"/>
  </p:custDataLst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50">
          <p15:clr>
            <a:srgbClr val="A4A3A4"/>
          </p15:clr>
        </p15:guide>
        <p15:guide id="2" orient="horz" pos="2900">
          <p15:clr>
            <a:srgbClr val="A4A3A4"/>
          </p15:clr>
        </p15:guide>
        <p15:guide id="3" orient="horz" pos="625">
          <p15:clr>
            <a:srgbClr val="A4A3A4"/>
          </p15:clr>
        </p15:guide>
        <p15:guide id="4" orient="horz" pos="545">
          <p15:clr>
            <a:srgbClr val="A4A3A4"/>
          </p15:clr>
        </p15:guide>
        <p15:guide id="5" pos="434">
          <p15:clr>
            <a:srgbClr val="A4A3A4"/>
          </p15:clr>
        </p15:guide>
        <p15:guide id="6" pos="270">
          <p15:clr>
            <a:srgbClr val="A4A3A4"/>
          </p15:clr>
        </p15:guide>
        <p15:guide id="7" pos="5304">
          <p15:clr>
            <a:srgbClr val="A4A3A4"/>
          </p15:clr>
        </p15:guide>
        <p15:guide id="8" pos="5556">
          <p15:clr>
            <a:srgbClr val="A4A3A4"/>
          </p15:clr>
        </p15:guide>
        <p15:guide id="9" pos="90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4">
          <p15:clr>
            <a:srgbClr val="A4A3A4"/>
          </p15:clr>
        </p15:guide>
        <p15:guide id="2" pos="212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5F0C"/>
    <a:srgbClr val="E3A51A"/>
    <a:srgbClr val="001489"/>
    <a:srgbClr val="BC204B"/>
    <a:srgbClr val="8760A2"/>
    <a:srgbClr val="CA4467"/>
    <a:srgbClr val="9D164E"/>
    <a:srgbClr val="5E366E"/>
    <a:srgbClr val="512C70"/>
    <a:srgbClr val="C863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57" autoAdjust="0"/>
    <p:restoredTop sz="94673" autoAdjust="0"/>
  </p:normalViewPr>
  <p:slideViewPr>
    <p:cSldViewPr snapToGrid="0" snapToObjects="1">
      <p:cViewPr varScale="1">
        <p:scale>
          <a:sx n="159" d="100"/>
          <a:sy n="159" d="100"/>
        </p:scale>
        <p:origin x="352" y="184"/>
      </p:cViewPr>
      <p:guideLst>
        <p:guide orient="horz" pos="2750"/>
        <p:guide orient="horz" pos="2900"/>
        <p:guide orient="horz" pos="625"/>
        <p:guide orient="horz" pos="545"/>
        <p:guide pos="434"/>
        <p:guide pos="270"/>
        <p:guide pos="5304"/>
        <p:guide pos="5556"/>
        <p:guide pos="90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73" d="100"/>
          <a:sy n="73" d="100"/>
        </p:scale>
        <p:origin x="-3024" y="-128"/>
      </p:cViewPr>
      <p:guideLst>
        <p:guide orient="horz" pos="3104"/>
        <p:guide pos="212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gs" Target="tags/tag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0525" cy="4921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29050" y="0"/>
            <a:ext cx="2930525" cy="4921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F0E970-2059-4BF3-9548-3FA8B4A58423}" type="datetimeFigureOut">
              <a:rPr lang="en-US" smtClean="0"/>
              <a:t>2/7/22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361488"/>
            <a:ext cx="2930525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29050" y="9361488"/>
            <a:ext cx="2930525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9A556F-ACEF-46F5-A35A-A38492546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4703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29837" cy="49283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29762" y="1"/>
            <a:ext cx="2929837" cy="49283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2E3917-7540-4968-A59D-2A892508CE76}" type="datetimeFigureOut">
              <a:rPr lang="fr-FR" smtClean="0"/>
              <a:t>07/02/2022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6838" y="739775"/>
            <a:ext cx="6567487" cy="3695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6117" y="4681975"/>
            <a:ext cx="5408930" cy="443555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1" y="9362239"/>
            <a:ext cx="2929837" cy="4928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29762" y="9362239"/>
            <a:ext cx="2929837" cy="4928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099020-EFDB-4EF9-94CA-767304EF28C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6062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4577348" y="0"/>
            <a:ext cx="1121907" cy="4361447"/>
          </a:xfrm>
          <a:prstGeom prst="rect">
            <a:avLst/>
          </a:prstGeom>
          <a:solidFill>
            <a:srgbClr val="CA44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1" name="Rectangle 10"/>
          <p:cNvSpPr/>
          <p:nvPr userDrawn="1"/>
        </p:nvSpPr>
        <p:spPr>
          <a:xfrm>
            <a:off x="5692275" y="0"/>
            <a:ext cx="357066" cy="4361447"/>
          </a:xfrm>
          <a:prstGeom prst="rect">
            <a:avLst/>
          </a:prstGeom>
          <a:solidFill>
            <a:srgbClr val="9D16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9" name="Rectangle 8"/>
          <p:cNvSpPr/>
          <p:nvPr userDrawn="1"/>
        </p:nvSpPr>
        <p:spPr>
          <a:xfrm>
            <a:off x="4384844" y="0"/>
            <a:ext cx="200905" cy="4361447"/>
          </a:xfrm>
          <a:prstGeom prst="rect">
            <a:avLst/>
          </a:prstGeom>
          <a:solidFill>
            <a:srgbClr val="9D16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8" name="Rectangle 7"/>
          <p:cNvSpPr/>
          <p:nvPr userDrawn="1"/>
        </p:nvSpPr>
        <p:spPr>
          <a:xfrm>
            <a:off x="1" y="0"/>
            <a:ext cx="4385364" cy="436144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2" name="Espace réservé pour une image  21"/>
          <p:cNvSpPr>
            <a:spLocks noGrp="1"/>
          </p:cNvSpPr>
          <p:nvPr>
            <p:ph type="pic" sz="quarter" idx="12" hasCustomPrompt="1"/>
          </p:nvPr>
        </p:nvSpPr>
        <p:spPr>
          <a:xfrm>
            <a:off x="6103566" y="0"/>
            <a:ext cx="3042000" cy="43614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Picture</a:t>
            </a:r>
          </a:p>
        </p:txBody>
      </p:sp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432170" y="725714"/>
            <a:ext cx="4139830" cy="1807655"/>
          </a:xfrm>
        </p:spPr>
        <p:txBody>
          <a:bodyPr/>
          <a:lstStyle>
            <a:lvl1pPr>
              <a:lnSpc>
                <a:spcPct val="90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</a:t>
            </a:r>
            <a:br>
              <a:rPr lang="en-US" noProof="0" dirty="0"/>
            </a:br>
            <a:r>
              <a:rPr lang="en-US" noProof="0" dirty="0"/>
              <a:t>add </a:t>
            </a:r>
            <a:br>
              <a:rPr lang="en-US" noProof="0" dirty="0"/>
            </a:br>
            <a:r>
              <a:rPr lang="en-US" noProof="0" dirty="0"/>
              <a:t>title</a:t>
            </a:r>
          </a:p>
        </p:txBody>
      </p:sp>
      <p:pic>
        <p:nvPicPr>
          <p:cNvPr id="7" name="Image 6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64" y="4604147"/>
            <a:ext cx="1608513" cy="299466"/>
          </a:xfrm>
          <a:prstGeom prst="rect">
            <a:avLst/>
          </a:prstGeom>
        </p:spPr>
      </p:pic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>
          <a:xfrm>
            <a:off x="441135" y="3050383"/>
            <a:ext cx="2952750" cy="246221"/>
          </a:xfrm>
        </p:spPr>
        <p:txBody>
          <a:bodyPr>
            <a:spAutoFit/>
          </a:bodyPr>
          <a:lstStyle>
            <a:lvl1pPr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 err="1"/>
              <a:t>dd.mm.yyyy</a:t>
            </a:r>
            <a:endParaRPr lang="en-US" noProof="0" dirty="0"/>
          </a:p>
        </p:txBody>
      </p:sp>
      <p:sp>
        <p:nvSpPr>
          <p:cNvPr id="13" name="Espace réservé du texte 4"/>
          <p:cNvSpPr>
            <a:spLocks noGrp="1"/>
          </p:cNvSpPr>
          <p:nvPr>
            <p:ph type="body" sz="quarter" idx="14" hasCustomPrompt="1"/>
          </p:nvPr>
        </p:nvSpPr>
        <p:spPr>
          <a:xfrm>
            <a:off x="441135" y="2732103"/>
            <a:ext cx="2952750" cy="246221"/>
          </a:xfrm>
        </p:spPr>
        <p:txBody>
          <a:bodyPr anchor="ctr">
            <a:spAutoFit/>
          </a:bodyPr>
          <a:lstStyle>
            <a:lvl1pPr>
              <a:defRPr lang="en-US" sz="1600" b="0" i="0" u="none" strike="noStrike" baseline="0" smtClean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z="1600" b="0" i="0" u="none" strike="noStrike" baseline="0">
                <a:solidFill>
                  <a:srgbClr val="FFFFFF"/>
                </a:solidFill>
                <a:latin typeface="ArialMT"/>
              </a:rPr>
              <a:t>Subhead</a:t>
            </a:r>
            <a:endParaRPr lang="en-US" noProof="0" dirty="0"/>
          </a:p>
        </p:txBody>
      </p:sp>
      <p:sp>
        <p:nvSpPr>
          <p:cNvPr id="12" name="Espace réservé pour une image  14"/>
          <p:cNvSpPr>
            <a:spLocks noGrp="1"/>
          </p:cNvSpPr>
          <p:nvPr>
            <p:ph type="pic" sz="quarter" idx="15" hasCustomPrompt="1"/>
          </p:nvPr>
        </p:nvSpPr>
        <p:spPr>
          <a:xfrm>
            <a:off x="7187295" y="4588719"/>
            <a:ext cx="1620000" cy="297000"/>
          </a:xfrm>
        </p:spPr>
        <p:txBody>
          <a:bodyPr anchor="ctr" anchorCtr="0">
            <a:noAutofit/>
          </a:bodyPr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Co-branding logo</a:t>
            </a:r>
          </a:p>
        </p:txBody>
      </p:sp>
    </p:spTree>
    <p:extLst>
      <p:ext uri="{BB962C8B-B14F-4D97-AF65-F5344CB8AC3E}">
        <p14:creationId xmlns:p14="http://schemas.microsoft.com/office/powerpoint/2010/main" val="3024461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+ call-out box withou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ce réservé du texte 5"/>
          <p:cNvSpPr>
            <a:spLocks noGrp="1"/>
          </p:cNvSpPr>
          <p:nvPr>
            <p:ph type="body" sz="quarter" idx="22" hasCustomPrompt="1"/>
          </p:nvPr>
        </p:nvSpPr>
        <p:spPr>
          <a:xfrm>
            <a:off x="4484915" y="1657350"/>
            <a:ext cx="3924714" cy="2847350"/>
          </a:xfrm>
        </p:spPr>
        <p:txBody>
          <a:bodyPr numCol="1" spcCol="180000"/>
          <a:lstStyle>
            <a:lvl2pPr>
              <a:defRPr/>
            </a:lvl2pPr>
            <a:lvl4pPr>
              <a:defRPr/>
            </a:lvl4pPr>
            <a:lvl5pPr>
              <a:defRPr/>
            </a:lvl5pPr>
          </a:lstStyle>
          <a:p>
            <a:pPr lvl="1"/>
            <a:r>
              <a:rPr lang="fr-FR" dirty="0"/>
              <a:t>Second </a:t>
            </a:r>
            <a:r>
              <a:rPr lang="fr-FR" dirty="0" err="1"/>
              <a:t>level</a:t>
            </a:r>
            <a:endParaRPr lang="fr-FR" dirty="0"/>
          </a:p>
          <a:p>
            <a:pPr lvl="2"/>
            <a:r>
              <a:rPr lang="fr-FR" dirty="0" err="1"/>
              <a:t>Third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fr-FR" dirty="0"/>
          </a:p>
          <a:p>
            <a:pPr lvl="3"/>
            <a:r>
              <a:rPr lang="fr-FR" dirty="0" err="1"/>
              <a:t>Fourth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fr-FR" dirty="0"/>
          </a:p>
          <a:p>
            <a:pPr lvl="4"/>
            <a:r>
              <a:rPr lang="fr-FR" dirty="0" err="1"/>
              <a:t>Fifth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Click to add title</a:t>
            </a:r>
            <a:endParaRPr lang="en-US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561590" y="141481"/>
            <a:ext cx="402898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CE9E02B7-A5A9-47B3-8EC6-9026BB62DA2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9" hasCustomPrompt="1"/>
          </p:nvPr>
        </p:nvSpPr>
        <p:spPr>
          <a:xfrm>
            <a:off x="428626" y="1270397"/>
            <a:ext cx="7991475" cy="228600"/>
          </a:xfrm>
        </p:spPr>
        <p:txBody>
          <a:bodyPr/>
          <a:lstStyle>
            <a:lvl1pPr>
              <a:lnSpc>
                <a:spcPct val="80000"/>
              </a:lnSpc>
              <a:defRPr baseline="0"/>
            </a:lvl1pPr>
          </a:lstStyle>
          <a:p>
            <a:pPr lvl="0"/>
            <a:r>
              <a:rPr lang="fr-FR"/>
              <a:t>First level</a:t>
            </a:r>
            <a:endParaRPr lang="en-US"/>
          </a:p>
        </p:txBody>
      </p:sp>
      <p:sp>
        <p:nvSpPr>
          <p:cNvPr id="10" name="Espace réservé du texte 7"/>
          <p:cNvSpPr>
            <a:spLocks noGrp="1"/>
          </p:cNvSpPr>
          <p:nvPr>
            <p:ph type="body" sz="quarter" idx="20" hasCustomPrompt="1"/>
          </p:nvPr>
        </p:nvSpPr>
        <p:spPr>
          <a:xfrm>
            <a:off x="4621247" y="3026134"/>
            <a:ext cx="3322604" cy="1203899"/>
          </a:xfrm>
          <a:solidFill>
            <a:schemeClr val="accent1"/>
          </a:solidFill>
          <a:effectLst>
            <a:outerShdw dist="355600" algn="ctr" rotWithShape="0">
              <a:srgbClr val="CA4467"/>
            </a:outerShdw>
          </a:effectLst>
        </p:spPr>
        <p:txBody>
          <a:bodyPr anchor="ctr"/>
          <a:lstStyle>
            <a:lvl1pPr marL="174625" indent="0">
              <a:buFont typeface="+mj-lt"/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/>
              <a:t>Click to add text</a:t>
            </a:r>
          </a:p>
        </p:txBody>
      </p:sp>
      <p:sp>
        <p:nvSpPr>
          <p:cNvPr id="16" name="Espace réservé du texte 5"/>
          <p:cNvSpPr>
            <a:spLocks noGrp="1"/>
          </p:cNvSpPr>
          <p:nvPr>
            <p:ph type="body" sz="quarter" idx="21" hasCustomPrompt="1"/>
          </p:nvPr>
        </p:nvSpPr>
        <p:spPr>
          <a:xfrm>
            <a:off x="428626" y="1657350"/>
            <a:ext cx="3924714" cy="2847350"/>
          </a:xfrm>
        </p:spPr>
        <p:txBody>
          <a:bodyPr numCol="1" spcCol="180000"/>
          <a:lstStyle>
            <a:lvl2pPr>
              <a:defRPr/>
            </a:lvl2pPr>
            <a:lvl4pPr>
              <a:defRPr/>
            </a:lvl4pPr>
            <a:lvl5pPr>
              <a:defRPr/>
            </a:lvl5pPr>
          </a:lstStyle>
          <a:p>
            <a:pPr lvl="1"/>
            <a:r>
              <a:rPr lang="fr-FR" dirty="0"/>
              <a:t>Second </a:t>
            </a:r>
            <a:r>
              <a:rPr lang="fr-FR" dirty="0" err="1"/>
              <a:t>level</a:t>
            </a:r>
            <a:endParaRPr lang="fr-FR" dirty="0"/>
          </a:p>
          <a:p>
            <a:pPr lvl="2"/>
            <a:r>
              <a:rPr lang="fr-FR" dirty="0" err="1"/>
              <a:t>Third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fr-FR" dirty="0"/>
          </a:p>
          <a:p>
            <a:pPr lvl="3"/>
            <a:r>
              <a:rPr lang="fr-FR" dirty="0" err="1"/>
              <a:t>Fourth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fr-FR" dirty="0"/>
          </a:p>
          <a:p>
            <a:pPr lvl="4"/>
            <a:r>
              <a:rPr lang="fr-FR" dirty="0" err="1"/>
              <a:t>Fifth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en-US" dirty="0"/>
          </a:p>
        </p:txBody>
      </p:sp>
      <p:sp>
        <p:nvSpPr>
          <p:cNvPr id="18" name="Espace réservé du texte 4"/>
          <p:cNvSpPr>
            <a:spLocks noGrp="1"/>
          </p:cNvSpPr>
          <p:nvPr>
            <p:ph type="body" sz="quarter" idx="14" hasCustomPrompt="1"/>
          </p:nvPr>
        </p:nvSpPr>
        <p:spPr>
          <a:xfrm>
            <a:off x="835819" y="4811317"/>
            <a:ext cx="3676546" cy="223242"/>
          </a:xfrm>
        </p:spPr>
        <p:txBody>
          <a:bodyPr/>
          <a:lstStyle>
            <a:lvl1pPr>
              <a:spcBef>
                <a:spcPts val="100"/>
              </a:spcBef>
              <a:defRPr sz="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sz="600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2182830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/>
              <a:t>Click to add title</a:t>
            </a:r>
            <a:endParaRPr lang="en-US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8" hasCustomPrompt="1"/>
          </p:nvPr>
        </p:nvSpPr>
        <p:spPr>
          <a:xfrm>
            <a:off x="428626" y="1239300"/>
            <a:ext cx="3686175" cy="3240000"/>
          </a:xfrm>
        </p:spPr>
        <p:txBody>
          <a:bodyPr/>
          <a:lstStyle>
            <a:lvl2pPr>
              <a:defRPr/>
            </a:lvl2pPr>
            <a:lvl4pPr>
              <a:defRPr/>
            </a:lvl4pPr>
            <a:lvl5pPr>
              <a:defRPr/>
            </a:lvl5pPr>
          </a:lstStyle>
          <a:p>
            <a:pPr lvl="0"/>
            <a:r>
              <a:rPr lang="fr-FR" noProof="0" dirty="0"/>
              <a:t>First </a:t>
            </a:r>
            <a:r>
              <a:rPr lang="fr-FR" noProof="0" dirty="0" err="1"/>
              <a:t>level</a:t>
            </a:r>
            <a:endParaRPr lang="en-US" noProof="0" dirty="0"/>
          </a:p>
          <a:p>
            <a:pPr lvl="1"/>
            <a:r>
              <a:rPr lang="fr-FR" dirty="0"/>
              <a:t>Second </a:t>
            </a:r>
            <a:r>
              <a:rPr lang="fr-FR" dirty="0" err="1"/>
              <a:t>level</a:t>
            </a:r>
            <a:endParaRPr lang="fr-FR" dirty="0"/>
          </a:p>
          <a:p>
            <a:pPr lvl="2"/>
            <a:r>
              <a:rPr lang="fr-FR" dirty="0" err="1"/>
              <a:t>Third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fr-FR" dirty="0"/>
          </a:p>
          <a:p>
            <a:pPr lvl="3"/>
            <a:r>
              <a:rPr lang="fr-FR" dirty="0" err="1"/>
              <a:t>Fourth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fr-FR" dirty="0"/>
          </a:p>
          <a:p>
            <a:pPr lvl="4"/>
            <a:r>
              <a:rPr lang="fr-FR" dirty="0" err="1"/>
              <a:t>Fifth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en-US" dirty="0"/>
          </a:p>
        </p:txBody>
      </p:sp>
      <p:sp>
        <p:nvSpPr>
          <p:cNvPr id="7" name="Espace réservé du texte 7"/>
          <p:cNvSpPr>
            <a:spLocks noGrp="1"/>
          </p:cNvSpPr>
          <p:nvPr>
            <p:ph type="body" sz="quarter" idx="19" hasCustomPrompt="1"/>
          </p:nvPr>
        </p:nvSpPr>
        <p:spPr>
          <a:xfrm>
            <a:off x="4621247" y="3889595"/>
            <a:ext cx="3687017" cy="432374"/>
          </a:xfrm>
          <a:solidFill>
            <a:schemeClr val="accent1"/>
          </a:solidFill>
          <a:effectLst/>
        </p:spPr>
        <p:txBody>
          <a:bodyPr lIns="72000" tIns="72000" rIns="72000" bIns="72000" anchor="ctr"/>
          <a:lstStyle>
            <a:lvl1pPr marL="3175" indent="0" algn="ctr">
              <a:buFont typeface="+mj-lt"/>
              <a:buNone/>
              <a:defRPr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/>
              <a:t>Click to add text</a:t>
            </a:r>
          </a:p>
        </p:txBody>
      </p:sp>
      <p:sp>
        <p:nvSpPr>
          <p:cNvPr id="8" name="Espace réservé du graphique 6"/>
          <p:cNvSpPr>
            <a:spLocks noGrp="1"/>
          </p:cNvSpPr>
          <p:nvPr>
            <p:ph type="chart" sz="quarter" idx="20" hasCustomPrompt="1"/>
          </p:nvPr>
        </p:nvSpPr>
        <p:spPr>
          <a:xfrm>
            <a:off x="4621246" y="1493044"/>
            <a:ext cx="3687018" cy="2250281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Graphic</a:t>
            </a:r>
            <a:endParaRPr lang="en-US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21" hasCustomPrompt="1"/>
          </p:nvPr>
        </p:nvSpPr>
        <p:spPr>
          <a:xfrm>
            <a:off x="4621247" y="1239441"/>
            <a:ext cx="3687729" cy="25360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Title of graphic</a:t>
            </a:r>
          </a:p>
        </p:txBody>
      </p:sp>
      <p:sp>
        <p:nvSpPr>
          <p:cNvPr id="13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561590" y="141481"/>
            <a:ext cx="402898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CE9E02B7-A5A9-47B3-8EC6-9026BB62DA2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Espace réservé du texte 4"/>
          <p:cNvSpPr>
            <a:spLocks noGrp="1"/>
          </p:cNvSpPr>
          <p:nvPr>
            <p:ph type="body" sz="quarter" idx="17" hasCustomPrompt="1"/>
          </p:nvPr>
        </p:nvSpPr>
        <p:spPr>
          <a:xfrm>
            <a:off x="1545262" y="542573"/>
            <a:ext cx="5198715" cy="461665"/>
          </a:xfrm>
        </p:spPr>
        <p:txBody>
          <a:bodyPr anchor="ctr">
            <a:noAutofit/>
          </a:bodyPr>
          <a:lstStyle>
            <a:lvl1pPr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add subtitle</a:t>
            </a:r>
          </a:p>
        </p:txBody>
      </p:sp>
      <p:cxnSp>
        <p:nvCxnSpPr>
          <p:cNvPr id="16" name="Connecteur droit 15"/>
          <p:cNvCxnSpPr/>
          <p:nvPr userDrawn="1"/>
        </p:nvCxnSpPr>
        <p:spPr>
          <a:xfrm>
            <a:off x="1446398" y="598393"/>
            <a:ext cx="0" cy="344582"/>
          </a:xfrm>
          <a:prstGeom prst="line">
            <a:avLst/>
          </a:prstGeom>
          <a:ln w="3810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space réservé du texte 4"/>
          <p:cNvSpPr>
            <a:spLocks noGrp="1"/>
          </p:cNvSpPr>
          <p:nvPr>
            <p:ph type="body" sz="quarter" idx="14" hasCustomPrompt="1"/>
          </p:nvPr>
        </p:nvSpPr>
        <p:spPr>
          <a:xfrm>
            <a:off x="835819" y="4811317"/>
            <a:ext cx="3676546" cy="223242"/>
          </a:xfrm>
        </p:spPr>
        <p:txBody>
          <a:bodyPr/>
          <a:lstStyle>
            <a:lvl1pPr>
              <a:spcBef>
                <a:spcPts val="100"/>
              </a:spcBef>
              <a:defRPr sz="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sz="600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1073587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+ graphic withou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/>
              <a:t>Click to add title</a:t>
            </a:r>
            <a:endParaRPr lang="en-US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8" hasCustomPrompt="1"/>
          </p:nvPr>
        </p:nvSpPr>
        <p:spPr>
          <a:xfrm>
            <a:off x="428626" y="1239300"/>
            <a:ext cx="3686175" cy="3240000"/>
          </a:xfrm>
        </p:spPr>
        <p:txBody>
          <a:bodyPr/>
          <a:lstStyle>
            <a:lvl2pPr>
              <a:defRPr/>
            </a:lvl2pPr>
            <a:lvl4pPr>
              <a:defRPr/>
            </a:lvl4pPr>
            <a:lvl5pPr>
              <a:defRPr/>
            </a:lvl5pPr>
          </a:lstStyle>
          <a:p>
            <a:pPr lvl="0"/>
            <a:r>
              <a:rPr lang="fr-FR" noProof="0" dirty="0"/>
              <a:t>First </a:t>
            </a:r>
            <a:r>
              <a:rPr lang="fr-FR" noProof="0" dirty="0" err="1"/>
              <a:t>level</a:t>
            </a:r>
            <a:endParaRPr lang="en-US" noProof="0" dirty="0"/>
          </a:p>
          <a:p>
            <a:pPr lvl="1"/>
            <a:r>
              <a:rPr lang="fr-FR" dirty="0"/>
              <a:t>Second </a:t>
            </a:r>
            <a:r>
              <a:rPr lang="fr-FR" dirty="0" err="1"/>
              <a:t>level</a:t>
            </a:r>
            <a:endParaRPr lang="fr-FR" dirty="0"/>
          </a:p>
          <a:p>
            <a:pPr lvl="2"/>
            <a:r>
              <a:rPr lang="fr-FR" dirty="0" err="1"/>
              <a:t>Third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fr-FR" dirty="0"/>
          </a:p>
          <a:p>
            <a:pPr lvl="3"/>
            <a:r>
              <a:rPr lang="fr-FR" dirty="0" err="1"/>
              <a:t>Fourth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fr-FR" dirty="0"/>
          </a:p>
          <a:p>
            <a:pPr lvl="4"/>
            <a:r>
              <a:rPr lang="fr-FR" dirty="0" err="1"/>
              <a:t>Fifth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en-US" dirty="0"/>
          </a:p>
        </p:txBody>
      </p:sp>
      <p:sp>
        <p:nvSpPr>
          <p:cNvPr id="7" name="Espace réservé du texte 7"/>
          <p:cNvSpPr>
            <a:spLocks noGrp="1"/>
          </p:cNvSpPr>
          <p:nvPr>
            <p:ph type="body" sz="quarter" idx="19" hasCustomPrompt="1"/>
          </p:nvPr>
        </p:nvSpPr>
        <p:spPr>
          <a:xfrm>
            <a:off x="4621247" y="3889595"/>
            <a:ext cx="3687017" cy="432374"/>
          </a:xfrm>
          <a:solidFill>
            <a:schemeClr val="accent1"/>
          </a:solidFill>
          <a:effectLst/>
        </p:spPr>
        <p:txBody>
          <a:bodyPr lIns="72000" tIns="72000" rIns="72000" bIns="72000" anchor="ctr"/>
          <a:lstStyle>
            <a:lvl1pPr marL="3175" indent="0" algn="ctr">
              <a:buFont typeface="+mj-lt"/>
              <a:buNone/>
              <a:defRPr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/>
              <a:t>Click to add text</a:t>
            </a:r>
          </a:p>
        </p:txBody>
      </p:sp>
      <p:sp>
        <p:nvSpPr>
          <p:cNvPr id="8" name="Espace réservé du graphique 6"/>
          <p:cNvSpPr>
            <a:spLocks noGrp="1"/>
          </p:cNvSpPr>
          <p:nvPr>
            <p:ph type="chart" sz="quarter" idx="20" hasCustomPrompt="1"/>
          </p:nvPr>
        </p:nvSpPr>
        <p:spPr>
          <a:xfrm>
            <a:off x="4621246" y="1493044"/>
            <a:ext cx="3687018" cy="2250281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Graphic</a:t>
            </a:r>
            <a:endParaRPr lang="en-US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21" hasCustomPrompt="1"/>
          </p:nvPr>
        </p:nvSpPr>
        <p:spPr>
          <a:xfrm>
            <a:off x="4621247" y="1239441"/>
            <a:ext cx="3687729" cy="25360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Title of graphic</a:t>
            </a:r>
          </a:p>
        </p:txBody>
      </p:sp>
      <p:sp>
        <p:nvSpPr>
          <p:cNvPr id="13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561590" y="141481"/>
            <a:ext cx="402898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CE9E02B7-A5A9-47B3-8EC6-9026BB62DA2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Espace réservé du texte 4"/>
          <p:cNvSpPr>
            <a:spLocks noGrp="1"/>
          </p:cNvSpPr>
          <p:nvPr>
            <p:ph type="body" sz="quarter" idx="14" hasCustomPrompt="1"/>
          </p:nvPr>
        </p:nvSpPr>
        <p:spPr>
          <a:xfrm>
            <a:off x="835819" y="4811317"/>
            <a:ext cx="3676546" cy="223242"/>
          </a:xfrm>
        </p:spPr>
        <p:txBody>
          <a:bodyPr/>
          <a:lstStyle>
            <a:lvl1pPr>
              <a:spcBef>
                <a:spcPts val="100"/>
              </a:spcBef>
              <a:defRPr sz="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sz="600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36794288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Click to add title</a:t>
            </a:r>
            <a:endParaRPr lang="en-US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8" hasCustomPrompt="1"/>
          </p:nvPr>
        </p:nvSpPr>
        <p:spPr>
          <a:xfrm>
            <a:off x="4512021" y="1239300"/>
            <a:ext cx="3898140" cy="3240000"/>
          </a:xfrm>
        </p:spPr>
        <p:txBody>
          <a:bodyPr/>
          <a:lstStyle>
            <a:lvl2pPr>
              <a:defRPr/>
            </a:lvl2pPr>
            <a:lvl4pPr>
              <a:defRPr/>
            </a:lvl4pPr>
            <a:lvl5pPr>
              <a:defRPr/>
            </a:lvl5pPr>
          </a:lstStyle>
          <a:p>
            <a:pPr lvl="0"/>
            <a:r>
              <a:rPr lang="fr-FR" noProof="0" dirty="0"/>
              <a:t>First </a:t>
            </a:r>
            <a:r>
              <a:rPr lang="fr-FR" noProof="0" dirty="0" err="1"/>
              <a:t>level</a:t>
            </a:r>
            <a:endParaRPr lang="en-US" noProof="0" dirty="0"/>
          </a:p>
          <a:p>
            <a:pPr lvl="1"/>
            <a:r>
              <a:rPr lang="fr-FR" dirty="0"/>
              <a:t>Second </a:t>
            </a:r>
            <a:r>
              <a:rPr lang="fr-FR" dirty="0" err="1"/>
              <a:t>level</a:t>
            </a:r>
            <a:endParaRPr lang="fr-FR" dirty="0"/>
          </a:p>
          <a:p>
            <a:pPr lvl="2"/>
            <a:r>
              <a:rPr lang="fr-FR" dirty="0" err="1"/>
              <a:t>Third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fr-FR" dirty="0"/>
          </a:p>
          <a:p>
            <a:pPr lvl="3"/>
            <a:r>
              <a:rPr lang="fr-FR" dirty="0" err="1"/>
              <a:t>Fourth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fr-FR" dirty="0"/>
          </a:p>
          <a:p>
            <a:pPr lvl="4"/>
            <a:r>
              <a:rPr lang="fr-FR" dirty="0" err="1"/>
              <a:t>Fifth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en-US" dirty="0"/>
          </a:p>
        </p:txBody>
      </p:sp>
      <p:sp>
        <p:nvSpPr>
          <p:cNvPr id="9" name="Espace réservé pour une image  8"/>
          <p:cNvSpPr>
            <a:spLocks noGrp="1"/>
          </p:cNvSpPr>
          <p:nvPr>
            <p:ph type="pic" sz="quarter" idx="19" hasCustomPrompt="1"/>
          </p:nvPr>
        </p:nvSpPr>
        <p:spPr>
          <a:xfrm>
            <a:off x="428625" y="1239442"/>
            <a:ext cx="3886200" cy="323969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Picture</a:t>
            </a:r>
          </a:p>
        </p:txBody>
      </p:sp>
      <p:sp>
        <p:nvSpPr>
          <p:cNvPr id="12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561590" y="141481"/>
            <a:ext cx="402898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CE9E02B7-A5A9-47B3-8EC6-9026BB62DA2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Espace réservé du texte 4"/>
          <p:cNvSpPr>
            <a:spLocks noGrp="1"/>
          </p:cNvSpPr>
          <p:nvPr>
            <p:ph type="body" sz="quarter" idx="17" hasCustomPrompt="1"/>
          </p:nvPr>
        </p:nvSpPr>
        <p:spPr>
          <a:xfrm>
            <a:off x="1545267" y="542573"/>
            <a:ext cx="5198715" cy="461665"/>
          </a:xfrm>
        </p:spPr>
        <p:txBody>
          <a:bodyPr anchor="ctr">
            <a:noAutofit/>
          </a:bodyPr>
          <a:lstStyle>
            <a:lvl1pPr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add subtitle</a:t>
            </a:r>
          </a:p>
        </p:txBody>
      </p:sp>
      <p:cxnSp>
        <p:nvCxnSpPr>
          <p:cNvPr id="15" name="Connecteur droit 14"/>
          <p:cNvCxnSpPr/>
          <p:nvPr userDrawn="1"/>
        </p:nvCxnSpPr>
        <p:spPr>
          <a:xfrm>
            <a:off x="1446403" y="598393"/>
            <a:ext cx="0" cy="344582"/>
          </a:xfrm>
          <a:prstGeom prst="line">
            <a:avLst/>
          </a:prstGeom>
          <a:ln w="3810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space réservé du texte 4"/>
          <p:cNvSpPr>
            <a:spLocks noGrp="1"/>
          </p:cNvSpPr>
          <p:nvPr>
            <p:ph type="body" sz="quarter" idx="14" hasCustomPrompt="1"/>
          </p:nvPr>
        </p:nvSpPr>
        <p:spPr>
          <a:xfrm>
            <a:off x="835819" y="4811317"/>
            <a:ext cx="3676546" cy="223242"/>
          </a:xfrm>
        </p:spPr>
        <p:txBody>
          <a:bodyPr/>
          <a:lstStyle>
            <a:lvl1pPr>
              <a:spcBef>
                <a:spcPts val="100"/>
              </a:spcBef>
              <a:defRPr sz="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sz="600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5559844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+ picture withou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Click to add title</a:t>
            </a:r>
            <a:endParaRPr lang="en-US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8" hasCustomPrompt="1"/>
          </p:nvPr>
        </p:nvSpPr>
        <p:spPr>
          <a:xfrm>
            <a:off x="4512021" y="1239300"/>
            <a:ext cx="3898140" cy="3240000"/>
          </a:xfrm>
        </p:spPr>
        <p:txBody>
          <a:bodyPr/>
          <a:lstStyle>
            <a:lvl2pPr>
              <a:defRPr/>
            </a:lvl2pPr>
            <a:lvl4pPr>
              <a:defRPr/>
            </a:lvl4pPr>
            <a:lvl5pPr>
              <a:defRPr/>
            </a:lvl5pPr>
          </a:lstStyle>
          <a:p>
            <a:pPr lvl="0"/>
            <a:r>
              <a:rPr lang="fr-FR" noProof="0" dirty="0"/>
              <a:t>First </a:t>
            </a:r>
            <a:r>
              <a:rPr lang="fr-FR" noProof="0" dirty="0" err="1"/>
              <a:t>level</a:t>
            </a:r>
            <a:endParaRPr lang="en-US" noProof="0" dirty="0"/>
          </a:p>
          <a:p>
            <a:pPr lvl="1"/>
            <a:r>
              <a:rPr lang="fr-FR" dirty="0"/>
              <a:t>Second </a:t>
            </a:r>
            <a:r>
              <a:rPr lang="fr-FR" dirty="0" err="1"/>
              <a:t>level</a:t>
            </a:r>
            <a:endParaRPr lang="fr-FR" dirty="0"/>
          </a:p>
          <a:p>
            <a:pPr lvl="2"/>
            <a:r>
              <a:rPr lang="fr-FR" dirty="0" err="1"/>
              <a:t>Third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fr-FR" dirty="0"/>
          </a:p>
          <a:p>
            <a:pPr lvl="3"/>
            <a:r>
              <a:rPr lang="fr-FR" dirty="0" err="1"/>
              <a:t>Fourth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fr-FR" dirty="0"/>
          </a:p>
          <a:p>
            <a:pPr lvl="4"/>
            <a:r>
              <a:rPr lang="fr-FR" dirty="0" err="1"/>
              <a:t>Fifth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en-US" dirty="0"/>
          </a:p>
        </p:txBody>
      </p:sp>
      <p:sp>
        <p:nvSpPr>
          <p:cNvPr id="9" name="Espace réservé pour une image  8"/>
          <p:cNvSpPr>
            <a:spLocks noGrp="1"/>
          </p:cNvSpPr>
          <p:nvPr>
            <p:ph type="pic" sz="quarter" idx="19" hasCustomPrompt="1"/>
          </p:nvPr>
        </p:nvSpPr>
        <p:spPr>
          <a:xfrm>
            <a:off x="428625" y="1239442"/>
            <a:ext cx="3886200" cy="323969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Picture</a:t>
            </a:r>
          </a:p>
        </p:txBody>
      </p:sp>
      <p:sp>
        <p:nvSpPr>
          <p:cNvPr id="12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561590" y="141481"/>
            <a:ext cx="402898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CE9E02B7-A5A9-47B3-8EC6-9026BB62DA2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Espace réservé du texte 4"/>
          <p:cNvSpPr>
            <a:spLocks noGrp="1"/>
          </p:cNvSpPr>
          <p:nvPr>
            <p:ph type="body" sz="quarter" idx="14" hasCustomPrompt="1"/>
          </p:nvPr>
        </p:nvSpPr>
        <p:spPr>
          <a:xfrm>
            <a:off x="835819" y="4811317"/>
            <a:ext cx="3676546" cy="223242"/>
          </a:xfrm>
        </p:spPr>
        <p:txBody>
          <a:bodyPr/>
          <a:lstStyle>
            <a:lvl1pPr>
              <a:spcBef>
                <a:spcPts val="100"/>
              </a:spcBef>
              <a:defRPr sz="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sz="600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15989690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r-FR"/>
              <a:t>Click to add title</a:t>
            </a:r>
            <a:endParaRPr lang="en-US"/>
          </a:p>
        </p:txBody>
      </p:sp>
      <p:sp>
        <p:nvSpPr>
          <p:cNvPr id="7" name="Espace réservé du texte 5"/>
          <p:cNvSpPr>
            <a:spLocks noGrp="1"/>
          </p:cNvSpPr>
          <p:nvPr>
            <p:ph type="body" sz="quarter" idx="18" hasCustomPrompt="1"/>
          </p:nvPr>
        </p:nvSpPr>
        <p:spPr>
          <a:xfrm>
            <a:off x="428626" y="1245525"/>
            <a:ext cx="8102600" cy="299906"/>
          </a:xfrm>
        </p:spPr>
        <p:txBody>
          <a:bodyPr/>
          <a:lstStyle>
            <a:lvl1pPr>
              <a:defRPr sz="16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Chart title</a:t>
            </a:r>
          </a:p>
        </p:txBody>
      </p:sp>
      <p:sp>
        <p:nvSpPr>
          <p:cNvPr id="8" name="Espace réservé du graphique 14"/>
          <p:cNvSpPr>
            <a:spLocks noGrp="1"/>
          </p:cNvSpPr>
          <p:nvPr>
            <p:ph type="chart" sz="quarter" idx="19" hasCustomPrompt="1"/>
          </p:nvPr>
        </p:nvSpPr>
        <p:spPr>
          <a:xfrm>
            <a:off x="428626" y="1545431"/>
            <a:ext cx="8102600" cy="2789635"/>
          </a:xfrm>
        </p:spPr>
        <p:txBody>
          <a:bodyPr/>
          <a:lstStyle>
            <a:lvl1pPr>
              <a:defRPr lang="en-US" sz="1600" b="1" kern="1200" baseline="0" noProof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noProof="0" dirty="0"/>
              <a:t>Chart</a:t>
            </a:r>
          </a:p>
        </p:txBody>
      </p:sp>
      <p:sp>
        <p:nvSpPr>
          <p:cNvPr id="12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561590" y="141481"/>
            <a:ext cx="402898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CE9E02B7-A5A9-47B3-8EC6-9026BB62DA2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Espace réservé du texte 4"/>
          <p:cNvSpPr>
            <a:spLocks noGrp="1"/>
          </p:cNvSpPr>
          <p:nvPr>
            <p:ph type="body" sz="quarter" idx="17" hasCustomPrompt="1"/>
          </p:nvPr>
        </p:nvSpPr>
        <p:spPr>
          <a:xfrm>
            <a:off x="1545260" y="542573"/>
            <a:ext cx="5198715" cy="461665"/>
          </a:xfrm>
        </p:spPr>
        <p:txBody>
          <a:bodyPr anchor="ctr">
            <a:noAutofit/>
          </a:bodyPr>
          <a:lstStyle>
            <a:lvl1pPr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add subtitle</a:t>
            </a:r>
          </a:p>
        </p:txBody>
      </p:sp>
      <p:cxnSp>
        <p:nvCxnSpPr>
          <p:cNvPr id="14" name="Connecteur droit 13"/>
          <p:cNvCxnSpPr/>
          <p:nvPr userDrawn="1"/>
        </p:nvCxnSpPr>
        <p:spPr>
          <a:xfrm>
            <a:off x="1446397" y="598393"/>
            <a:ext cx="0" cy="344582"/>
          </a:xfrm>
          <a:prstGeom prst="line">
            <a:avLst/>
          </a:prstGeom>
          <a:ln w="3810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space réservé du texte 4"/>
          <p:cNvSpPr>
            <a:spLocks noGrp="1"/>
          </p:cNvSpPr>
          <p:nvPr>
            <p:ph type="body" sz="quarter" idx="14" hasCustomPrompt="1"/>
          </p:nvPr>
        </p:nvSpPr>
        <p:spPr>
          <a:xfrm>
            <a:off x="835819" y="4811317"/>
            <a:ext cx="3676546" cy="223242"/>
          </a:xfrm>
        </p:spPr>
        <p:txBody>
          <a:bodyPr/>
          <a:lstStyle>
            <a:lvl1pPr>
              <a:spcBef>
                <a:spcPts val="100"/>
              </a:spcBef>
              <a:defRPr sz="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sz="600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13089746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withou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r-FR"/>
              <a:t>Click to add title</a:t>
            </a:r>
            <a:endParaRPr lang="en-US"/>
          </a:p>
        </p:txBody>
      </p:sp>
      <p:sp>
        <p:nvSpPr>
          <p:cNvPr id="7" name="Espace réservé du texte 5"/>
          <p:cNvSpPr>
            <a:spLocks noGrp="1"/>
          </p:cNvSpPr>
          <p:nvPr>
            <p:ph type="body" sz="quarter" idx="18" hasCustomPrompt="1"/>
          </p:nvPr>
        </p:nvSpPr>
        <p:spPr>
          <a:xfrm>
            <a:off x="428626" y="1245525"/>
            <a:ext cx="8102600" cy="299906"/>
          </a:xfrm>
        </p:spPr>
        <p:txBody>
          <a:bodyPr/>
          <a:lstStyle>
            <a:lvl1pPr>
              <a:defRPr sz="16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Chart title</a:t>
            </a:r>
          </a:p>
        </p:txBody>
      </p:sp>
      <p:sp>
        <p:nvSpPr>
          <p:cNvPr id="8" name="Espace réservé du graphique 14"/>
          <p:cNvSpPr>
            <a:spLocks noGrp="1"/>
          </p:cNvSpPr>
          <p:nvPr>
            <p:ph type="chart" sz="quarter" idx="19" hasCustomPrompt="1"/>
          </p:nvPr>
        </p:nvSpPr>
        <p:spPr>
          <a:xfrm>
            <a:off x="428626" y="1545431"/>
            <a:ext cx="8102600" cy="2789635"/>
          </a:xfrm>
        </p:spPr>
        <p:txBody>
          <a:bodyPr/>
          <a:lstStyle>
            <a:lvl1pPr>
              <a:defRPr lang="en-US" sz="1600" b="1" kern="1200" baseline="0" noProof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noProof="0" dirty="0"/>
              <a:t>Chart</a:t>
            </a:r>
          </a:p>
        </p:txBody>
      </p:sp>
      <p:sp>
        <p:nvSpPr>
          <p:cNvPr id="12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561590" y="141481"/>
            <a:ext cx="402898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CE9E02B7-A5A9-47B3-8EC6-9026BB62DA2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Espace réservé du texte 4"/>
          <p:cNvSpPr>
            <a:spLocks noGrp="1"/>
          </p:cNvSpPr>
          <p:nvPr>
            <p:ph type="body" sz="quarter" idx="14" hasCustomPrompt="1"/>
          </p:nvPr>
        </p:nvSpPr>
        <p:spPr>
          <a:xfrm>
            <a:off x="835819" y="4811317"/>
            <a:ext cx="3676546" cy="223242"/>
          </a:xfrm>
        </p:spPr>
        <p:txBody>
          <a:bodyPr/>
          <a:lstStyle>
            <a:lvl1pPr>
              <a:spcBef>
                <a:spcPts val="100"/>
              </a:spcBef>
              <a:defRPr sz="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sz="600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1652836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>
          <a:xfrm>
            <a:off x="1179823" y="1212247"/>
            <a:ext cx="7919016" cy="1609535"/>
          </a:xfrm>
        </p:spPr>
        <p:txBody>
          <a:bodyPr/>
          <a:lstStyle>
            <a:lvl1pPr algn="r">
              <a:lnSpc>
                <a:spcPct val="92000"/>
              </a:lnSpc>
              <a:defRPr sz="4000"/>
            </a:lvl1pPr>
          </a:lstStyle>
          <a:p>
            <a:r>
              <a:rPr lang="en-US" noProof="0"/>
              <a:t>Click to add text</a:t>
            </a:r>
            <a:endParaRPr lang="en-US" noProof="0" dirty="0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561590" y="141481"/>
            <a:ext cx="402898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CE9E02B7-A5A9-47B3-8EC6-9026BB62DA2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Espace réservé du texte 4"/>
          <p:cNvSpPr>
            <a:spLocks noGrp="1"/>
          </p:cNvSpPr>
          <p:nvPr>
            <p:ph type="body" sz="quarter" idx="14" hasCustomPrompt="1"/>
          </p:nvPr>
        </p:nvSpPr>
        <p:spPr>
          <a:xfrm>
            <a:off x="835819" y="4811317"/>
            <a:ext cx="3676546" cy="223242"/>
          </a:xfrm>
        </p:spPr>
        <p:txBody>
          <a:bodyPr/>
          <a:lstStyle>
            <a:lvl1pPr>
              <a:spcBef>
                <a:spcPts val="100"/>
              </a:spcBef>
              <a:defRPr sz="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sz="600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39893885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 userDrawn="1"/>
        </p:nvSpPr>
        <p:spPr>
          <a:xfrm>
            <a:off x="1394571" y="707957"/>
            <a:ext cx="7806474" cy="176971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algn="r"/>
            <a:r>
              <a:rPr lang="fr-FR" sz="11500" b="0" spc="300" baseline="0">
                <a:solidFill>
                  <a:schemeClr val="tx2"/>
                </a:solidFill>
              </a:rPr>
              <a:t>Questions?</a:t>
            </a:r>
            <a:endParaRPr lang="en-US" sz="11500" b="0" spc="300" baseline="0" dirty="0">
              <a:solidFill>
                <a:schemeClr val="tx2"/>
              </a:solidFill>
            </a:endParaRPr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561590" y="141481"/>
            <a:ext cx="402898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CE9E02B7-A5A9-47B3-8EC6-9026BB62DA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1725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6601492" y="0"/>
            <a:ext cx="1932908" cy="4695254"/>
          </a:xfrm>
          <a:prstGeom prst="rect">
            <a:avLst/>
          </a:prstGeom>
          <a:solidFill>
            <a:srgbClr val="CA44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9" name="Rectangle 8"/>
          <p:cNvSpPr/>
          <p:nvPr userDrawn="1"/>
        </p:nvSpPr>
        <p:spPr>
          <a:xfrm>
            <a:off x="8534400" y="0"/>
            <a:ext cx="616534" cy="4695254"/>
          </a:xfrm>
          <a:prstGeom prst="rect">
            <a:avLst/>
          </a:prstGeom>
          <a:solidFill>
            <a:srgbClr val="9D16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0" name="Rectangle 9"/>
          <p:cNvSpPr/>
          <p:nvPr userDrawn="1"/>
        </p:nvSpPr>
        <p:spPr>
          <a:xfrm>
            <a:off x="6238876" y="0"/>
            <a:ext cx="362616" cy="4695254"/>
          </a:xfrm>
          <a:prstGeom prst="rect">
            <a:avLst/>
          </a:prstGeom>
          <a:solidFill>
            <a:srgbClr val="9D16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1" name="Rectangle 10"/>
          <p:cNvSpPr/>
          <p:nvPr userDrawn="1"/>
        </p:nvSpPr>
        <p:spPr>
          <a:xfrm>
            <a:off x="-1" y="0"/>
            <a:ext cx="6238877" cy="469525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13" name="Image 12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931" y="4809481"/>
            <a:ext cx="223113" cy="221906"/>
          </a:xfrm>
          <a:prstGeom prst="rect">
            <a:avLst/>
          </a:prstGeom>
        </p:spPr>
      </p:pic>
      <p:sp>
        <p:nvSpPr>
          <p:cNvPr id="14" name="Titre 3"/>
          <p:cNvSpPr>
            <a:spLocks noGrp="1"/>
          </p:cNvSpPr>
          <p:nvPr>
            <p:ph type="title" hasCustomPrompt="1"/>
          </p:nvPr>
        </p:nvSpPr>
        <p:spPr>
          <a:xfrm>
            <a:off x="296333" y="818549"/>
            <a:ext cx="8802506" cy="1609535"/>
          </a:xfrm>
        </p:spPr>
        <p:txBody>
          <a:bodyPr/>
          <a:lstStyle>
            <a:lvl1pPr marL="0" algn="r" defTabSz="914400" rtl="0" eaLnBrk="1" latinLnBrk="0" hangingPunct="1">
              <a:lnSpc>
                <a:spcPct val="92000"/>
              </a:lnSpc>
              <a:defRPr lang="en-US" sz="11500" b="0" kern="1200" spc="300" baseline="0" noProof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noProof="0"/>
              <a:t>Click text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91482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421200" y="844550"/>
            <a:ext cx="7998901" cy="3490515"/>
          </a:xfrm>
        </p:spPr>
        <p:txBody>
          <a:bodyPr/>
          <a:lstStyle>
            <a:lvl1pPr marL="285750" indent="-285750">
              <a:lnSpc>
                <a:spcPct val="100000"/>
              </a:lnSpc>
              <a:spcBef>
                <a:spcPts val="2000"/>
              </a:spcBef>
              <a:buClr>
                <a:schemeClr val="tx1">
                  <a:lumMod val="60000"/>
                  <a:lumOff val="40000"/>
                </a:schemeClr>
              </a:buClr>
              <a:buSzPct val="180000"/>
              <a:buFont typeface="Arial" pitchFamily="34" charset="0"/>
              <a:buChar char="ן"/>
              <a:defRPr sz="1800" baseline="0">
                <a:solidFill>
                  <a:schemeClr val="tx2"/>
                </a:solidFill>
                <a:latin typeface="+mn-lt"/>
              </a:defRPr>
            </a:lvl1pPr>
            <a:lvl2pPr marL="439738" marR="0" indent="-215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Char char="•"/>
              <a:tabLst/>
              <a:defRPr b="0"/>
            </a:lvl2pPr>
            <a:lvl3pPr marL="360000" indent="-108000" algn="l" defTabSz="914400" rtl="0" eaLnBrk="1" latinLnBrk="0" hangingPunct="1">
              <a:spcBef>
                <a:spcPts val="300"/>
              </a:spcBef>
              <a:buClr>
                <a:schemeClr val="tx2"/>
              </a:buClr>
              <a:buSzPct val="100000"/>
              <a:buFont typeface="Arial" pitchFamily="34" charset="0"/>
              <a:buChar char="•"/>
              <a:defRPr lang="en-US" sz="105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</a:lstStyle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3"/>
            <a:endParaRPr lang="en-US" noProof="0" dirty="0"/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Click to add title</a:t>
            </a:r>
          </a:p>
        </p:txBody>
      </p:sp>
      <p:sp>
        <p:nvSpPr>
          <p:cNvPr id="13" name="Espace réservé pour une image  14"/>
          <p:cNvSpPr>
            <a:spLocks noGrp="1"/>
          </p:cNvSpPr>
          <p:nvPr>
            <p:ph type="pic" sz="quarter" idx="13" hasCustomPrompt="1"/>
          </p:nvPr>
        </p:nvSpPr>
        <p:spPr>
          <a:xfrm>
            <a:off x="7187295" y="4782530"/>
            <a:ext cx="1620000" cy="297000"/>
          </a:xfrm>
        </p:spPr>
        <p:txBody>
          <a:bodyPr anchor="ctr" anchorCtr="0">
            <a:noAutofit/>
          </a:bodyPr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Co-branding logo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561590" y="141481"/>
            <a:ext cx="402898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CE9E02B7-A5A9-47B3-8EC6-9026BB62DA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7197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-Paste slide withou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561590" y="141481"/>
            <a:ext cx="402898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CE9E02B7-A5A9-47B3-8EC6-9026BB62DA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9727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-Paste slid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561590" y="141481"/>
            <a:ext cx="402898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CE9E02B7-A5A9-47B3-8EC6-9026BB62DA2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Espace réservé du texte 4"/>
          <p:cNvSpPr>
            <a:spLocks noGrp="1"/>
          </p:cNvSpPr>
          <p:nvPr>
            <p:ph type="body" sz="quarter" idx="17" hasCustomPrompt="1"/>
          </p:nvPr>
        </p:nvSpPr>
        <p:spPr>
          <a:xfrm>
            <a:off x="1521707" y="542573"/>
            <a:ext cx="5198715" cy="461665"/>
          </a:xfrm>
        </p:spPr>
        <p:txBody>
          <a:bodyPr anchor="ctr">
            <a:noAutofit/>
          </a:bodyPr>
          <a:lstStyle>
            <a:lvl1pPr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add subtitle</a:t>
            </a:r>
          </a:p>
        </p:txBody>
      </p:sp>
      <p:cxnSp>
        <p:nvCxnSpPr>
          <p:cNvPr id="7" name="Connecteur droit 6"/>
          <p:cNvCxnSpPr/>
          <p:nvPr userDrawn="1"/>
        </p:nvCxnSpPr>
        <p:spPr>
          <a:xfrm>
            <a:off x="1422843" y="586200"/>
            <a:ext cx="0" cy="344582"/>
          </a:xfrm>
          <a:prstGeom prst="line">
            <a:avLst/>
          </a:prstGeom>
          <a:ln w="3810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354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E02B7-A5A9-47B3-8EC6-9026BB62DA25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3263984" y="0"/>
            <a:ext cx="5886950" cy="4695254"/>
            <a:chOff x="-1" y="0"/>
            <a:chExt cx="9150935" cy="4695254"/>
          </a:xfrm>
        </p:grpSpPr>
        <p:sp>
          <p:nvSpPr>
            <p:cNvPr id="6" name="Rectangle 5"/>
            <p:cNvSpPr/>
            <p:nvPr userDrawn="1"/>
          </p:nvSpPr>
          <p:spPr>
            <a:xfrm>
              <a:off x="6601492" y="0"/>
              <a:ext cx="1932908" cy="4695254"/>
            </a:xfrm>
            <a:prstGeom prst="rect">
              <a:avLst/>
            </a:prstGeom>
            <a:solidFill>
              <a:srgbClr val="CA44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8534400" y="0"/>
              <a:ext cx="616534" cy="4695254"/>
            </a:xfrm>
            <a:prstGeom prst="rect">
              <a:avLst/>
            </a:prstGeom>
            <a:solidFill>
              <a:srgbClr val="9D17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6238876" y="0"/>
              <a:ext cx="362616" cy="4695254"/>
            </a:xfrm>
            <a:prstGeom prst="rect">
              <a:avLst/>
            </a:prstGeom>
            <a:solidFill>
              <a:srgbClr val="9D17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-1" y="0"/>
              <a:ext cx="6238877" cy="4695254"/>
            </a:xfrm>
            <a:prstGeom prst="rect">
              <a:avLst/>
            </a:prstGeom>
            <a:solidFill>
              <a:srgbClr val="BC20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>
                <a:solidFill>
                  <a:schemeClr val="accent1">
                    <a:lumMod val="20000"/>
                    <a:lumOff val="80000"/>
                  </a:schemeClr>
                </a:solidFill>
              </a:endParaRPr>
            </a:p>
          </p:txBody>
        </p:sp>
      </p:grp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-1" y="0"/>
            <a:ext cx="3206663" cy="4695825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pic>
        <p:nvPicPr>
          <p:cNvPr id="13" name="Image 12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931" y="4809481"/>
            <a:ext cx="223113" cy="221906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3263900" y="1034159"/>
            <a:ext cx="5829996" cy="1558925"/>
          </a:xfrm>
        </p:spPr>
        <p:txBody>
          <a:bodyPr/>
          <a:lstStyle>
            <a:lvl1pPr algn="r"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Section title appears</a:t>
            </a:r>
            <a:br>
              <a:rPr lang="en-US" dirty="0"/>
            </a:br>
            <a:r>
              <a:rPr lang="en-US" dirty="0"/>
              <a:t>in this size and font</a:t>
            </a:r>
          </a:p>
        </p:txBody>
      </p:sp>
    </p:spTree>
    <p:extLst>
      <p:ext uri="{BB962C8B-B14F-4D97-AF65-F5344CB8AC3E}">
        <p14:creationId xmlns:p14="http://schemas.microsoft.com/office/powerpoint/2010/main" val="2461833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withou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 userDrawn="1"/>
        </p:nvSpPr>
        <p:spPr>
          <a:xfrm>
            <a:off x="7672007" y="-2"/>
            <a:ext cx="1121907" cy="4706471"/>
          </a:xfrm>
          <a:prstGeom prst="rect">
            <a:avLst/>
          </a:prstGeom>
          <a:solidFill>
            <a:srgbClr val="CA44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26" name="Rectangle 25"/>
          <p:cNvSpPr/>
          <p:nvPr userDrawn="1"/>
        </p:nvSpPr>
        <p:spPr>
          <a:xfrm>
            <a:off x="8786934" y="-2"/>
            <a:ext cx="357066" cy="4706471"/>
          </a:xfrm>
          <a:prstGeom prst="rect">
            <a:avLst/>
          </a:prstGeom>
          <a:solidFill>
            <a:srgbClr val="9D16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27" name="Rectangle 26"/>
          <p:cNvSpPr/>
          <p:nvPr userDrawn="1"/>
        </p:nvSpPr>
        <p:spPr>
          <a:xfrm>
            <a:off x="7479503" y="-2"/>
            <a:ext cx="200905" cy="4706471"/>
          </a:xfrm>
          <a:prstGeom prst="rect">
            <a:avLst/>
          </a:prstGeom>
          <a:solidFill>
            <a:srgbClr val="9D16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28" name="Rectangle 27"/>
          <p:cNvSpPr/>
          <p:nvPr userDrawn="1"/>
        </p:nvSpPr>
        <p:spPr>
          <a:xfrm>
            <a:off x="3764611" y="-2"/>
            <a:ext cx="3714892" cy="47064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13" name="Image 12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931" y="4809481"/>
            <a:ext cx="223113" cy="221906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3094005" y="-2"/>
            <a:ext cx="614395" cy="4706471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4" name="Rectangle 13"/>
          <p:cNvSpPr/>
          <p:nvPr userDrawn="1"/>
        </p:nvSpPr>
        <p:spPr>
          <a:xfrm>
            <a:off x="2770155" y="-2"/>
            <a:ext cx="323850" cy="470647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5" name="Rectangle 14"/>
          <p:cNvSpPr/>
          <p:nvPr userDrawn="1"/>
        </p:nvSpPr>
        <p:spPr>
          <a:xfrm>
            <a:off x="428626" y="-2"/>
            <a:ext cx="2341529" cy="4706471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7" name="Titre 1"/>
          <p:cNvSpPr>
            <a:spLocks noGrp="1"/>
          </p:cNvSpPr>
          <p:nvPr>
            <p:ph type="ctrTitle" hasCustomPrompt="1"/>
          </p:nvPr>
        </p:nvSpPr>
        <p:spPr>
          <a:xfrm>
            <a:off x="4539215" y="1127480"/>
            <a:ext cx="4564466" cy="1363027"/>
          </a:xfrm>
        </p:spPr>
        <p:txBody>
          <a:bodyPr/>
          <a:lstStyle>
            <a:lvl1pPr algn="r">
              <a:lnSpc>
                <a:spcPct val="11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fr-FR" noProof="0" dirty="0"/>
              <a:t>Click </a:t>
            </a:r>
            <a:r>
              <a:rPr lang="fr-FR" noProof="0" dirty="0" err="1"/>
              <a:t>here</a:t>
            </a:r>
            <a:r>
              <a:rPr lang="fr-FR" noProof="0" dirty="0"/>
              <a:t> to </a:t>
            </a:r>
            <a:r>
              <a:rPr lang="fr-FR" noProof="0" dirty="0" err="1"/>
              <a:t>add</a:t>
            </a:r>
            <a:r>
              <a:rPr lang="fr-FR" noProof="0" dirty="0"/>
              <a:t> </a:t>
            </a:r>
            <a:r>
              <a:rPr lang="fr-FR" noProof="0" dirty="0" err="1"/>
              <a:t>text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14987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421200" y="141481"/>
            <a:ext cx="7988693" cy="344748"/>
          </a:xfrm>
        </p:spPr>
        <p:txBody>
          <a:bodyPr/>
          <a:lstStyle/>
          <a:p>
            <a:r>
              <a:rPr lang="en-US" noProof="0" dirty="0"/>
              <a:t>Click to add title</a:t>
            </a:r>
            <a:endParaRPr lang="en-US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E9E02B7-A5A9-47B3-8EC6-9026BB62DA2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Espace réservé du texte 4"/>
          <p:cNvSpPr>
            <a:spLocks noGrp="1"/>
          </p:cNvSpPr>
          <p:nvPr>
            <p:ph type="body" sz="quarter" idx="17" hasCustomPrompt="1"/>
          </p:nvPr>
        </p:nvSpPr>
        <p:spPr>
          <a:xfrm>
            <a:off x="1545260" y="542573"/>
            <a:ext cx="5198715" cy="461665"/>
          </a:xfrm>
        </p:spPr>
        <p:txBody>
          <a:bodyPr anchor="ctr">
            <a:noAutofit/>
          </a:bodyPr>
          <a:lstStyle>
            <a:lvl1pPr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add subtitle</a:t>
            </a: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8" hasCustomPrompt="1"/>
          </p:nvPr>
        </p:nvSpPr>
        <p:spPr>
          <a:xfrm>
            <a:off x="428626" y="1239300"/>
            <a:ext cx="7980975" cy="32400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 noProof="0" dirty="0"/>
              <a:t>First </a:t>
            </a:r>
            <a:r>
              <a:rPr lang="fr-FR" noProof="0" dirty="0" err="1"/>
              <a:t>level</a:t>
            </a:r>
            <a:endParaRPr lang="en-US" noProof="0" dirty="0"/>
          </a:p>
          <a:p>
            <a:pPr lvl="1"/>
            <a:r>
              <a:rPr lang="fr-FR" dirty="0"/>
              <a:t>Second </a:t>
            </a:r>
            <a:r>
              <a:rPr lang="fr-FR" dirty="0" err="1"/>
              <a:t>level</a:t>
            </a:r>
            <a:endParaRPr lang="fr-FR" dirty="0"/>
          </a:p>
          <a:p>
            <a:pPr lvl="2"/>
            <a:r>
              <a:rPr lang="fr-FR" dirty="0" err="1"/>
              <a:t>Third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fr-FR" dirty="0"/>
          </a:p>
          <a:p>
            <a:pPr lvl="3"/>
            <a:r>
              <a:rPr lang="fr-FR" dirty="0" err="1"/>
              <a:t>Fourth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fr-FR" dirty="0"/>
          </a:p>
          <a:p>
            <a:pPr lvl="4"/>
            <a:r>
              <a:rPr lang="fr-FR" dirty="0" err="1"/>
              <a:t>Fifth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en-US" dirty="0"/>
          </a:p>
        </p:txBody>
      </p:sp>
      <p:cxnSp>
        <p:nvCxnSpPr>
          <p:cNvPr id="9" name="Connecteur droit 8"/>
          <p:cNvCxnSpPr/>
          <p:nvPr userDrawn="1"/>
        </p:nvCxnSpPr>
        <p:spPr>
          <a:xfrm>
            <a:off x="1446397" y="598393"/>
            <a:ext cx="0" cy="344582"/>
          </a:xfrm>
          <a:prstGeom prst="line">
            <a:avLst/>
          </a:prstGeom>
          <a:ln w="3810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du texte 4"/>
          <p:cNvSpPr>
            <a:spLocks noGrp="1"/>
          </p:cNvSpPr>
          <p:nvPr>
            <p:ph type="body" sz="quarter" idx="14" hasCustomPrompt="1"/>
          </p:nvPr>
        </p:nvSpPr>
        <p:spPr>
          <a:xfrm>
            <a:off x="835819" y="4811317"/>
            <a:ext cx="3676546" cy="223242"/>
          </a:xfrm>
        </p:spPr>
        <p:txBody>
          <a:bodyPr/>
          <a:lstStyle>
            <a:lvl1pPr>
              <a:spcBef>
                <a:spcPts val="100"/>
              </a:spcBef>
              <a:defRPr sz="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sz="600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2352225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withou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Click to add title</a:t>
            </a:r>
            <a:endParaRPr lang="en-US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E9E02B7-A5A9-47B3-8EC6-9026BB62DA2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8" hasCustomPrompt="1"/>
          </p:nvPr>
        </p:nvSpPr>
        <p:spPr>
          <a:xfrm>
            <a:off x="428626" y="1239300"/>
            <a:ext cx="7980975" cy="32400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 noProof="0" dirty="0"/>
              <a:t>First </a:t>
            </a:r>
            <a:r>
              <a:rPr lang="fr-FR" noProof="0" dirty="0" err="1"/>
              <a:t>level</a:t>
            </a:r>
            <a:endParaRPr lang="en-US" noProof="0" dirty="0"/>
          </a:p>
          <a:p>
            <a:pPr lvl="1"/>
            <a:r>
              <a:rPr lang="fr-FR" dirty="0"/>
              <a:t>Second </a:t>
            </a:r>
            <a:r>
              <a:rPr lang="fr-FR" dirty="0" err="1"/>
              <a:t>level</a:t>
            </a:r>
            <a:endParaRPr lang="fr-FR" dirty="0"/>
          </a:p>
          <a:p>
            <a:pPr lvl="2"/>
            <a:r>
              <a:rPr lang="fr-FR" dirty="0" err="1"/>
              <a:t>Third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fr-FR" dirty="0"/>
          </a:p>
          <a:p>
            <a:pPr lvl="3"/>
            <a:r>
              <a:rPr lang="fr-FR" dirty="0" err="1"/>
              <a:t>Fourth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fr-FR" dirty="0"/>
          </a:p>
          <a:p>
            <a:pPr lvl="4"/>
            <a:r>
              <a:rPr lang="fr-FR" dirty="0" err="1"/>
              <a:t>Fifth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en-US" dirty="0"/>
          </a:p>
        </p:txBody>
      </p:sp>
      <p:sp>
        <p:nvSpPr>
          <p:cNvPr id="7" name="Espace réservé du texte 4"/>
          <p:cNvSpPr>
            <a:spLocks noGrp="1"/>
          </p:cNvSpPr>
          <p:nvPr>
            <p:ph type="body" sz="quarter" idx="14" hasCustomPrompt="1"/>
          </p:nvPr>
        </p:nvSpPr>
        <p:spPr>
          <a:xfrm>
            <a:off x="835819" y="4811317"/>
            <a:ext cx="3676546" cy="223242"/>
          </a:xfrm>
        </p:spPr>
        <p:txBody>
          <a:bodyPr/>
          <a:lstStyle>
            <a:lvl1pPr>
              <a:spcBef>
                <a:spcPts val="100"/>
              </a:spcBef>
              <a:defRPr sz="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sz="600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3291226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texte 5"/>
          <p:cNvSpPr>
            <a:spLocks noGrp="1"/>
          </p:cNvSpPr>
          <p:nvPr>
            <p:ph type="body" sz="quarter" idx="18" hasCustomPrompt="1"/>
          </p:nvPr>
        </p:nvSpPr>
        <p:spPr>
          <a:xfrm>
            <a:off x="428626" y="1657350"/>
            <a:ext cx="3924714" cy="2847350"/>
          </a:xfrm>
        </p:spPr>
        <p:txBody>
          <a:bodyPr numCol="1" spcCol="180000"/>
          <a:lstStyle>
            <a:lvl2pPr>
              <a:defRPr/>
            </a:lvl2pPr>
            <a:lvl4pPr>
              <a:defRPr/>
            </a:lvl4pPr>
            <a:lvl5pPr>
              <a:defRPr/>
            </a:lvl5pPr>
          </a:lstStyle>
          <a:p>
            <a:pPr lvl="1"/>
            <a:r>
              <a:rPr lang="fr-FR" dirty="0"/>
              <a:t>Second </a:t>
            </a:r>
            <a:r>
              <a:rPr lang="fr-FR" dirty="0" err="1"/>
              <a:t>level</a:t>
            </a:r>
            <a:endParaRPr lang="fr-FR" dirty="0"/>
          </a:p>
          <a:p>
            <a:pPr lvl="2"/>
            <a:r>
              <a:rPr lang="fr-FR" dirty="0" err="1"/>
              <a:t>Third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fr-FR" dirty="0"/>
          </a:p>
          <a:p>
            <a:pPr lvl="3"/>
            <a:r>
              <a:rPr lang="fr-FR" dirty="0" err="1"/>
              <a:t>Fourth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fr-FR" dirty="0"/>
          </a:p>
          <a:p>
            <a:pPr lvl="4"/>
            <a:r>
              <a:rPr lang="fr-FR" dirty="0" err="1"/>
              <a:t>Fifth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en-US" dirty="0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561590" y="141481"/>
            <a:ext cx="402898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CE9E02B7-A5A9-47B3-8EC6-9026BB62DA2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9" hasCustomPrompt="1"/>
          </p:nvPr>
        </p:nvSpPr>
        <p:spPr>
          <a:xfrm>
            <a:off x="428626" y="1270397"/>
            <a:ext cx="7991475" cy="228600"/>
          </a:xfrm>
        </p:spPr>
        <p:txBody>
          <a:bodyPr/>
          <a:lstStyle>
            <a:lvl1pPr>
              <a:lnSpc>
                <a:spcPct val="80000"/>
              </a:lnSpc>
              <a:defRPr baseline="0"/>
            </a:lvl1pPr>
          </a:lstStyle>
          <a:p>
            <a:pPr lvl="0"/>
            <a:r>
              <a:rPr lang="fr-FR"/>
              <a:t>First level</a:t>
            </a:r>
            <a:endParaRPr lang="en-US"/>
          </a:p>
        </p:txBody>
      </p:sp>
      <p:sp>
        <p:nvSpPr>
          <p:cNvPr id="15" name="Espace réservé du texte 5"/>
          <p:cNvSpPr>
            <a:spLocks noGrp="1"/>
          </p:cNvSpPr>
          <p:nvPr>
            <p:ph type="body" sz="quarter" idx="20" hasCustomPrompt="1"/>
          </p:nvPr>
        </p:nvSpPr>
        <p:spPr>
          <a:xfrm>
            <a:off x="4484915" y="1657350"/>
            <a:ext cx="3924714" cy="2847350"/>
          </a:xfrm>
        </p:spPr>
        <p:txBody>
          <a:bodyPr numCol="1" spcCol="180000"/>
          <a:lstStyle>
            <a:lvl2pPr>
              <a:defRPr/>
            </a:lvl2pPr>
            <a:lvl4pPr>
              <a:defRPr/>
            </a:lvl4pPr>
            <a:lvl5pPr>
              <a:defRPr/>
            </a:lvl5pPr>
          </a:lstStyle>
          <a:p>
            <a:pPr lvl="1"/>
            <a:r>
              <a:rPr lang="fr-FR" dirty="0"/>
              <a:t>Second </a:t>
            </a:r>
            <a:r>
              <a:rPr lang="fr-FR" dirty="0" err="1"/>
              <a:t>level</a:t>
            </a:r>
            <a:endParaRPr lang="fr-FR" dirty="0"/>
          </a:p>
          <a:p>
            <a:pPr lvl="2"/>
            <a:r>
              <a:rPr lang="fr-FR" dirty="0" err="1"/>
              <a:t>Third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fr-FR" dirty="0"/>
          </a:p>
          <a:p>
            <a:pPr lvl="3"/>
            <a:r>
              <a:rPr lang="fr-FR" dirty="0" err="1"/>
              <a:t>Fourth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fr-FR" dirty="0"/>
          </a:p>
          <a:p>
            <a:pPr lvl="4"/>
            <a:r>
              <a:rPr lang="fr-FR" dirty="0" err="1"/>
              <a:t>Fifth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en-US" dirty="0"/>
          </a:p>
        </p:txBody>
      </p:sp>
      <p:sp>
        <p:nvSpPr>
          <p:cNvPr id="16" name="Espace réservé du texte 4"/>
          <p:cNvSpPr>
            <a:spLocks noGrp="1"/>
          </p:cNvSpPr>
          <p:nvPr>
            <p:ph type="body" sz="quarter" idx="14" hasCustomPrompt="1"/>
          </p:nvPr>
        </p:nvSpPr>
        <p:spPr>
          <a:xfrm>
            <a:off x="835819" y="4811317"/>
            <a:ext cx="3676546" cy="223242"/>
          </a:xfrm>
        </p:spPr>
        <p:txBody>
          <a:bodyPr/>
          <a:lstStyle>
            <a:lvl1pPr>
              <a:spcBef>
                <a:spcPts val="100"/>
              </a:spcBef>
              <a:defRPr sz="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sz="600"/>
              <a:t>Footer</a:t>
            </a:r>
          </a:p>
        </p:txBody>
      </p:sp>
      <p:sp>
        <p:nvSpPr>
          <p:cNvPr id="11" name="Espace réservé du texte 4"/>
          <p:cNvSpPr>
            <a:spLocks noGrp="1"/>
          </p:cNvSpPr>
          <p:nvPr>
            <p:ph type="body" sz="quarter" idx="21" hasCustomPrompt="1"/>
          </p:nvPr>
        </p:nvSpPr>
        <p:spPr>
          <a:xfrm>
            <a:off x="1545260" y="542573"/>
            <a:ext cx="5198715" cy="461665"/>
          </a:xfrm>
        </p:spPr>
        <p:txBody>
          <a:bodyPr anchor="ctr">
            <a:noAutofit/>
          </a:bodyPr>
          <a:lstStyle>
            <a:lvl1pPr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add subtitle</a:t>
            </a:r>
          </a:p>
        </p:txBody>
      </p:sp>
      <p:cxnSp>
        <p:nvCxnSpPr>
          <p:cNvPr id="14" name="Connecteur droit 13"/>
          <p:cNvCxnSpPr/>
          <p:nvPr userDrawn="1"/>
        </p:nvCxnSpPr>
        <p:spPr>
          <a:xfrm>
            <a:off x="1446397" y="598393"/>
            <a:ext cx="0" cy="344582"/>
          </a:xfrm>
          <a:prstGeom prst="line">
            <a:avLst/>
          </a:prstGeom>
          <a:ln w="3810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re 1"/>
          <p:cNvSpPr>
            <a:spLocks noGrp="1"/>
          </p:cNvSpPr>
          <p:nvPr>
            <p:ph type="title" hasCustomPrompt="1"/>
          </p:nvPr>
        </p:nvSpPr>
        <p:spPr>
          <a:xfrm>
            <a:off x="421200" y="141481"/>
            <a:ext cx="7988693" cy="366519"/>
          </a:xfrm>
        </p:spPr>
        <p:txBody>
          <a:bodyPr/>
          <a:lstStyle/>
          <a:p>
            <a:r>
              <a:rPr lang="en-US" noProof="0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905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withou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texte 5"/>
          <p:cNvSpPr>
            <a:spLocks noGrp="1"/>
          </p:cNvSpPr>
          <p:nvPr>
            <p:ph type="body" sz="quarter" idx="18" hasCustomPrompt="1"/>
          </p:nvPr>
        </p:nvSpPr>
        <p:spPr>
          <a:xfrm>
            <a:off x="428626" y="1657350"/>
            <a:ext cx="3924714" cy="2847350"/>
          </a:xfrm>
        </p:spPr>
        <p:txBody>
          <a:bodyPr numCol="1" spcCol="180000"/>
          <a:lstStyle>
            <a:lvl2pPr>
              <a:defRPr/>
            </a:lvl2pPr>
            <a:lvl4pPr>
              <a:defRPr/>
            </a:lvl4pPr>
            <a:lvl5pPr>
              <a:defRPr/>
            </a:lvl5pPr>
          </a:lstStyle>
          <a:p>
            <a:pPr lvl="1"/>
            <a:r>
              <a:rPr lang="fr-FR" dirty="0"/>
              <a:t>Second </a:t>
            </a:r>
            <a:r>
              <a:rPr lang="fr-FR" dirty="0" err="1"/>
              <a:t>level</a:t>
            </a:r>
            <a:endParaRPr lang="fr-FR" dirty="0"/>
          </a:p>
          <a:p>
            <a:pPr lvl="2"/>
            <a:r>
              <a:rPr lang="fr-FR" dirty="0" err="1"/>
              <a:t>Third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fr-FR" dirty="0"/>
          </a:p>
          <a:p>
            <a:pPr lvl="3"/>
            <a:r>
              <a:rPr lang="fr-FR" dirty="0" err="1"/>
              <a:t>Fourth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fr-FR" dirty="0"/>
          </a:p>
          <a:p>
            <a:pPr lvl="4"/>
            <a:r>
              <a:rPr lang="fr-FR" dirty="0" err="1"/>
              <a:t>Fifth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en-US" dirty="0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561590" y="141481"/>
            <a:ext cx="402898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CE9E02B7-A5A9-47B3-8EC6-9026BB62DA2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9" hasCustomPrompt="1"/>
          </p:nvPr>
        </p:nvSpPr>
        <p:spPr>
          <a:xfrm>
            <a:off x="428626" y="1270397"/>
            <a:ext cx="7991475" cy="228600"/>
          </a:xfrm>
        </p:spPr>
        <p:txBody>
          <a:bodyPr/>
          <a:lstStyle>
            <a:lvl1pPr>
              <a:lnSpc>
                <a:spcPct val="80000"/>
              </a:lnSpc>
              <a:defRPr baseline="0"/>
            </a:lvl1pPr>
          </a:lstStyle>
          <a:p>
            <a:pPr lvl="0"/>
            <a:r>
              <a:rPr lang="fr-FR"/>
              <a:t>First level</a:t>
            </a:r>
            <a:endParaRPr lang="en-US"/>
          </a:p>
        </p:txBody>
      </p:sp>
      <p:sp>
        <p:nvSpPr>
          <p:cNvPr id="15" name="Espace réservé du texte 5"/>
          <p:cNvSpPr>
            <a:spLocks noGrp="1"/>
          </p:cNvSpPr>
          <p:nvPr>
            <p:ph type="body" sz="quarter" idx="20" hasCustomPrompt="1"/>
          </p:nvPr>
        </p:nvSpPr>
        <p:spPr>
          <a:xfrm>
            <a:off x="4484915" y="1657350"/>
            <a:ext cx="3924714" cy="2847350"/>
          </a:xfrm>
        </p:spPr>
        <p:txBody>
          <a:bodyPr numCol="1" spcCol="180000"/>
          <a:lstStyle>
            <a:lvl2pPr>
              <a:defRPr/>
            </a:lvl2pPr>
            <a:lvl4pPr>
              <a:defRPr/>
            </a:lvl4pPr>
            <a:lvl5pPr>
              <a:defRPr/>
            </a:lvl5pPr>
          </a:lstStyle>
          <a:p>
            <a:pPr lvl="1"/>
            <a:r>
              <a:rPr lang="fr-FR" dirty="0"/>
              <a:t>Second </a:t>
            </a:r>
            <a:r>
              <a:rPr lang="fr-FR" dirty="0" err="1"/>
              <a:t>level</a:t>
            </a:r>
            <a:endParaRPr lang="fr-FR" dirty="0"/>
          </a:p>
          <a:p>
            <a:pPr lvl="2"/>
            <a:r>
              <a:rPr lang="fr-FR" dirty="0" err="1"/>
              <a:t>Third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fr-FR" dirty="0"/>
          </a:p>
          <a:p>
            <a:pPr lvl="3"/>
            <a:r>
              <a:rPr lang="fr-FR" dirty="0" err="1"/>
              <a:t>Fourth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fr-FR" dirty="0"/>
          </a:p>
          <a:p>
            <a:pPr lvl="4"/>
            <a:r>
              <a:rPr lang="fr-FR" dirty="0" err="1"/>
              <a:t>Fifth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en-US" dirty="0"/>
          </a:p>
        </p:txBody>
      </p:sp>
      <p:sp>
        <p:nvSpPr>
          <p:cNvPr id="16" name="Espace réservé du texte 4"/>
          <p:cNvSpPr>
            <a:spLocks noGrp="1"/>
          </p:cNvSpPr>
          <p:nvPr>
            <p:ph type="body" sz="quarter" idx="14" hasCustomPrompt="1"/>
          </p:nvPr>
        </p:nvSpPr>
        <p:spPr>
          <a:xfrm>
            <a:off x="835819" y="4811317"/>
            <a:ext cx="3676546" cy="223242"/>
          </a:xfrm>
        </p:spPr>
        <p:txBody>
          <a:bodyPr/>
          <a:lstStyle>
            <a:lvl1pPr>
              <a:spcBef>
                <a:spcPts val="100"/>
              </a:spcBef>
              <a:defRPr sz="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sz="600"/>
              <a:t>Footer</a:t>
            </a:r>
          </a:p>
        </p:txBody>
      </p:sp>
      <p:sp>
        <p:nvSpPr>
          <p:cNvPr id="10" name="Titre 1"/>
          <p:cNvSpPr>
            <a:spLocks noGrp="1"/>
          </p:cNvSpPr>
          <p:nvPr>
            <p:ph type="title" hasCustomPrompt="1"/>
          </p:nvPr>
        </p:nvSpPr>
        <p:spPr>
          <a:xfrm>
            <a:off x="421200" y="141481"/>
            <a:ext cx="7988693" cy="366519"/>
          </a:xfrm>
        </p:spPr>
        <p:txBody>
          <a:bodyPr/>
          <a:lstStyle/>
          <a:p>
            <a:r>
              <a:rPr lang="en-US" noProof="0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449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+ call-ou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ce réservé du texte 5"/>
          <p:cNvSpPr>
            <a:spLocks noGrp="1"/>
          </p:cNvSpPr>
          <p:nvPr>
            <p:ph type="body" sz="quarter" idx="22" hasCustomPrompt="1"/>
          </p:nvPr>
        </p:nvSpPr>
        <p:spPr>
          <a:xfrm>
            <a:off x="4484915" y="1657350"/>
            <a:ext cx="3924714" cy="2847350"/>
          </a:xfrm>
        </p:spPr>
        <p:txBody>
          <a:bodyPr numCol="1" spcCol="180000"/>
          <a:lstStyle>
            <a:lvl2pPr>
              <a:defRPr/>
            </a:lvl2pPr>
            <a:lvl4pPr>
              <a:defRPr/>
            </a:lvl4pPr>
            <a:lvl5pPr>
              <a:defRPr/>
            </a:lvl5pPr>
          </a:lstStyle>
          <a:p>
            <a:pPr lvl="1"/>
            <a:r>
              <a:rPr lang="fr-FR" dirty="0"/>
              <a:t>Second </a:t>
            </a:r>
            <a:r>
              <a:rPr lang="fr-FR" dirty="0" err="1"/>
              <a:t>level</a:t>
            </a:r>
            <a:endParaRPr lang="fr-FR" dirty="0"/>
          </a:p>
          <a:p>
            <a:pPr lvl="2"/>
            <a:r>
              <a:rPr lang="fr-FR" dirty="0" err="1"/>
              <a:t>Third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fr-FR" dirty="0"/>
          </a:p>
          <a:p>
            <a:pPr lvl="3"/>
            <a:r>
              <a:rPr lang="fr-FR" dirty="0" err="1"/>
              <a:t>Fourth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fr-FR" dirty="0"/>
          </a:p>
          <a:p>
            <a:pPr lvl="4"/>
            <a:r>
              <a:rPr lang="fr-FR" dirty="0" err="1"/>
              <a:t>Fifth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Click to add title</a:t>
            </a:r>
            <a:endParaRPr lang="en-US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561590" y="141481"/>
            <a:ext cx="402898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CE9E02B7-A5A9-47B3-8EC6-9026BB62DA2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9" hasCustomPrompt="1"/>
          </p:nvPr>
        </p:nvSpPr>
        <p:spPr>
          <a:xfrm>
            <a:off x="428626" y="1270397"/>
            <a:ext cx="7991475" cy="228600"/>
          </a:xfrm>
        </p:spPr>
        <p:txBody>
          <a:bodyPr/>
          <a:lstStyle>
            <a:lvl1pPr>
              <a:lnSpc>
                <a:spcPct val="80000"/>
              </a:lnSpc>
              <a:defRPr baseline="0"/>
            </a:lvl1pPr>
          </a:lstStyle>
          <a:p>
            <a:pPr lvl="0"/>
            <a:r>
              <a:rPr lang="fr-FR"/>
              <a:t>First level</a:t>
            </a:r>
            <a:endParaRPr lang="en-US"/>
          </a:p>
        </p:txBody>
      </p:sp>
      <p:sp>
        <p:nvSpPr>
          <p:cNvPr id="10" name="Espace réservé du texte 7"/>
          <p:cNvSpPr>
            <a:spLocks noGrp="1"/>
          </p:cNvSpPr>
          <p:nvPr>
            <p:ph type="body" sz="quarter" idx="20" hasCustomPrompt="1"/>
          </p:nvPr>
        </p:nvSpPr>
        <p:spPr>
          <a:xfrm>
            <a:off x="4621247" y="3026134"/>
            <a:ext cx="3322604" cy="1203899"/>
          </a:xfrm>
          <a:solidFill>
            <a:schemeClr val="accent1"/>
          </a:solidFill>
          <a:effectLst>
            <a:outerShdw dist="355600" algn="ctr" rotWithShape="0">
              <a:srgbClr val="CA4467"/>
            </a:outerShdw>
          </a:effectLst>
        </p:spPr>
        <p:txBody>
          <a:bodyPr anchor="ctr"/>
          <a:lstStyle>
            <a:lvl1pPr marL="174625" indent="0">
              <a:buFont typeface="+mj-lt"/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Click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text</a:t>
            </a:r>
            <a:endParaRPr lang="fr-FR" dirty="0"/>
          </a:p>
        </p:txBody>
      </p:sp>
      <p:sp>
        <p:nvSpPr>
          <p:cNvPr id="13" name="Espace réservé du texte 4"/>
          <p:cNvSpPr>
            <a:spLocks noGrp="1"/>
          </p:cNvSpPr>
          <p:nvPr>
            <p:ph type="body" sz="quarter" idx="17" hasCustomPrompt="1"/>
          </p:nvPr>
        </p:nvSpPr>
        <p:spPr>
          <a:xfrm>
            <a:off x="1545267" y="542573"/>
            <a:ext cx="5198715" cy="461665"/>
          </a:xfrm>
        </p:spPr>
        <p:txBody>
          <a:bodyPr anchor="ctr">
            <a:noAutofit/>
          </a:bodyPr>
          <a:lstStyle>
            <a:lvl1pPr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add subtitle</a:t>
            </a:r>
          </a:p>
        </p:txBody>
      </p:sp>
      <p:cxnSp>
        <p:nvCxnSpPr>
          <p:cNvPr id="14" name="Connecteur droit 13"/>
          <p:cNvCxnSpPr/>
          <p:nvPr userDrawn="1"/>
        </p:nvCxnSpPr>
        <p:spPr>
          <a:xfrm>
            <a:off x="1446403" y="598393"/>
            <a:ext cx="0" cy="344582"/>
          </a:xfrm>
          <a:prstGeom prst="line">
            <a:avLst/>
          </a:prstGeom>
          <a:ln w="3810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ce réservé du texte 5"/>
          <p:cNvSpPr>
            <a:spLocks noGrp="1"/>
          </p:cNvSpPr>
          <p:nvPr>
            <p:ph type="body" sz="quarter" idx="21" hasCustomPrompt="1"/>
          </p:nvPr>
        </p:nvSpPr>
        <p:spPr>
          <a:xfrm>
            <a:off x="428626" y="1657350"/>
            <a:ext cx="3924714" cy="2847350"/>
          </a:xfrm>
        </p:spPr>
        <p:txBody>
          <a:bodyPr numCol="1" spcCol="180000"/>
          <a:lstStyle>
            <a:lvl2pPr>
              <a:defRPr/>
            </a:lvl2pPr>
            <a:lvl4pPr>
              <a:defRPr/>
            </a:lvl4pPr>
            <a:lvl5pPr>
              <a:defRPr/>
            </a:lvl5pPr>
          </a:lstStyle>
          <a:p>
            <a:pPr lvl="1"/>
            <a:r>
              <a:rPr lang="fr-FR" dirty="0"/>
              <a:t>Second </a:t>
            </a:r>
            <a:r>
              <a:rPr lang="fr-FR" dirty="0" err="1"/>
              <a:t>level</a:t>
            </a:r>
            <a:endParaRPr lang="fr-FR" dirty="0"/>
          </a:p>
          <a:p>
            <a:pPr lvl="2"/>
            <a:r>
              <a:rPr lang="fr-FR" dirty="0" err="1"/>
              <a:t>Third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fr-FR" dirty="0"/>
          </a:p>
          <a:p>
            <a:pPr lvl="3"/>
            <a:r>
              <a:rPr lang="fr-FR" dirty="0" err="1"/>
              <a:t>Fourth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fr-FR" dirty="0"/>
          </a:p>
          <a:p>
            <a:pPr lvl="4"/>
            <a:r>
              <a:rPr lang="fr-FR" dirty="0" err="1"/>
              <a:t>Fifth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en-US" dirty="0"/>
          </a:p>
        </p:txBody>
      </p:sp>
      <p:sp>
        <p:nvSpPr>
          <p:cNvPr id="18" name="Espace réservé du texte 4"/>
          <p:cNvSpPr>
            <a:spLocks noGrp="1"/>
          </p:cNvSpPr>
          <p:nvPr>
            <p:ph type="body" sz="quarter" idx="14" hasCustomPrompt="1"/>
          </p:nvPr>
        </p:nvSpPr>
        <p:spPr>
          <a:xfrm>
            <a:off x="835819" y="4811317"/>
            <a:ext cx="3676546" cy="223242"/>
          </a:xfrm>
        </p:spPr>
        <p:txBody>
          <a:bodyPr/>
          <a:lstStyle>
            <a:lvl1pPr>
              <a:spcBef>
                <a:spcPts val="100"/>
              </a:spcBef>
              <a:defRPr sz="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sz="600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2743633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21200" y="141481"/>
            <a:ext cx="7988693" cy="366519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US" noProof="0" dirty="0"/>
              <a:t>Click to add title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28626" y="1240482"/>
            <a:ext cx="7981005" cy="322436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561590" y="141481"/>
            <a:ext cx="402898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CE9E02B7-A5A9-47B3-8EC6-9026BB62DA2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Connecteur droit 8"/>
          <p:cNvCxnSpPr/>
          <p:nvPr/>
        </p:nvCxnSpPr>
        <p:spPr>
          <a:xfrm>
            <a:off x="421930" y="4695254"/>
            <a:ext cx="2626070" cy="0"/>
          </a:xfrm>
          <a:prstGeom prst="line">
            <a:avLst/>
          </a:prstGeom>
          <a:ln w="38100">
            <a:solidFill>
              <a:srgbClr val="BC20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3027657" y="4695254"/>
            <a:ext cx="315618" cy="0"/>
          </a:xfrm>
          <a:prstGeom prst="line">
            <a:avLst/>
          </a:prstGeom>
          <a:ln w="38100">
            <a:solidFill>
              <a:srgbClr val="9D16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 12"/>
          <p:cNvPicPr>
            <a:picLocks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931" y="4809481"/>
            <a:ext cx="223113" cy="221906"/>
          </a:xfrm>
          <a:prstGeom prst="rect">
            <a:avLst/>
          </a:prstGeom>
        </p:spPr>
      </p:pic>
      <p:cxnSp>
        <p:nvCxnSpPr>
          <p:cNvPr id="14" name="Connecteur droit 13"/>
          <p:cNvCxnSpPr/>
          <p:nvPr/>
        </p:nvCxnSpPr>
        <p:spPr>
          <a:xfrm>
            <a:off x="7276214" y="4695254"/>
            <a:ext cx="31984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4649821" y="4695254"/>
            <a:ext cx="2626392" cy="0"/>
          </a:xfrm>
          <a:prstGeom prst="line">
            <a:avLst/>
          </a:prstGeom>
          <a:ln w="38100">
            <a:solidFill>
              <a:srgbClr val="EC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>
            <a:off x="7596058" y="4695254"/>
            <a:ext cx="1547942" cy="0"/>
          </a:xfrm>
          <a:prstGeom prst="line">
            <a:avLst/>
          </a:prstGeom>
          <a:ln w="381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3241548" y="4695254"/>
            <a:ext cx="1006602" cy="0"/>
          </a:xfrm>
          <a:prstGeom prst="line">
            <a:avLst/>
          </a:prstGeom>
          <a:ln w="38100">
            <a:solidFill>
              <a:srgbClr val="CA44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4212001" y="4695254"/>
            <a:ext cx="319845" cy="0"/>
          </a:xfrm>
          <a:prstGeom prst="line">
            <a:avLst/>
          </a:prstGeom>
          <a:ln w="38100">
            <a:solidFill>
              <a:srgbClr val="9D16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1917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94" r:id="rId3"/>
    <p:sldLayoutId id="2147483669" r:id="rId4"/>
    <p:sldLayoutId id="2147483679" r:id="rId5"/>
    <p:sldLayoutId id="2147483688" r:id="rId6"/>
    <p:sldLayoutId id="2147483680" r:id="rId7"/>
    <p:sldLayoutId id="2147483689" r:id="rId8"/>
    <p:sldLayoutId id="2147483686" r:id="rId9"/>
    <p:sldLayoutId id="2147483690" r:id="rId10"/>
    <p:sldLayoutId id="2147483682" r:id="rId11"/>
    <p:sldLayoutId id="2147483691" r:id="rId12"/>
    <p:sldLayoutId id="2147483683" r:id="rId13"/>
    <p:sldLayoutId id="2147483692" r:id="rId14"/>
    <p:sldLayoutId id="2147483684" r:id="rId15"/>
    <p:sldLayoutId id="2147483693" r:id="rId16"/>
    <p:sldLayoutId id="2147483676" r:id="rId17"/>
    <p:sldLayoutId id="2147483677" r:id="rId18"/>
    <p:sldLayoutId id="2147483678" r:id="rId19"/>
    <p:sldLayoutId id="2147483674" r:id="rId20"/>
    <p:sldLayoutId id="2147483687" r:id="rId2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FontTx/>
        <a:buNone/>
        <a:defRPr sz="1600" b="1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00000"/>
        </a:lnSpc>
        <a:spcBef>
          <a:spcPts val="900"/>
        </a:spcBef>
        <a:buClr>
          <a:schemeClr val="tx2"/>
        </a:buClr>
        <a:buFont typeface="Wingdings" pitchFamily="2" charset="2"/>
        <a:buNone/>
        <a:defRPr sz="14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203200" indent="-203200" algn="l" defTabSz="914400" rtl="0" eaLnBrk="1" latinLnBrk="0" hangingPunct="1">
        <a:lnSpc>
          <a:spcPct val="100000"/>
        </a:lnSpc>
        <a:spcBef>
          <a:spcPts val="1200"/>
        </a:spcBef>
        <a:buClr>
          <a:schemeClr val="tx2"/>
        </a:buClr>
        <a:buFont typeface="Arial" pitchFamily="34" charset="0"/>
        <a:buChar char="■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377825" indent="-179388" algn="l" defTabSz="914400" rtl="0" eaLnBrk="1" latinLnBrk="0" hangingPunct="1">
        <a:lnSpc>
          <a:spcPct val="100000"/>
        </a:lnSpc>
        <a:spcBef>
          <a:spcPts val="600"/>
        </a:spcBef>
        <a:buClrTx/>
        <a:buSzPct val="10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557213" indent="-169863" algn="l" defTabSz="914400" rtl="0" eaLnBrk="1" latinLnBrk="0" hangingPunct="1">
        <a:lnSpc>
          <a:spcPct val="100000"/>
        </a:lnSpc>
        <a:spcBef>
          <a:spcPts val="600"/>
        </a:spcBef>
        <a:buFont typeface="Arial" pitchFamily="34" charset="0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6DC6ECF-FCD2-42AD-A5C5-DCFDFE4002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2169" y="477520"/>
            <a:ext cx="4420681" cy="1807655"/>
          </a:xfrm>
        </p:spPr>
        <p:txBody>
          <a:bodyPr/>
          <a:lstStyle/>
          <a:p>
            <a:r>
              <a:rPr lang="en-US" sz="3200" dirty="0"/>
              <a:t>Collaboration with Open-source Antibiotics/</a:t>
            </a:r>
            <a:r>
              <a:rPr lang="en-US" sz="3200" dirty="0" err="1"/>
              <a:t>murligase</a:t>
            </a:r>
            <a:br>
              <a:rPr lang="en-US" sz="3200" dirty="0"/>
            </a:br>
            <a:r>
              <a:rPr lang="en-US" sz="3200" dirty="0"/>
              <a:t>SSGCID update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DD3E8F-B5F0-4136-8D10-92E19EEE6F9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1135" y="3050383"/>
            <a:ext cx="2952750" cy="246221"/>
          </a:xfrm>
        </p:spPr>
        <p:txBody>
          <a:bodyPr/>
          <a:lstStyle/>
          <a:p>
            <a:r>
              <a:rPr lang="en-US" dirty="0"/>
              <a:t>8 February 2022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196AB2-60C2-4F6F-AA62-69D7655FB53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Jan </a:t>
            </a:r>
            <a:r>
              <a:rPr lang="en-US" dirty="0" err="1"/>
              <a:t>Abendroth</a:t>
            </a:r>
            <a:r>
              <a:rPr lang="en-US" dirty="0"/>
              <a:t>	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41B5C7EE-ED25-4965-ACD0-64C8BD4CFF65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/>
          <a:srcRect l="-166" r="1687"/>
          <a:stretch/>
        </p:blipFill>
        <p:spPr>
          <a:xfrm>
            <a:off x="6675120" y="4680159"/>
            <a:ext cx="2318658" cy="173413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EC57EE80-DFC1-4DA7-8206-A3F298746F91}"/>
              </a:ext>
            </a:extLst>
          </p:cNvPr>
          <p:cNvPicPr>
            <a:picLocks noGrp="1" noChangeAspect="1" noChangeArrowheads="1"/>
          </p:cNvPicPr>
          <p:nvPr>
            <p:ph type="pic" sz="quarter" idx="1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6" r="50000"/>
          <a:stretch/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73FFC96-1C39-4C7D-AA03-924437BD6178}"/>
              </a:ext>
            </a:extLst>
          </p:cNvPr>
          <p:cNvSpPr txBox="1"/>
          <p:nvPr/>
        </p:nvSpPr>
        <p:spPr>
          <a:xfrm>
            <a:off x="6263639" y="58783"/>
            <a:ext cx="822961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</a:rPr>
              <a:t>cSMRT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2878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8BE4B-C54C-47D9-A2FE-A2CF3D080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P. aeruginosa</a:t>
            </a:r>
            <a:r>
              <a:rPr lang="en-US" dirty="0"/>
              <a:t>, </a:t>
            </a:r>
            <a:r>
              <a:rPr lang="en-US" dirty="0" err="1"/>
              <a:t>MurD</a:t>
            </a:r>
            <a:r>
              <a:rPr lang="en-US" dirty="0"/>
              <a:t> + ADP, PsaeA.17938.a.B2</a:t>
            </a:r>
            <a:br>
              <a:rPr lang="en-US" dirty="0"/>
            </a:b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FFC551-7C68-42B1-9F49-F4D2AC7375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9E02B7-A5A9-47B3-8EC6-9026BB62DA25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360AAD-92B9-4D86-B77F-748E427D919A}"/>
              </a:ext>
            </a:extLst>
          </p:cNvPr>
          <p:cNvSpPr txBox="1"/>
          <p:nvPr/>
        </p:nvSpPr>
        <p:spPr>
          <a:xfrm>
            <a:off x="479983" y="613788"/>
            <a:ext cx="6722922" cy="8617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lvl="3">
              <a:tabLst>
                <a:tab pos="454025" algn="l"/>
              </a:tabLst>
            </a:pPr>
            <a:r>
              <a:rPr lang="en-US" sz="1400" b="1" dirty="0"/>
              <a:t>Status:</a:t>
            </a:r>
          </a:p>
          <a:p>
            <a:pPr marL="285750" lvl="3" indent="-285750">
              <a:buFontTx/>
              <a:buChar char="-"/>
              <a:tabLst>
                <a:tab pos="454025" algn="l"/>
              </a:tabLst>
            </a:pPr>
            <a:r>
              <a:rPr lang="en-US" sz="1400" dirty="0"/>
              <a:t>noisy diffraction, still OK-</a:t>
            </a:r>
            <a:r>
              <a:rPr lang="en-US" sz="1400" dirty="0" err="1"/>
              <a:t>ish</a:t>
            </a:r>
            <a:r>
              <a:rPr lang="en-US" sz="1400" dirty="0"/>
              <a:t> 2.15Å data set</a:t>
            </a:r>
          </a:p>
          <a:p>
            <a:pPr marL="285750" lvl="3" indent="-285750">
              <a:buFontTx/>
              <a:buChar char="-"/>
              <a:tabLst>
                <a:tab pos="454025" algn="l"/>
              </a:tabLst>
            </a:pPr>
            <a:r>
              <a:rPr lang="en-US" sz="1400" dirty="0"/>
              <a:t>structure solves and refines well, ADP density clear</a:t>
            </a:r>
          </a:p>
          <a:p>
            <a:pPr marL="285750" lvl="3" indent="-285750">
              <a:buFontTx/>
              <a:buChar char="-"/>
              <a:tabLst>
                <a:tab pos="454025" algn="l"/>
              </a:tabLst>
            </a:pPr>
            <a:r>
              <a:rPr lang="en-US" sz="1400" dirty="0"/>
              <a:t>working on optimized crystals</a:t>
            </a:r>
          </a:p>
        </p:txBody>
      </p:sp>
      <p:pic>
        <p:nvPicPr>
          <p:cNvPr id="5" name="Picture Placeholder 6">
            <a:extLst>
              <a:ext uri="{FF2B5EF4-FFF2-40B4-BE49-F238E27FC236}">
                <a16:creationId xmlns:a16="http://schemas.microsoft.com/office/drawing/2014/main" id="{14BC1C5A-F22B-4B9F-A6CC-8E968969E6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66" r="1687"/>
          <a:stretch/>
        </p:blipFill>
        <p:spPr>
          <a:xfrm>
            <a:off x="6675120" y="4853572"/>
            <a:ext cx="2318658" cy="17341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136FDDC-4A51-AE44-9379-E160C6E083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200" y="1590413"/>
            <a:ext cx="2747784" cy="26045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D1D0DA3-B510-744D-9954-24F2D161FB56}"/>
              </a:ext>
            </a:extLst>
          </p:cNvPr>
          <p:cNvSpPr txBox="1"/>
          <p:nvPr/>
        </p:nvSpPr>
        <p:spPr>
          <a:xfrm>
            <a:off x="479983" y="4218371"/>
            <a:ext cx="2877006" cy="21544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lang="en-US" sz="1400" dirty="0"/>
              <a:t>PsaeA.17938.a.B2 + ADP diffraction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BCA534-2A3C-3E47-8EDF-DBB465C24A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8984" y="1809752"/>
            <a:ext cx="1839494" cy="183949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F88B2D08-FEEA-4D42-B536-65529D303468}"/>
              </a:ext>
            </a:extLst>
          </p:cNvPr>
          <p:cNvSpPr/>
          <p:nvPr/>
        </p:nvSpPr>
        <p:spPr>
          <a:xfrm>
            <a:off x="1795092" y="2202335"/>
            <a:ext cx="699455" cy="69037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5A4A907-15B5-EB49-B39D-A9B9BADD3B0B}"/>
              </a:ext>
            </a:extLst>
          </p:cNvPr>
          <p:cNvCxnSpPr/>
          <p:nvPr/>
        </p:nvCxnSpPr>
        <p:spPr>
          <a:xfrm flipV="1">
            <a:off x="1795092" y="1809752"/>
            <a:ext cx="1445413" cy="39258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887227B-7E0D-824A-8134-758BF88A3410}"/>
              </a:ext>
            </a:extLst>
          </p:cNvPr>
          <p:cNvCxnSpPr>
            <a:cxnSpLocks/>
          </p:cNvCxnSpPr>
          <p:nvPr/>
        </p:nvCxnSpPr>
        <p:spPr>
          <a:xfrm>
            <a:off x="1771840" y="2900751"/>
            <a:ext cx="1397144" cy="74849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D001D101-3BD6-F44E-80B0-AE4BE1D53A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4794" y="1593517"/>
            <a:ext cx="2862211" cy="260149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31A342A-3D0E-A34D-9F6B-B3556CB848E0}"/>
              </a:ext>
            </a:extLst>
          </p:cNvPr>
          <p:cNvSpPr txBox="1"/>
          <p:nvPr/>
        </p:nvSpPr>
        <p:spPr>
          <a:xfrm>
            <a:off x="5344208" y="4224564"/>
            <a:ext cx="2886624" cy="21544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lang="en-US" sz="1400" dirty="0"/>
              <a:t>AcbaC.17938.a.B1 + ADP diffraction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15A43D0-BF1C-C847-84EE-C727BB05F068}"/>
              </a:ext>
            </a:extLst>
          </p:cNvPr>
          <p:cNvSpPr txBox="1"/>
          <p:nvPr/>
        </p:nvSpPr>
        <p:spPr>
          <a:xfrm>
            <a:off x="3427455" y="3676500"/>
            <a:ext cx="1441323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tabLst>
                <a:tab pos="398463" algn="l"/>
              </a:tabLst>
            </a:pPr>
            <a:r>
              <a:rPr lang="en-US" sz="1200" dirty="0"/>
              <a:t>Res: 	50-2.15Å</a:t>
            </a:r>
          </a:p>
          <a:p>
            <a:pPr>
              <a:tabLst>
                <a:tab pos="398463" algn="l"/>
              </a:tabLst>
            </a:pPr>
            <a:r>
              <a:rPr lang="en-US" sz="1200" dirty="0" err="1"/>
              <a:t>R</a:t>
            </a:r>
            <a:r>
              <a:rPr lang="en-US" sz="1200" baseline="-25000" dirty="0" err="1"/>
              <a:t>sym</a:t>
            </a:r>
            <a:r>
              <a:rPr lang="en-US" sz="1200" dirty="0"/>
              <a:t>:	0.108 (0.626)</a:t>
            </a:r>
          </a:p>
          <a:p>
            <a:pPr>
              <a:tabLst>
                <a:tab pos="398463" algn="l"/>
              </a:tabLst>
            </a:pPr>
            <a:r>
              <a:rPr lang="en-US" sz="1200" dirty="0"/>
              <a:t>I/</a:t>
            </a:r>
            <a:r>
              <a:rPr lang="en-US" sz="1200" dirty="0" err="1"/>
              <a:t>sigI</a:t>
            </a:r>
            <a:r>
              <a:rPr lang="en-US" sz="1200" dirty="0"/>
              <a:t>:	11.5 (3.2)</a:t>
            </a:r>
          </a:p>
          <a:p>
            <a:pPr>
              <a:tabLst>
                <a:tab pos="398463" algn="l"/>
              </a:tabLst>
            </a:pPr>
            <a:r>
              <a:rPr lang="en-U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30077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8BE4B-C54C-47D9-A2FE-A2CF3D080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P. aeruginosa</a:t>
            </a:r>
            <a:r>
              <a:rPr lang="en-US" dirty="0"/>
              <a:t>, </a:t>
            </a:r>
            <a:r>
              <a:rPr lang="en-US" dirty="0" err="1"/>
              <a:t>MurD</a:t>
            </a:r>
            <a:r>
              <a:rPr lang="en-US" dirty="0"/>
              <a:t> + ADP, PsaeA.17938.a.B2</a:t>
            </a:r>
            <a:br>
              <a:rPr lang="en-US" dirty="0"/>
            </a:b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FFC551-7C68-42B1-9F49-F4D2AC7375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9E02B7-A5A9-47B3-8EC6-9026BB62DA2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360AAD-92B9-4D86-B77F-748E427D919A}"/>
              </a:ext>
            </a:extLst>
          </p:cNvPr>
          <p:cNvSpPr txBox="1"/>
          <p:nvPr/>
        </p:nvSpPr>
        <p:spPr>
          <a:xfrm>
            <a:off x="479983" y="613788"/>
            <a:ext cx="6722922" cy="8617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lvl="3">
              <a:tabLst>
                <a:tab pos="454025" algn="l"/>
              </a:tabLst>
            </a:pPr>
            <a:r>
              <a:rPr lang="en-US" sz="1400" b="1" dirty="0"/>
              <a:t>Status:</a:t>
            </a:r>
          </a:p>
          <a:p>
            <a:pPr marL="285750" lvl="3" indent="-285750">
              <a:buFontTx/>
              <a:buChar char="-"/>
              <a:tabLst>
                <a:tab pos="454025" algn="l"/>
              </a:tabLst>
            </a:pPr>
            <a:r>
              <a:rPr lang="en-US" sz="1400" dirty="0"/>
              <a:t>noisy diffraction, still OK-</a:t>
            </a:r>
            <a:r>
              <a:rPr lang="en-US" sz="1400" dirty="0" err="1"/>
              <a:t>ish</a:t>
            </a:r>
            <a:r>
              <a:rPr lang="en-US" sz="1400" dirty="0"/>
              <a:t> 2.15Å data set</a:t>
            </a:r>
          </a:p>
          <a:p>
            <a:pPr marL="285750" lvl="3" indent="-285750">
              <a:buFontTx/>
              <a:buChar char="-"/>
              <a:tabLst>
                <a:tab pos="454025" algn="l"/>
              </a:tabLst>
            </a:pPr>
            <a:r>
              <a:rPr lang="en-US" sz="1400" dirty="0"/>
              <a:t>structure solves and refines well, ADP density clear</a:t>
            </a:r>
          </a:p>
          <a:p>
            <a:pPr marL="285750" lvl="3" indent="-285750">
              <a:buFontTx/>
              <a:buChar char="-"/>
              <a:tabLst>
                <a:tab pos="454025" algn="l"/>
              </a:tabLst>
            </a:pPr>
            <a:r>
              <a:rPr lang="en-US" sz="1400" dirty="0"/>
              <a:t>working on optimized crystals</a:t>
            </a:r>
          </a:p>
        </p:txBody>
      </p:sp>
      <p:pic>
        <p:nvPicPr>
          <p:cNvPr id="5" name="Picture Placeholder 6">
            <a:extLst>
              <a:ext uri="{FF2B5EF4-FFF2-40B4-BE49-F238E27FC236}">
                <a16:creationId xmlns:a16="http://schemas.microsoft.com/office/drawing/2014/main" id="{14BC1C5A-F22B-4B9F-A6CC-8E968969E6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66" r="1687"/>
          <a:stretch/>
        </p:blipFill>
        <p:spPr>
          <a:xfrm>
            <a:off x="6675120" y="4853572"/>
            <a:ext cx="2318658" cy="17341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D1D0DA3-B510-744D-9954-24F2D161FB56}"/>
              </a:ext>
            </a:extLst>
          </p:cNvPr>
          <p:cNvSpPr txBox="1"/>
          <p:nvPr/>
        </p:nvSpPr>
        <p:spPr>
          <a:xfrm>
            <a:off x="479982" y="3982850"/>
            <a:ext cx="2107693" cy="64633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lang="en-US" sz="1400" dirty="0"/>
              <a:t>PsaeA.17938.a.B2 + ADP:</a:t>
            </a:r>
          </a:p>
          <a:p>
            <a:r>
              <a:rPr lang="en-US" sz="1400" dirty="0" err="1"/>
              <a:t>Rw</a:t>
            </a:r>
            <a:r>
              <a:rPr lang="en-US" sz="1400" dirty="0"/>
              <a:t>=0.202, Rf=0.246</a:t>
            </a:r>
          </a:p>
          <a:p>
            <a:r>
              <a:rPr lang="en-US" sz="1400" dirty="0"/>
              <a:t>convincing ADP density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36602F-DF37-A444-80DD-7488ECCB4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982" y="1588530"/>
            <a:ext cx="3209701" cy="23943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0DA84D4-981F-AB41-A09B-3F7E76966A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9395" y="1395608"/>
            <a:ext cx="2519124" cy="291565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1FDA4AE-B83A-C343-9F21-A390E3E2EE69}"/>
              </a:ext>
            </a:extLst>
          </p:cNvPr>
          <p:cNvSpPr txBox="1"/>
          <p:nvPr/>
        </p:nvSpPr>
        <p:spPr>
          <a:xfrm>
            <a:off x="7053932" y="1978743"/>
            <a:ext cx="1754326" cy="64633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lang="en-US" sz="1400" dirty="0">
                <a:solidFill>
                  <a:srgbClr val="E3A51A"/>
                </a:solidFill>
              </a:rPr>
              <a:t>P. </a:t>
            </a:r>
            <a:r>
              <a:rPr lang="en-US" sz="1400" dirty="0" err="1">
                <a:solidFill>
                  <a:srgbClr val="E3A51A"/>
                </a:solidFill>
              </a:rPr>
              <a:t>aerug</a:t>
            </a:r>
            <a:r>
              <a:rPr lang="en-US" sz="1400" dirty="0">
                <a:solidFill>
                  <a:srgbClr val="E3A51A"/>
                </a:solidFill>
              </a:rPr>
              <a:t>. </a:t>
            </a:r>
            <a:r>
              <a:rPr lang="en-US" sz="1400" dirty="0" err="1">
                <a:solidFill>
                  <a:srgbClr val="E3A51A"/>
                </a:solidFill>
              </a:rPr>
              <a:t>MurD</a:t>
            </a:r>
            <a:r>
              <a:rPr lang="en-US" sz="1400" dirty="0">
                <a:solidFill>
                  <a:srgbClr val="E3A51A"/>
                </a:solidFill>
              </a:rPr>
              <a:t> + ADP</a:t>
            </a:r>
          </a:p>
          <a:p>
            <a:r>
              <a:rPr lang="en-US" sz="1400" dirty="0">
                <a:solidFill>
                  <a:srgbClr val="FFFF00"/>
                </a:solidFill>
                <a:highlight>
                  <a:srgbClr val="C0C0C0"/>
                </a:highlight>
              </a:rPr>
              <a:t>P. </a:t>
            </a:r>
            <a:r>
              <a:rPr lang="en-US" sz="1400" dirty="0" err="1">
                <a:solidFill>
                  <a:srgbClr val="FFFF00"/>
                </a:solidFill>
                <a:highlight>
                  <a:srgbClr val="C0C0C0"/>
                </a:highlight>
              </a:rPr>
              <a:t>aerug</a:t>
            </a:r>
            <a:r>
              <a:rPr lang="en-US" sz="1400" dirty="0">
                <a:solidFill>
                  <a:srgbClr val="FFFF00"/>
                </a:solidFill>
                <a:highlight>
                  <a:srgbClr val="C0C0C0"/>
                </a:highlight>
              </a:rPr>
              <a:t>. </a:t>
            </a:r>
            <a:r>
              <a:rPr lang="en-US" sz="1400" dirty="0" err="1">
                <a:solidFill>
                  <a:srgbClr val="FFFF00"/>
                </a:solidFill>
                <a:highlight>
                  <a:srgbClr val="C0C0C0"/>
                </a:highlight>
              </a:rPr>
              <a:t>MurD</a:t>
            </a:r>
            <a:r>
              <a:rPr lang="en-US" sz="1400" dirty="0">
                <a:solidFill>
                  <a:srgbClr val="FFFF00"/>
                </a:solidFill>
                <a:highlight>
                  <a:srgbClr val="C0C0C0"/>
                </a:highlight>
              </a:rPr>
              <a:t>, apo</a:t>
            </a:r>
          </a:p>
          <a:p>
            <a:r>
              <a:rPr lang="en-US" sz="1400" dirty="0">
                <a:solidFill>
                  <a:srgbClr val="00B0F0"/>
                </a:solidFill>
              </a:rPr>
              <a:t>A. </a:t>
            </a:r>
            <a:r>
              <a:rPr lang="en-US" sz="1400" dirty="0" err="1">
                <a:solidFill>
                  <a:srgbClr val="00B0F0"/>
                </a:solidFill>
              </a:rPr>
              <a:t>baum</a:t>
            </a:r>
            <a:r>
              <a:rPr lang="en-US" sz="1400" dirty="0">
                <a:solidFill>
                  <a:srgbClr val="00B0F0"/>
                </a:solidFill>
              </a:rPr>
              <a:t>. </a:t>
            </a:r>
            <a:r>
              <a:rPr lang="en-US" sz="1400" dirty="0" err="1">
                <a:solidFill>
                  <a:srgbClr val="00B0F0"/>
                </a:solidFill>
              </a:rPr>
              <a:t>MurD</a:t>
            </a:r>
            <a:r>
              <a:rPr lang="en-US" sz="1400" dirty="0">
                <a:solidFill>
                  <a:srgbClr val="00B0F0"/>
                </a:solidFill>
              </a:rPr>
              <a:t> + ADP</a:t>
            </a:r>
          </a:p>
        </p:txBody>
      </p:sp>
    </p:spTree>
    <p:extLst>
      <p:ext uri="{BB962C8B-B14F-4D97-AF65-F5344CB8AC3E}">
        <p14:creationId xmlns:p14="http://schemas.microsoft.com/office/powerpoint/2010/main" val="3903288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8BE4B-C54C-47D9-A2FE-A2CF3D080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Reagents in Bainbridge Island - Proteins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FFC551-7C68-42B1-9F49-F4D2AC7375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9E02B7-A5A9-47B3-8EC6-9026BB62DA2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360AAD-92B9-4D86-B77F-748E427D919A}"/>
              </a:ext>
            </a:extLst>
          </p:cNvPr>
          <p:cNvSpPr txBox="1"/>
          <p:nvPr/>
        </p:nvSpPr>
        <p:spPr>
          <a:xfrm>
            <a:off x="479983" y="881742"/>
            <a:ext cx="6722922" cy="30777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lvl="3">
              <a:tabLst>
                <a:tab pos="454025" algn="l"/>
              </a:tabLst>
            </a:pPr>
            <a:r>
              <a:rPr lang="en-US" sz="1400" b="1" dirty="0" err="1"/>
              <a:t>MurC</a:t>
            </a:r>
            <a:r>
              <a:rPr lang="en-US" sz="1400" b="1" dirty="0"/>
              <a:t>:</a:t>
            </a:r>
          </a:p>
          <a:p>
            <a:pPr marL="0" lvl="3">
              <a:tabLst>
                <a:tab pos="454025" algn="l"/>
              </a:tabLst>
            </a:pPr>
            <a:r>
              <a:rPr lang="en-US" sz="1200" b="1" i="1" dirty="0"/>
              <a:t>P. </a:t>
            </a:r>
            <a:r>
              <a:rPr lang="en-US" sz="1200" b="1" i="1" dirty="0" err="1"/>
              <a:t>aeruinosa</a:t>
            </a:r>
            <a:r>
              <a:rPr lang="en-US" sz="1200" b="1" dirty="0"/>
              <a:t>, </a:t>
            </a:r>
            <a:r>
              <a:rPr lang="en-US" sz="1200" b="1" dirty="0" err="1"/>
              <a:t>MurC</a:t>
            </a:r>
            <a:endParaRPr lang="en-US" sz="1200" b="1" dirty="0"/>
          </a:p>
          <a:p>
            <a:pPr marL="0" lvl="3">
              <a:tabLst>
                <a:tab pos="454025" algn="l"/>
              </a:tabLst>
            </a:pPr>
            <a:r>
              <a:rPr lang="en-US" sz="1200" dirty="0"/>
              <a:t>	PsaeA.00137.b.B5.PW37941, 22.5mg/ml, 2x 200ul</a:t>
            </a:r>
          </a:p>
          <a:p>
            <a:pPr marL="0" lvl="3">
              <a:tabLst>
                <a:tab pos="454025" algn="l"/>
              </a:tabLst>
            </a:pPr>
            <a:endParaRPr lang="en-US" sz="1200" dirty="0"/>
          </a:p>
          <a:p>
            <a:pPr marL="0" lvl="3">
              <a:tabLst>
                <a:tab pos="454025" algn="l"/>
              </a:tabLst>
            </a:pPr>
            <a:r>
              <a:rPr lang="en-US" sz="1200" b="1" dirty="0"/>
              <a:t>A. </a:t>
            </a:r>
            <a:r>
              <a:rPr lang="en-US" sz="1200" b="1" dirty="0" err="1"/>
              <a:t>baumanii</a:t>
            </a:r>
            <a:r>
              <a:rPr lang="en-US" sz="1200" b="1" dirty="0"/>
              <a:t>, </a:t>
            </a:r>
            <a:r>
              <a:rPr lang="en-US" sz="1200" b="1" dirty="0" err="1"/>
              <a:t>MurC</a:t>
            </a:r>
            <a:endParaRPr lang="en-US" sz="1200" b="1" dirty="0"/>
          </a:p>
          <a:p>
            <a:pPr marL="0" lvl="3">
              <a:tabLst>
                <a:tab pos="454025" algn="l"/>
              </a:tabLst>
            </a:pPr>
            <a:r>
              <a:rPr lang="en-US" sz="1200" dirty="0"/>
              <a:t>	AcbaC.00137.b.B5.PD00479, 20mg/ml, 18x 200ul</a:t>
            </a:r>
          </a:p>
          <a:p>
            <a:pPr marL="0" lvl="3">
              <a:tabLst>
                <a:tab pos="454025" algn="l"/>
              </a:tabLst>
            </a:pPr>
            <a:endParaRPr lang="en-US" sz="1200" dirty="0"/>
          </a:p>
          <a:p>
            <a:pPr marL="0" lvl="3">
              <a:tabLst>
                <a:tab pos="454025" algn="l"/>
              </a:tabLst>
            </a:pPr>
            <a:r>
              <a:rPr lang="en-US" sz="1400" b="1" dirty="0" err="1"/>
              <a:t>MurD</a:t>
            </a:r>
            <a:endParaRPr lang="en-US" sz="1400" b="1" dirty="0"/>
          </a:p>
          <a:p>
            <a:pPr marL="0" lvl="3">
              <a:tabLst>
                <a:tab pos="454025" algn="l"/>
              </a:tabLst>
            </a:pPr>
            <a:r>
              <a:rPr lang="en-US" sz="1200" b="1" i="1" dirty="0"/>
              <a:t>P. </a:t>
            </a:r>
            <a:r>
              <a:rPr lang="en-US" sz="1200" b="1" i="1" dirty="0" err="1"/>
              <a:t>aeruinosa</a:t>
            </a:r>
            <a:r>
              <a:rPr lang="en-US" sz="1200" b="1" dirty="0"/>
              <a:t>, </a:t>
            </a:r>
            <a:r>
              <a:rPr lang="en-US" sz="1200" b="1" dirty="0" err="1"/>
              <a:t>MurC</a:t>
            </a:r>
            <a:endParaRPr lang="en-US" sz="1200" b="1" dirty="0"/>
          </a:p>
          <a:p>
            <a:pPr marL="0" lvl="3">
              <a:tabLst>
                <a:tab pos="454025" algn="l"/>
              </a:tabLst>
            </a:pPr>
            <a:r>
              <a:rPr lang="en-US" sz="1200" dirty="0"/>
              <a:t>	PsaeA.17938.a.B2.PS38064, 46.5mg/ml, 0x 200ul</a:t>
            </a:r>
          </a:p>
          <a:p>
            <a:pPr marL="0" lvl="3">
              <a:tabLst>
                <a:tab pos="454025" algn="l"/>
              </a:tabLst>
            </a:pPr>
            <a:r>
              <a:rPr lang="en-US" sz="1200" dirty="0"/>
              <a:t>	PsaeA.17938.a.B2.PS38065, 40mg/ml, 3x 200ul</a:t>
            </a:r>
          </a:p>
          <a:p>
            <a:endParaRPr lang="en-US" sz="1400" dirty="0"/>
          </a:p>
          <a:p>
            <a:r>
              <a:rPr lang="en-US" sz="1200" b="1" dirty="0"/>
              <a:t>A. </a:t>
            </a:r>
            <a:r>
              <a:rPr lang="en-US" sz="1200" b="1" dirty="0" err="1"/>
              <a:t>baumanii</a:t>
            </a:r>
            <a:r>
              <a:rPr lang="en-US" sz="1200" b="1" dirty="0"/>
              <a:t>, </a:t>
            </a:r>
            <a:r>
              <a:rPr lang="en-US" sz="1200" b="1" dirty="0" err="1"/>
              <a:t>MurC</a:t>
            </a:r>
            <a:endParaRPr lang="en-US" sz="1200" b="1" dirty="0"/>
          </a:p>
          <a:p>
            <a:pPr>
              <a:tabLst>
                <a:tab pos="454025" algn="l"/>
              </a:tabLst>
            </a:pPr>
            <a:r>
              <a:rPr lang="en-US" sz="1200" dirty="0"/>
              <a:t>	AcbaC.17938.a.B2.PW37960, 43mg/ml, 1x 200ul</a:t>
            </a:r>
          </a:p>
          <a:p>
            <a:pPr>
              <a:tabLst>
                <a:tab pos="454025" algn="l"/>
              </a:tabLst>
            </a:pPr>
            <a:r>
              <a:rPr lang="en-US" sz="1200" dirty="0"/>
              <a:t>	AcbaC.17938.a.B1.PS002380, 67mg/ml, 1x 110ul</a:t>
            </a:r>
          </a:p>
          <a:p>
            <a:endParaRPr lang="en-US" sz="1400" dirty="0"/>
          </a:p>
        </p:txBody>
      </p:sp>
      <p:pic>
        <p:nvPicPr>
          <p:cNvPr id="5" name="Picture Placeholder 6">
            <a:extLst>
              <a:ext uri="{FF2B5EF4-FFF2-40B4-BE49-F238E27FC236}">
                <a16:creationId xmlns:a16="http://schemas.microsoft.com/office/drawing/2014/main" id="{14BC1C5A-F22B-4B9F-A6CC-8E968969E6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66" r="1687"/>
          <a:stretch/>
        </p:blipFill>
        <p:spPr>
          <a:xfrm>
            <a:off x="6675120" y="4853572"/>
            <a:ext cx="2318658" cy="173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24677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6f3ba5988e287a3244c394db799e7ae760661887"/>
  <p:tag name="ARTICULATE_PROJECT_OPEN" val="0"/>
</p:tagLst>
</file>

<file path=ppt/theme/theme1.xml><?xml version="1.0" encoding="utf-8"?>
<a:theme xmlns:a="http://schemas.openxmlformats.org/drawingml/2006/main" name="Rasberry_16-9">
  <a:themeElements>
    <a:clrScheme name="Personnalisée 5">
      <a:dk1>
        <a:srgbClr val="636363"/>
      </a:dk1>
      <a:lt1>
        <a:sysClr val="window" lastClr="FFFFFF"/>
      </a:lt1>
      <a:dk2>
        <a:srgbClr val="BC204B"/>
      </a:dk2>
      <a:lt2>
        <a:srgbClr val="ECECEC"/>
      </a:lt2>
      <a:accent1>
        <a:srgbClr val="BC204B"/>
      </a:accent1>
      <a:accent2>
        <a:srgbClr val="D57800"/>
      </a:accent2>
      <a:accent3>
        <a:srgbClr val="5E366E"/>
      </a:accent3>
      <a:accent4>
        <a:srgbClr val="354B96"/>
      </a:accent4>
      <a:accent5>
        <a:srgbClr val="4FAED1"/>
      </a:accent5>
      <a:accent6>
        <a:srgbClr val="97BB3A"/>
      </a:accent6>
      <a:hlink>
        <a:srgbClr val="4771B4"/>
      </a:hlink>
      <a:folHlink>
        <a:srgbClr val="001489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2"/>
          </a:solidFill>
        </a:ln>
      </a:spPr>
      <a:bodyPr rtlCol="0" anchor="ctr"/>
      <a:lstStyle>
        <a:defPPr algn="ctr">
          <a:defRPr sz="14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wrap="square" lIns="0" tIns="0" rIns="0" bIns="0" rtlCol="0">
        <a:spAutoFit/>
      </a:bodyPr>
      <a:lstStyle>
        <a:defPPr>
          <a:defRPr sz="14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30721751AA239469824A17E4E4905B3" ma:contentTypeVersion="12" ma:contentTypeDescription="Create a new document." ma:contentTypeScope="" ma:versionID="46ae0c513d3c00c9b88ced4e0586a914">
  <xsd:schema xmlns:xsd="http://www.w3.org/2001/XMLSchema" xmlns:xs="http://www.w3.org/2001/XMLSchema" xmlns:p="http://schemas.microsoft.com/office/2006/metadata/properties" xmlns:ns3="050a19a1-3944-44da-9881-52c185186805" xmlns:ns4="d8dd0648-da25-4c94-b1ec-bcfbbb1ecb84" targetNamespace="http://schemas.microsoft.com/office/2006/metadata/properties" ma:root="true" ma:fieldsID="e260d7a8ac6b4eff5cc755dfbfa8dbe7" ns3:_="" ns4:_="">
    <xsd:import namespace="050a19a1-3944-44da-9881-52c185186805"/>
    <xsd:import namespace="d8dd0648-da25-4c94-b1ec-bcfbbb1ecb8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50a19a1-3944-44da-9881-52c18518680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dd0648-da25-4c94-b1ec-bcfbbb1ecb84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BA8AD34-5D7C-4511-AA74-46AE6EAEC67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76255A9-0C82-4E47-96E9-DE3FEE51C3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50a19a1-3944-44da-9881-52c185186805"/>
    <ds:schemaRef ds:uri="d8dd0648-da25-4c94-b1ec-bcfbbb1ecb8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279AF55-B2E8-4448-BD10-079D0AA066A0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UCB Template Raspberry</Template>
  <TotalTime>9374</TotalTime>
  <Words>310</Words>
  <Application>Microsoft Macintosh PowerPoint</Application>
  <PresentationFormat>On-screen Show (16:9)</PresentationFormat>
  <Paragraphs>45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ArialMT</vt:lpstr>
      <vt:lpstr>Calibri</vt:lpstr>
      <vt:lpstr>Wingdings</vt:lpstr>
      <vt:lpstr>Rasberry_16-9</vt:lpstr>
      <vt:lpstr>Collaboration with Open-source Antibiotics/murligase SSGCID update </vt:lpstr>
      <vt:lpstr>P. aeruginosa, MurD + ADP, PsaeA.17938.a.B2 </vt:lpstr>
      <vt:lpstr>P. aeruginosa, MurD + ADP, PsaeA.17938.a.B2 </vt:lpstr>
      <vt:lpstr>Reagents in Bainbridge Island - Proteins</vt:lpstr>
    </vt:vector>
  </TitlesOfParts>
  <Company>UCB Pharma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on 3 lines max. 40 pt Arial Bold, white</dc:title>
  <dc:creator>Bullen Jameson</dc:creator>
  <cp:lastModifiedBy>Jan Abendroth</cp:lastModifiedBy>
  <cp:revision>40</cp:revision>
  <cp:lastPrinted>2021-11-05T22:19:23Z</cp:lastPrinted>
  <dcterms:created xsi:type="dcterms:W3CDTF">2019-03-05T19:02:12Z</dcterms:created>
  <dcterms:modified xsi:type="dcterms:W3CDTF">2022-02-08T04:50:35Z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0x010100B30721751AA239469824A17E4E4905B3</vt:lpwstr>
  </property>
</Properties>
</file>