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4EAF-06B6-4987-9CD5-04206F6E9A9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52A5-3764-474D-A904-241D70E7D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State SETUP </a:t>
            </a:r>
            <a:r>
              <a:rPr lang="de-DE" dirty="0" err="1" smtClean="0"/>
              <a:t>of</a:t>
            </a:r>
            <a:r>
              <a:rPr lang="de-DE" dirty="0" smtClean="0"/>
              <a:t> SDR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1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0" y="1700808"/>
            <a:ext cx="8673873" cy="46805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Connections SDR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2348880"/>
            <a:ext cx="2016224" cy="144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3568" y="2348880"/>
            <a:ext cx="2016224" cy="144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7743" y="2699628"/>
            <a:ext cx="103425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Signals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94544"/>
            <a:ext cx="6552728" cy="4883609"/>
          </a:xfrm>
        </p:spPr>
      </p:pic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2555776" y="2081588"/>
            <a:ext cx="432048" cy="267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7824" y="18969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Unblanking</a:t>
            </a:r>
            <a:r>
              <a:rPr lang="en-US" dirty="0" smtClean="0">
                <a:solidFill>
                  <a:srgbClr val="FF0000"/>
                </a:solidFill>
              </a:rPr>
              <a:t> Pulse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4572293" y="3538660"/>
            <a:ext cx="583733" cy="415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6026" y="3353994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Recording gate pulse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1720" y="4869160"/>
            <a:ext cx="478596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5359272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Excitation pulse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1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Signals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35678"/>
            <a:ext cx="6414551" cy="4790485"/>
          </a:xfrm>
        </p:spPr>
      </p:pic>
      <p:sp>
        <p:nvSpPr>
          <p:cNvPr id="6" name="TextBox 5"/>
          <p:cNvSpPr txBox="1"/>
          <p:nvPr/>
        </p:nvSpPr>
        <p:spPr>
          <a:xfrm>
            <a:off x="2123728" y="5013176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Excitation pulse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7766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Unblanking</a:t>
            </a:r>
            <a:r>
              <a:rPr lang="en-US" dirty="0" smtClean="0">
                <a:solidFill>
                  <a:srgbClr val="FF0000"/>
                </a:solidFill>
              </a:rPr>
              <a:t> Pulse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3861048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Recording gate pulse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0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after starting the first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1" y="1600200"/>
            <a:ext cx="7154957" cy="452596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35696" y="3104964"/>
            <a:ext cx="936104" cy="18002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2888955"/>
            <a:ext cx="34831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Why can‘t we see any signals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after starting the </a:t>
            </a:r>
            <a:r>
              <a:rPr lang="en-US" dirty="0" smtClean="0"/>
              <a:t>second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0" y="1600200"/>
            <a:ext cx="7193899" cy="4525963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1835696" y="3104964"/>
            <a:ext cx="936104" cy="18002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8" y="2888955"/>
            <a:ext cx="31653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When starting the sequence</a:t>
            </a:r>
          </a:p>
          <a:p>
            <a:r>
              <a:rPr lang="en-US" dirty="0" smtClean="0"/>
              <a:t>the second time it appears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Extract from </a:t>
            </a:r>
            <a:r>
              <a:rPr lang="en-US" dirty="0" err="1" smtClean="0"/>
              <a:t>FID_Flowgraph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4534533" cy="4115375"/>
          </a:xfrm>
        </p:spPr>
      </p:pic>
      <p:sp>
        <p:nvSpPr>
          <p:cNvPr id="5" name="Rectangle 4"/>
          <p:cNvSpPr/>
          <p:nvPr/>
        </p:nvSpPr>
        <p:spPr>
          <a:xfrm>
            <a:off x="3563888" y="177281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4048" y="18808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4088" y="1726939"/>
            <a:ext cx="316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RX_A board, channels A and B separately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973402" y="2431862"/>
            <a:ext cx="13825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27984" y="253987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2278264"/>
            <a:ext cx="2855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B is defined as first channel,</a:t>
            </a:r>
          </a:p>
          <a:p>
            <a:r>
              <a:rPr lang="de-DE" sz="1400" dirty="0" smtClean="0"/>
              <a:t>Input </a:t>
            </a:r>
            <a:r>
              <a:rPr lang="en-US" sz="1400" dirty="0" smtClean="0"/>
              <a:t>is the recording gate pulse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973401" y="2914341"/>
            <a:ext cx="13825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27984" y="3022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2610" y="2857577"/>
            <a:ext cx="309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A is defined as second channel,</a:t>
            </a:r>
          </a:p>
          <a:p>
            <a:r>
              <a:rPr lang="en-US" sz="1400" dirty="0" smtClean="0"/>
              <a:t>Input is the RF-signal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71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</a:t>
            </a:r>
            <a:r>
              <a:rPr lang="de-DE" dirty="0" smtClean="0"/>
              <a:t>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Readout Window is not visible in </a:t>
            </a:r>
            <a:r>
              <a:rPr lang="en-US" sz="1600" dirty="0" smtClean="0"/>
              <a:t>GUI (vertical, dashed lines are missing, even though the readout pulse signal is fed back)</a:t>
            </a:r>
            <a:endParaRPr lang="en-US" sz="1600" dirty="0" smtClean="0"/>
          </a:p>
          <a:p>
            <a:r>
              <a:rPr lang="en-US" sz="1600" dirty="0" smtClean="0"/>
              <a:t>GUI is not updating (is my impression)</a:t>
            </a:r>
          </a:p>
          <a:p>
            <a:r>
              <a:rPr lang="en-US" sz="1600" dirty="0" smtClean="0"/>
              <a:t>Sequence cannot be restarted in same </a:t>
            </a:r>
            <a:r>
              <a:rPr lang="en-US" sz="1600" dirty="0" err="1" smtClean="0"/>
              <a:t>iPython</a:t>
            </a:r>
            <a:r>
              <a:rPr lang="en-US" sz="1600" dirty="0" smtClean="0"/>
              <a:t> console </a:t>
            </a:r>
            <a:r>
              <a:rPr lang="en-US" sz="1600" dirty="0" smtClean="0">
                <a:sym typeface="Wingdings" panose="05000000000000000000" pitchFamily="2" charset="2"/>
              </a:rPr>
              <a:t> produces an syntax error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I think this is because the application is not closed </a:t>
            </a:r>
            <a:r>
              <a:rPr lang="en-US" sz="1600" dirty="0" smtClean="0">
                <a:sym typeface="Wingdings" panose="05000000000000000000" pitchFamily="2" charset="2"/>
              </a:rPr>
              <a:t>appropriately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Why can‘t we see the pulses/signals at the beginning in the </a:t>
            </a:r>
            <a:r>
              <a:rPr lang="de-DE" sz="1600" dirty="0" smtClean="0">
                <a:sym typeface="Wingdings" panose="05000000000000000000" pitchFamily="2" charset="2"/>
              </a:rPr>
              <a:t>GUI </a:t>
            </a:r>
            <a:r>
              <a:rPr lang="en-US" sz="1600" dirty="0" smtClean="0">
                <a:sym typeface="Wingdings" panose="05000000000000000000" pitchFamily="2" charset="2"/>
              </a:rPr>
              <a:t>when launching the first time?</a:t>
            </a:r>
          </a:p>
          <a:p>
            <a:endParaRPr lang="de-DE" sz="1600" dirty="0" smtClean="0">
              <a:sym typeface="Wingdings" panose="05000000000000000000" pitchFamily="2" charset="2"/>
            </a:endParaRPr>
          </a:p>
          <a:p>
            <a:r>
              <a:rPr lang="de-DE" sz="1600" dirty="0" smtClean="0">
                <a:sym typeface="Wingdings" panose="05000000000000000000" pitchFamily="2" charset="2"/>
              </a:rPr>
              <a:t>In </a:t>
            </a:r>
            <a:r>
              <a:rPr lang="en-US" sz="1600" dirty="0" smtClean="0">
                <a:sym typeface="Wingdings" panose="05000000000000000000" pitchFamily="2" charset="2"/>
              </a:rPr>
              <a:t>your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system: What is the gain of your preamplifier for the acquired</a:t>
            </a:r>
            <a:r>
              <a:rPr lang="de-DE" sz="1600" dirty="0" smtClean="0">
                <a:sym typeface="Wingdings" panose="05000000000000000000" pitchFamily="2" charset="2"/>
              </a:rPr>
              <a:t> RF-signal?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941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Current State SETUP of SDR</vt:lpstr>
      <vt:lpstr>Schematic Connections SDR</vt:lpstr>
      <vt:lpstr>Measured Signals 1</vt:lpstr>
      <vt:lpstr>Measured Signals 2</vt:lpstr>
      <vt:lpstr>GUI after starting the first time</vt:lpstr>
      <vt:lpstr>GUI after starting the second time</vt:lpstr>
      <vt:lpstr>Code Extract from FID_Flowgraph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State SETUP of SDR</dc:title>
  <dc:creator>Blücher, Christian</dc:creator>
  <cp:lastModifiedBy>Blücher, Christian</cp:lastModifiedBy>
  <cp:revision>13</cp:revision>
  <dcterms:created xsi:type="dcterms:W3CDTF">2016-05-30T15:10:10Z</dcterms:created>
  <dcterms:modified xsi:type="dcterms:W3CDTF">2016-05-31T09:29:13Z</dcterms:modified>
</cp:coreProperties>
</file>