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5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417D-8A30-4644-9B31-F73E541A34D2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55E8-6CF5-FD4D-B621-BD7D4093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7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417D-8A30-4644-9B31-F73E541A34D2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55E8-6CF5-FD4D-B621-BD7D4093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417D-8A30-4644-9B31-F73E541A34D2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55E8-6CF5-FD4D-B621-BD7D4093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3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417D-8A30-4644-9B31-F73E541A34D2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55E8-6CF5-FD4D-B621-BD7D4093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2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417D-8A30-4644-9B31-F73E541A34D2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55E8-6CF5-FD4D-B621-BD7D4093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8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417D-8A30-4644-9B31-F73E541A34D2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55E8-6CF5-FD4D-B621-BD7D4093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417D-8A30-4644-9B31-F73E541A34D2}" type="datetimeFigureOut">
              <a:rPr lang="en-US" smtClean="0"/>
              <a:t>7/10/14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55E8-6CF5-FD4D-B621-BD7D4093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417D-8A30-4644-9B31-F73E541A34D2}" type="datetimeFigureOut">
              <a:rPr lang="en-US" smtClean="0"/>
              <a:t>7/10/14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55E8-6CF5-FD4D-B621-BD7D4093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9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417D-8A30-4644-9B31-F73E541A34D2}" type="datetimeFigureOut">
              <a:rPr lang="en-US" smtClean="0"/>
              <a:t>7/10/14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55E8-6CF5-FD4D-B621-BD7D4093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5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417D-8A30-4644-9B31-F73E541A34D2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55E8-6CF5-FD4D-B621-BD7D4093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4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417D-8A30-4644-9B31-F73E541A34D2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55E8-6CF5-FD4D-B621-BD7D4093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1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417D-8A30-4644-9B31-F73E541A34D2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55E8-6CF5-FD4D-B621-BD7D4093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2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pernetworks.sharepoint.com/teams/mvp/Contrail/Contrail%20Wiki/Contrail%20CI.aspx" TargetMode="External"/><Relationship Id="rId4" Type="http://schemas.openxmlformats.org/officeDocument/2006/relationships/hyperlink" Target="http://10.84.26.14/horizon" TargetMode="External"/><Relationship Id="rId5" Type="http://schemas.openxmlformats.org/officeDocument/2006/relationships/hyperlink" Target="http://10.84.26.23:8080/" TargetMode="External"/><Relationship Id="rId6" Type="http://schemas.openxmlformats.org/officeDocument/2006/relationships/hyperlink" Target="https://matrix.juniper.net/docs/DOC-17151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uniper/contrail-controller/wiki/OpenContrail-Continuous-Integration-(CI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OpenContrail </a:t>
            </a:r>
            <a:br>
              <a:rPr lang="en-US" dirty="0" smtClean="0"/>
            </a:br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CI-Team</a:t>
            </a:r>
          </a:p>
          <a:p>
            <a:pPr algn="r"/>
            <a:r>
              <a:rPr lang="en-US" dirty="0" err="1"/>
              <a:t>c</a:t>
            </a:r>
            <a:r>
              <a:rPr lang="en-US" dirty="0" err="1" smtClean="0"/>
              <a:t>i-admin@opencontrail.org</a:t>
            </a:r>
            <a:endParaRPr lang="en-US" dirty="0" smtClean="0"/>
          </a:p>
          <a:p>
            <a:pPr algn="r"/>
            <a:r>
              <a:rPr lang="en-US" dirty="0" smtClean="0"/>
              <a:t>July 11</a:t>
            </a:r>
            <a:r>
              <a:rPr lang="en-US" baseline="30000" dirty="0" smtClean="0"/>
              <a:t>th</a:t>
            </a:r>
            <a:r>
              <a:rPr lang="en-US" dirty="0" smtClean="0"/>
              <a:t>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80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7038"/>
            <a:ext cx="8229600" cy="1143000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9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3068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Apologies for all perceived CI bottlenecks and Thank You very much for your kind co-operation!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-- </a:t>
            </a:r>
            <a:r>
              <a:rPr lang="en-US" sz="3100" dirty="0" smtClean="0"/>
              <a:t>CI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2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CI</a:t>
            </a:r>
          </a:p>
          <a:p>
            <a:r>
              <a:rPr lang="en-US" dirty="0" smtClean="0"/>
              <a:t>OpenContrail CI</a:t>
            </a:r>
          </a:p>
          <a:p>
            <a:r>
              <a:rPr lang="en-US" dirty="0" smtClean="0"/>
              <a:t>Managing systems</a:t>
            </a:r>
          </a:p>
          <a:p>
            <a:r>
              <a:rPr lang="en-US" dirty="0" smtClean="0"/>
              <a:t>Build Cluster</a:t>
            </a:r>
          </a:p>
          <a:p>
            <a:r>
              <a:rPr lang="en-US" dirty="0" smtClean="0"/>
              <a:t>Current Status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4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Stands for “Continuous Integration”</a:t>
            </a:r>
          </a:p>
          <a:p>
            <a:r>
              <a:rPr lang="en-US" dirty="0" smtClean="0"/>
              <a:t>Allow ONLY good check-ins</a:t>
            </a:r>
          </a:p>
          <a:p>
            <a:r>
              <a:rPr lang="en-US" dirty="0" smtClean="0"/>
              <a:t>Deny bad changes from even entering source repo</a:t>
            </a:r>
          </a:p>
          <a:p>
            <a:r>
              <a:rPr lang="en-US" dirty="0" smtClean="0"/>
              <a:t>Sustain Software always in a good shape</a:t>
            </a:r>
          </a:p>
          <a:p>
            <a:r>
              <a:rPr lang="en-US" dirty="0" smtClean="0"/>
              <a:t>No breakages, no unstable builds, no unwanted surprises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OpenContrail 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Cloned off OpenStack CI and modified to OpenContrail needs</a:t>
            </a:r>
          </a:p>
          <a:p>
            <a:r>
              <a:rPr lang="en-US" dirty="0" err="1" smtClean="0"/>
              <a:t>Gerrit</a:t>
            </a:r>
            <a:r>
              <a:rPr lang="en-US" dirty="0" smtClean="0"/>
              <a:t>/review, </a:t>
            </a:r>
            <a:r>
              <a:rPr lang="en-US" dirty="0" err="1" smtClean="0"/>
              <a:t>zuul</a:t>
            </a:r>
            <a:r>
              <a:rPr lang="en-US" dirty="0" smtClean="0"/>
              <a:t> and </a:t>
            </a:r>
            <a:r>
              <a:rPr lang="en-US" dirty="0" err="1" smtClean="0"/>
              <a:t>jenkins</a:t>
            </a:r>
            <a:r>
              <a:rPr lang="en-US" dirty="0" smtClean="0"/>
              <a:t> are the 3 major components</a:t>
            </a:r>
          </a:p>
          <a:p>
            <a:r>
              <a:rPr lang="en-US" dirty="0" smtClean="0"/>
              <a:t>Review holds all review patches</a:t>
            </a:r>
          </a:p>
          <a:p>
            <a:r>
              <a:rPr lang="en-US" dirty="0" err="1" smtClean="0"/>
              <a:t>Zuul</a:t>
            </a:r>
            <a:r>
              <a:rPr lang="en-US" dirty="0" smtClean="0"/>
              <a:t> – queue manager</a:t>
            </a:r>
          </a:p>
          <a:p>
            <a:r>
              <a:rPr lang="en-US" dirty="0" smtClean="0"/>
              <a:t>Jenkins – Jobs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5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99100"/>
          </a:xfrm>
        </p:spPr>
        <p:txBody>
          <a:bodyPr>
            <a:normAutofit/>
          </a:bodyPr>
          <a:lstStyle/>
          <a:p>
            <a:r>
              <a:rPr lang="en-US" dirty="0" smtClean="0"/>
              <a:t>External manager servers</a:t>
            </a:r>
          </a:p>
          <a:p>
            <a:pPr lvl="1"/>
            <a:r>
              <a:rPr lang="en-US" dirty="0" err="1" smtClean="0"/>
              <a:t>Review.opencontrail.org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zuul.opencontrail.org</a:t>
            </a:r>
            <a:endParaRPr lang="en-US" dirty="0"/>
          </a:p>
          <a:p>
            <a:pPr lvl="1"/>
            <a:r>
              <a:rPr lang="en-US" dirty="0" err="1" smtClean="0"/>
              <a:t>jenkins.opencontrail.org</a:t>
            </a:r>
            <a:r>
              <a:rPr lang="en-US" dirty="0" smtClean="0"/>
              <a:t> (master)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osted externally (In Germany, at the moment)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8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cluster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575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Hosts </a:t>
            </a:r>
            <a:r>
              <a:rPr lang="en-US" dirty="0" err="1" smtClean="0"/>
              <a:t>jenkins</a:t>
            </a:r>
            <a:r>
              <a:rPr lang="en-US" dirty="0" smtClean="0"/>
              <a:t> slaves</a:t>
            </a:r>
          </a:p>
          <a:p>
            <a:r>
              <a:rPr lang="en-US" dirty="0" smtClean="0"/>
              <a:t>Runs all CI builds and tests</a:t>
            </a:r>
          </a:p>
          <a:p>
            <a:r>
              <a:rPr lang="en-US" dirty="0" smtClean="0"/>
              <a:t>R1.05 Contrail Software based cluster</a:t>
            </a:r>
          </a:p>
          <a:p>
            <a:endParaRPr lang="en-US" dirty="0"/>
          </a:p>
        </p:txBody>
      </p:sp>
      <p:pic>
        <p:nvPicPr>
          <p:cNvPr id="6" name="Picture 5" descr="061115_your_own_dogfoo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3429000"/>
            <a:ext cx="56769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6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Following </a:t>
            </a:r>
            <a:r>
              <a:rPr lang="en-US" dirty="0" err="1" smtClean="0"/>
              <a:t>git</a:t>
            </a:r>
            <a:r>
              <a:rPr lang="en-US" dirty="0" smtClean="0"/>
              <a:t> repos have been moved to CI</a:t>
            </a:r>
          </a:p>
          <a:p>
            <a:pPr lvl="1"/>
            <a:r>
              <a:rPr lang="en-US" sz="2100" dirty="0" smtClean="0"/>
              <a:t>contrail-</a:t>
            </a:r>
            <a:r>
              <a:rPr lang="en-US" sz="2100" dirty="0" err="1" smtClean="0"/>
              <a:t>build.git</a:t>
            </a:r>
            <a:endParaRPr lang="en-US" sz="2100" dirty="0" smtClean="0"/>
          </a:p>
          <a:p>
            <a:pPr lvl="1"/>
            <a:r>
              <a:rPr lang="en-US" sz="2100" dirty="0" smtClean="0"/>
              <a:t>contrail-ci-</a:t>
            </a:r>
            <a:r>
              <a:rPr lang="en-US" sz="2100" dirty="0" err="1" smtClean="0"/>
              <a:t>test.git</a:t>
            </a:r>
            <a:endParaRPr lang="en-US" sz="2100" dirty="0" smtClean="0"/>
          </a:p>
          <a:p>
            <a:pPr lvl="1"/>
            <a:r>
              <a:rPr lang="en-US" sz="2100" dirty="0" smtClean="0"/>
              <a:t>contrail-</a:t>
            </a:r>
            <a:r>
              <a:rPr lang="en-US" sz="2100" dirty="0" err="1" smtClean="0"/>
              <a:t>controller.git</a:t>
            </a:r>
            <a:endParaRPr lang="en-US" sz="2100" dirty="0" smtClean="0"/>
          </a:p>
          <a:p>
            <a:pPr lvl="1"/>
            <a:r>
              <a:rPr lang="en-US" sz="2100" dirty="0" smtClean="0"/>
              <a:t>contrail-controller-</a:t>
            </a:r>
            <a:r>
              <a:rPr lang="en-US" sz="2100" dirty="0" err="1" smtClean="0"/>
              <a:t>test.git</a:t>
            </a:r>
            <a:endParaRPr lang="en-US" sz="2100" dirty="0" smtClean="0"/>
          </a:p>
          <a:p>
            <a:pPr lvl="1"/>
            <a:r>
              <a:rPr lang="en-US" sz="2100" dirty="0" smtClean="0"/>
              <a:t>contrail-</a:t>
            </a:r>
            <a:r>
              <a:rPr lang="en-US" sz="2100" dirty="0" err="1" smtClean="0"/>
              <a:t>generateDS.git</a:t>
            </a:r>
            <a:endParaRPr lang="en-US" sz="2100" dirty="0" smtClean="0"/>
          </a:p>
          <a:p>
            <a:pPr lvl="1"/>
            <a:r>
              <a:rPr lang="en-US" sz="2100" dirty="0" smtClean="0"/>
              <a:t>contrail-neutron-</a:t>
            </a:r>
            <a:r>
              <a:rPr lang="en-US" sz="2100" dirty="0" err="1" smtClean="0"/>
              <a:t>plugin.git</a:t>
            </a:r>
            <a:endParaRPr lang="en-US" sz="2100" dirty="0" smtClean="0"/>
          </a:p>
          <a:p>
            <a:pPr lvl="1"/>
            <a:r>
              <a:rPr lang="en-US" sz="2100" dirty="0" smtClean="0"/>
              <a:t>contrail-nova-</a:t>
            </a:r>
            <a:r>
              <a:rPr lang="en-US" sz="2100" dirty="0" err="1" smtClean="0"/>
              <a:t>vif</a:t>
            </a:r>
            <a:r>
              <a:rPr lang="en-US" sz="2100" dirty="0" smtClean="0"/>
              <a:t>-</a:t>
            </a:r>
            <a:r>
              <a:rPr lang="en-US" sz="2100" dirty="0" err="1" smtClean="0"/>
              <a:t>driver.git</a:t>
            </a:r>
            <a:endParaRPr lang="en-US" sz="2100" dirty="0" smtClean="0"/>
          </a:p>
          <a:p>
            <a:pPr lvl="1"/>
            <a:r>
              <a:rPr lang="en-US" sz="2100" dirty="0" smtClean="0"/>
              <a:t>contrail-</a:t>
            </a:r>
            <a:r>
              <a:rPr lang="en-US" sz="2100" dirty="0" err="1" smtClean="0"/>
              <a:t>packages.git</a:t>
            </a:r>
            <a:endParaRPr lang="en-US" sz="2100" dirty="0" smtClean="0"/>
          </a:p>
          <a:p>
            <a:pPr lvl="1"/>
            <a:r>
              <a:rPr lang="en-US" sz="2100" dirty="0" smtClean="0"/>
              <a:t>contrail-</a:t>
            </a:r>
            <a:r>
              <a:rPr lang="en-US" sz="2100" dirty="0" err="1" smtClean="0"/>
              <a:t>packaging.git</a:t>
            </a:r>
            <a:endParaRPr lang="en-US" sz="2100" dirty="0" smtClean="0"/>
          </a:p>
          <a:p>
            <a:pPr lvl="1"/>
            <a:r>
              <a:rPr lang="en-US" sz="2100" dirty="0" smtClean="0"/>
              <a:t>contrail-</a:t>
            </a:r>
            <a:r>
              <a:rPr lang="en-US" sz="2100" dirty="0" err="1" smtClean="0"/>
              <a:t>provisioning.git</a:t>
            </a:r>
            <a:endParaRPr lang="en-US" sz="2100" dirty="0" smtClean="0"/>
          </a:p>
          <a:p>
            <a:pPr lvl="1"/>
            <a:r>
              <a:rPr lang="en-US" sz="2100" dirty="0" smtClean="0"/>
              <a:t>contrail-</a:t>
            </a:r>
            <a:r>
              <a:rPr lang="en-US" sz="2100" dirty="0" err="1" smtClean="0"/>
              <a:t>sandesh.git</a:t>
            </a:r>
            <a:endParaRPr lang="en-US" sz="2100" dirty="0" smtClean="0"/>
          </a:p>
          <a:p>
            <a:pPr lvl="1"/>
            <a:r>
              <a:rPr lang="en-US" sz="2100" dirty="0" smtClean="0"/>
              <a:t>contrail-third-</a:t>
            </a:r>
            <a:r>
              <a:rPr lang="en-US" sz="2100" dirty="0" err="1" smtClean="0"/>
              <a:t>party.git</a:t>
            </a:r>
            <a:endParaRPr lang="en-US" sz="2100" dirty="0" smtClean="0"/>
          </a:p>
          <a:p>
            <a:pPr lvl="1"/>
            <a:r>
              <a:rPr lang="en-US" sz="2100" dirty="0" smtClean="0"/>
              <a:t>contrail-</a:t>
            </a:r>
            <a:r>
              <a:rPr lang="en-US" sz="2100" dirty="0" err="1" smtClean="0"/>
              <a:t>vrouter.git</a:t>
            </a:r>
            <a:endParaRPr lang="en-US" sz="2100" dirty="0" smtClean="0"/>
          </a:p>
          <a:p>
            <a:r>
              <a:rPr lang="en-US" sz="2500" dirty="0" smtClean="0"/>
              <a:t>Unit Test job</a:t>
            </a:r>
          </a:p>
          <a:p>
            <a:pPr lvl="1"/>
            <a:r>
              <a:rPr lang="en-US" sz="2100" dirty="0" smtClean="0"/>
              <a:t>Builds and runs all unit tests (</a:t>
            </a:r>
            <a:r>
              <a:rPr lang="en-US" sz="2100" dirty="0" err="1" smtClean="0"/>
              <a:t>scons</a:t>
            </a:r>
            <a:r>
              <a:rPr lang="en-US" sz="2100" dirty="0" smtClean="0"/>
              <a:t> test)</a:t>
            </a:r>
          </a:p>
          <a:p>
            <a:r>
              <a:rPr lang="en-US" sz="2500" dirty="0" smtClean="0"/>
              <a:t>Sys Test Job</a:t>
            </a:r>
          </a:p>
          <a:p>
            <a:pPr lvl="1"/>
            <a:r>
              <a:rPr lang="en-US" sz="2100" dirty="0" smtClean="0"/>
              <a:t>Builds contrail all-in-one </a:t>
            </a:r>
            <a:r>
              <a:rPr lang="en-US" sz="2100" dirty="0" err="1" smtClean="0"/>
              <a:t>debian</a:t>
            </a:r>
            <a:r>
              <a:rPr lang="en-US" sz="2100" dirty="0" smtClean="0"/>
              <a:t> package</a:t>
            </a:r>
          </a:p>
          <a:p>
            <a:pPr lvl="1"/>
            <a:r>
              <a:rPr lang="en-US" sz="2100" dirty="0" smtClean="0"/>
              <a:t>Fab </a:t>
            </a:r>
            <a:r>
              <a:rPr lang="en-US" sz="2100" dirty="0" err="1" smtClean="0"/>
              <a:t>fun_sanity:ci_sanity</a:t>
            </a:r>
            <a:r>
              <a:rPr lang="en-US" sz="2100" dirty="0" smtClean="0"/>
              <a:t> (Work in progress, scaling issues yet to be resolved)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Bring all repos under CI, including test</a:t>
            </a:r>
          </a:p>
          <a:p>
            <a:r>
              <a:rPr lang="en-US" dirty="0" smtClean="0"/>
              <a:t>Add lot more tests to CI</a:t>
            </a:r>
          </a:p>
          <a:p>
            <a:r>
              <a:rPr lang="en-US" dirty="0" smtClean="0"/>
              <a:t>Test against various combinations of </a:t>
            </a:r>
            <a:r>
              <a:rPr lang="en-US" dirty="0" err="1" smtClean="0"/>
              <a:t>CentOS</a:t>
            </a:r>
            <a:r>
              <a:rPr lang="en-US" dirty="0" smtClean="0"/>
              <a:t>, OpenStack Release, etc.</a:t>
            </a:r>
          </a:p>
          <a:p>
            <a:r>
              <a:rPr lang="en-US" dirty="0" smtClean="0"/>
              <a:t>Improve performance and reduce wait time</a:t>
            </a:r>
          </a:p>
          <a:p>
            <a:pPr lvl="1"/>
            <a:r>
              <a:rPr lang="en-US" dirty="0" smtClean="0"/>
              <a:t>Currently if all stars align </a:t>
            </a:r>
            <a:r>
              <a:rPr lang="en-US" dirty="0" smtClean="0">
                <a:sym typeface="Wingdings"/>
              </a:rPr>
              <a:t>, takes ~5 hours</a:t>
            </a:r>
          </a:p>
          <a:p>
            <a:r>
              <a:rPr lang="en-US" dirty="0" smtClean="0">
                <a:sym typeface="Wingdings"/>
              </a:rPr>
              <a:t>Fix CI infrastructure bugs and make it more stable and reliable</a:t>
            </a:r>
          </a:p>
          <a:p>
            <a:r>
              <a:rPr lang="en-US" dirty="0" smtClean="0">
                <a:sym typeface="Wingdings"/>
              </a:rPr>
              <a:t>Refer to Wiki for bugs and TODO items</a:t>
            </a:r>
          </a:p>
          <a:p>
            <a:endParaRPr lang="en-US" dirty="0" smtClean="0">
              <a:sym typeface="Wingdings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6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FAQ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External WIKI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Internal WIKI</a:t>
            </a:r>
            <a:endParaRPr lang="en-US" dirty="0" smtClean="0"/>
          </a:p>
          <a:p>
            <a:r>
              <a:rPr lang="en-US" dirty="0" smtClean="0"/>
              <a:t>Build Cluster</a:t>
            </a:r>
          </a:p>
          <a:p>
            <a:pPr lvl="1"/>
            <a:r>
              <a:rPr lang="en-US" dirty="0" smtClean="0">
                <a:hlinkClick r:id="rId4"/>
              </a:rPr>
              <a:t>OpenStack UI</a:t>
            </a:r>
            <a:r>
              <a:rPr lang="en-US" dirty="0" smtClean="0"/>
              <a:t> admin/jun1per123</a:t>
            </a:r>
          </a:p>
          <a:p>
            <a:pPr lvl="1"/>
            <a:r>
              <a:rPr lang="en-US" dirty="0" smtClean="0">
                <a:hlinkClick r:id="rId5"/>
              </a:rPr>
              <a:t>Contrail UI</a:t>
            </a:r>
            <a:r>
              <a:rPr lang="en-US" dirty="0" smtClean="0"/>
              <a:t> admin/c0ntrail123</a:t>
            </a:r>
          </a:p>
          <a:p>
            <a:pPr lvl="1"/>
            <a:r>
              <a:rPr lang="en-US" dirty="0" smtClean="0">
                <a:hlinkClick r:id="rId6"/>
              </a:rPr>
              <a:t>Cluster Details</a:t>
            </a:r>
            <a:r>
              <a:rPr lang="en-US" dirty="0" smtClean="0"/>
              <a:t> root/c0ntrail13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7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352</Words>
  <Application>Microsoft Macintosh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OpenContrail  Continuous Integration</vt:lpstr>
      <vt:lpstr>Agenda</vt:lpstr>
      <vt:lpstr>What is CI</vt:lpstr>
      <vt:lpstr>OpenContrail CI</vt:lpstr>
      <vt:lpstr>Managing systems</vt:lpstr>
      <vt:lpstr>Build cluster </vt:lpstr>
      <vt:lpstr>Current Status</vt:lpstr>
      <vt:lpstr>Future plans</vt:lpstr>
      <vt:lpstr>References</vt:lpstr>
      <vt:lpstr>Q&amp;A</vt:lpstr>
      <vt:lpstr>Apologies for all perceived CI bottlenecks and Thank You very much for your kind co-operation!  -- CI Team</vt:lpstr>
    </vt:vector>
  </TitlesOfParts>
  <Company>Juniper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OpenContrail  Continuous Integration</dc:title>
  <dc:creator>Ananth Suryanarayana</dc:creator>
  <cp:lastModifiedBy>Ananth Suryanarayana</cp:lastModifiedBy>
  <cp:revision>37</cp:revision>
  <dcterms:created xsi:type="dcterms:W3CDTF">2014-07-10T18:46:04Z</dcterms:created>
  <dcterms:modified xsi:type="dcterms:W3CDTF">2014-07-10T21:14:53Z</dcterms:modified>
</cp:coreProperties>
</file>