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5F7CEF-88BF-4249-9E49-E294C80200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2929629"/>
            <a:ext cx="8676222" cy="729450"/>
          </a:xfrm>
        </p:spPr>
        <p:txBody>
          <a:bodyPr>
            <a:normAutofit fontScale="90000"/>
          </a:bodyPr>
          <a:lstStyle/>
          <a:p>
            <a:r>
              <a:rPr lang="en-US" altLang="ko-KR" dirty="0" err="1"/>
              <a:t>Contributhon</a:t>
            </a:r>
            <a:r>
              <a:rPr lang="en-US" altLang="ko-KR" dirty="0"/>
              <a:t> - </a:t>
            </a:r>
            <a:r>
              <a:rPr lang="en-US" altLang="ko-KR" dirty="0" err="1"/>
              <a:t>Openstack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7096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D00D447-7F0A-4EB5-B9B5-682693A74C8A}"/>
              </a:ext>
            </a:extLst>
          </p:cNvPr>
          <p:cNvSpPr txBox="1"/>
          <p:nvPr/>
        </p:nvSpPr>
        <p:spPr>
          <a:xfrm>
            <a:off x="2112887" y="2048158"/>
            <a:ext cx="7732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600" dirty="0" err="1"/>
              <a:t>Openstack</a:t>
            </a:r>
            <a:r>
              <a:rPr lang="ko-KR" altLang="en-US" sz="3600" dirty="0"/>
              <a:t>은 웹</a:t>
            </a:r>
            <a:r>
              <a:rPr lang="en-US" altLang="ko-KR" sz="3600" dirty="0"/>
              <a:t> REST API</a:t>
            </a:r>
            <a:r>
              <a:rPr lang="ko-KR" altLang="en-US" sz="3600" dirty="0"/>
              <a:t>로 구성</a:t>
            </a:r>
            <a:r>
              <a:rPr lang="en-US" altLang="ko-KR" sz="2800" dirty="0"/>
              <a:t>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0FB857-BFD0-4E68-BF88-ACA573C67DAB}"/>
              </a:ext>
            </a:extLst>
          </p:cNvPr>
          <p:cNvSpPr txBox="1"/>
          <p:nvPr/>
        </p:nvSpPr>
        <p:spPr>
          <a:xfrm>
            <a:off x="2851399" y="2969018"/>
            <a:ext cx="61966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2000" dirty="0"/>
              <a:t>Token or Public key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20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2000" dirty="0"/>
              <a:t>인스턴스 생성 시 어떤 </a:t>
            </a:r>
            <a:r>
              <a:rPr lang="en-US" altLang="ko-KR" sz="2000" dirty="0"/>
              <a:t>API</a:t>
            </a:r>
            <a:r>
              <a:rPr lang="ko-KR" altLang="en-US" sz="2000" dirty="0"/>
              <a:t>를 거쳐서 생성될까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8873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D00D447-7F0A-4EB5-B9B5-682693A74C8A}"/>
              </a:ext>
            </a:extLst>
          </p:cNvPr>
          <p:cNvSpPr txBox="1"/>
          <p:nvPr/>
        </p:nvSpPr>
        <p:spPr>
          <a:xfrm>
            <a:off x="2112887" y="1443316"/>
            <a:ext cx="7732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Nova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0FB857-BFD0-4E68-BF88-ACA573C67DAB}"/>
              </a:ext>
            </a:extLst>
          </p:cNvPr>
          <p:cNvSpPr txBox="1"/>
          <p:nvPr/>
        </p:nvSpPr>
        <p:spPr>
          <a:xfrm>
            <a:off x="2743201" y="2268935"/>
            <a:ext cx="61966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서버 리소스</a:t>
            </a:r>
            <a:r>
              <a:rPr lang="en-US" altLang="ko-KR" dirty="0"/>
              <a:t>(</a:t>
            </a:r>
            <a:r>
              <a:rPr lang="ko-KR" altLang="en-US" dirty="0"/>
              <a:t>인스턴스</a:t>
            </a:r>
            <a:r>
              <a:rPr lang="en-US" altLang="ko-KR" dirty="0"/>
              <a:t>, VM) </a:t>
            </a:r>
            <a:r>
              <a:rPr lang="ko-KR" altLang="en-US" dirty="0"/>
              <a:t>를 제어하는 컴포넌트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서버 리소스는 타입</a:t>
            </a:r>
            <a:r>
              <a:rPr lang="en-US" altLang="ko-KR" dirty="0"/>
              <a:t>(flavor)</a:t>
            </a:r>
            <a:r>
              <a:rPr lang="ko-KR" altLang="en-US" dirty="0"/>
              <a:t>과 이미지로 구성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1FA178-82DC-4310-869B-DD70E7D46061}"/>
              </a:ext>
            </a:extLst>
          </p:cNvPr>
          <p:cNvSpPr txBox="1"/>
          <p:nvPr/>
        </p:nvSpPr>
        <p:spPr>
          <a:xfrm>
            <a:off x="2184327" y="3672180"/>
            <a:ext cx="7732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Keystone	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FB7271-20AC-4B8B-9D19-4191072F9DDD}"/>
              </a:ext>
            </a:extLst>
          </p:cNvPr>
          <p:cNvSpPr txBox="1"/>
          <p:nvPr/>
        </p:nvSpPr>
        <p:spPr>
          <a:xfrm>
            <a:off x="2814641" y="4459699"/>
            <a:ext cx="61966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인증을 통해 서버 내의 자원에 대한 권한을 관리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2193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9">
            <a:extLst>
              <a:ext uri="{FF2B5EF4-FFF2-40B4-BE49-F238E27FC236}">
                <a16:creationId xmlns:a16="http://schemas.microsoft.com/office/drawing/2014/main" id="{305D79E3-1197-4E9E-B049-4588DAA67CF9}"/>
              </a:ext>
            </a:extLst>
          </p:cNvPr>
          <p:cNvSpPr/>
          <p:nvPr/>
        </p:nvSpPr>
        <p:spPr>
          <a:xfrm>
            <a:off x="9011936" y="1509044"/>
            <a:ext cx="1673104" cy="85334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Keystone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DCFED21-C977-4B64-A20A-FE807995BA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889" y="3203596"/>
            <a:ext cx="1721498" cy="172149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384BE433-FA3A-4FF3-961D-49C42E228359}"/>
              </a:ext>
            </a:extLst>
          </p:cNvPr>
          <p:cNvSpPr/>
          <p:nvPr/>
        </p:nvSpPr>
        <p:spPr>
          <a:xfrm>
            <a:off x="4238625" y="1566535"/>
            <a:ext cx="4238625" cy="151714"/>
          </a:xfrm>
          <a:prstGeom prst="rightArrow">
            <a:avLst/>
          </a:prstGeom>
          <a:solidFill>
            <a:schemeClr val="tx1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B95EEE-5C90-4545-9D23-1939DABD2C43}"/>
              </a:ext>
            </a:extLst>
          </p:cNvPr>
          <p:cNvSpPr txBox="1"/>
          <p:nvPr/>
        </p:nvSpPr>
        <p:spPr>
          <a:xfrm>
            <a:off x="4095750" y="1173718"/>
            <a:ext cx="224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Req POST</a:t>
            </a: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20C67C13-BB57-4140-AC15-7A98E99FE001}"/>
              </a:ext>
            </a:extLst>
          </p:cNvPr>
          <p:cNvSpPr/>
          <p:nvPr/>
        </p:nvSpPr>
        <p:spPr>
          <a:xfrm rot="10800000">
            <a:off x="4229098" y="2352021"/>
            <a:ext cx="4248152" cy="101162"/>
          </a:xfrm>
          <a:prstGeom prst="rightArrow">
            <a:avLst/>
          </a:prstGeom>
          <a:solidFill>
            <a:schemeClr val="tx1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4E5510-8EA2-4E33-9F67-707BEF0B77BA}"/>
              </a:ext>
            </a:extLst>
          </p:cNvPr>
          <p:cNvSpPr txBox="1"/>
          <p:nvPr/>
        </p:nvSpPr>
        <p:spPr>
          <a:xfrm>
            <a:off x="4105275" y="1935718"/>
            <a:ext cx="224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 Resp 201</a:t>
            </a:r>
          </a:p>
        </p:txBody>
      </p:sp>
      <p:sp>
        <p:nvSpPr>
          <p:cNvPr id="5" name="순서도: 다중 문서 4">
            <a:extLst>
              <a:ext uri="{FF2B5EF4-FFF2-40B4-BE49-F238E27FC236}">
                <a16:creationId xmlns:a16="http://schemas.microsoft.com/office/drawing/2014/main" id="{49D8F96D-76EE-4032-BE89-067FFDE84D8B}"/>
              </a:ext>
            </a:extLst>
          </p:cNvPr>
          <p:cNvSpPr/>
          <p:nvPr/>
        </p:nvSpPr>
        <p:spPr>
          <a:xfrm>
            <a:off x="6000750" y="952153"/>
            <a:ext cx="1038224" cy="498914"/>
          </a:xfrm>
          <a:prstGeom prst="flowChartMultidocumen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ID,PW</a:t>
            </a:r>
            <a:endParaRPr lang="ko-KR" altLang="en-US" dirty="0"/>
          </a:p>
        </p:txBody>
      </p:sp>
      <p:sp>
        <p:nvSpPr>
          <p:cNvPr id="19" name="두루마리 모양: 가로로 말림 18">
            <a:extLst>
              <a:ext uri="{FF2B5EF4-FFF2-40B4-BE49-F238E27FC236}">
                <a16:creationId xmlns:a16="http://schemas.microsoft.com/office/drawing/2014/main" id="{C1CB1846-EEDF-4903-9EFA-B10D6D2AA52A}"/>
              </a:ext>
            </a:extLst>
          </p:cNvPr>
          <p:cNvSpPr/>
          <p:nvPr/>
        </p:nvSpPr>
        <p:spPr>
          <a:xfrm>
            <a:off x="5925063" y="1866382"/>
            <a:ext cx="1000125" cy="369332"/>
          </a:xfrm>
          <a:prstGeom prst="horizontalScroll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Token</a:t>
            </a:r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EC5E90D-3679-46E0-87E4-62BC9DC309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600" y="3446795"/>
            <a:ext cx="1459518" cy="1459518"/>
          </a:xfrm>
          <a:prstGeom prst="rect">
            <a:avLst/>
          </a:prstGeom>
        </p:spPr>
      </p:pic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15685190-8A29-4B38-84CF-13241744935D}"/>
              </a:ext>
            </a:extLst>
          </p:cNvPr>
          <p:cNvSpPr/>
          <p:nvPr/>
        </p:nvSpPr>
        <p:spPr>
          <a:xfrm>
            <a:off x="4229100" y="3261985"/>
            <a:ext cx="4419600" cy="127075"/>
          </a:xfrm>
          <a:prstGeom prst="rightArrow">
            <a:avLst/>
          </a:prstGeom>
          <a:solidFill>
            <a:schemeClr val="tx1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701CA5-1752-4E88-A1C4-B1D3526C673B}"/>
              </a:ext>
            </a:extLst>
          </p:cNvPr>
          <p:cNvSpPr txBox="1"/>
          <p:nvPr/>
        </p:nvSpPr>
        <p:spPr>
          <a:xfrm>
            <a:off x="4105274" y="2892653"/>
            <a:ext cx="3886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 Req GET   </a:t>
            </a:r>
            <a:r>
              <a:rPr lang="ko-KR" altLang="en-US" dirty="0"/>
              <a:t>유효성 검사</a:t>
            </a:r>
            <a:r>
              <a:rPr lang="en-US" altLang="ko-KR" dirty="0"/>
              <a:t>(</a:t>
            </a:r>
            <a:r>
              <a:rPr lang="ko-KR" altLang="en-US" dirty="0"/>
              <a:t>이미지</a:t>
            </a:r>
            <a:r>
              <a:rPr lang="en-US" altLang="ko-KR" dirty="0"/>
              <a:t>)</a:t>
            </a: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06FF36A1-5D5C-4E58-BF85-8AAA892EA2A3}"/>
              </a:ext>
            </a:extLst>
          </p:cNvPr>
          <p:cNvSpPr/>
          <p:nvPr/>
        </p:nvSpPr>
        <p:spPr>
          <a:xfrm rot="10800000">
            <a:off x="4238625" y="4047471"/>
            <a:ext cx="4341732" cy="138608"/>
          </a:xfrm>
          <a:prstGeom prst="rightArrow">
            <a:avLst/>
          </a:prstGeom>
          <a:solidFill>
            <a:schemeClr val="tx1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E3FAEF-FAEF-41BB-8366-A6D66EE22ACF}"/>
              </a:ext>
            </a:extLst>
          </p:cNvPr>
          <p:cNvSpPr txBox="1"/>
          <p:nvPr/>
        </p:nvSpPr>
        <p:spPr>
          <a:xfrm>
            <a:off x="4114800" y="3668615"/>
            <a:ext cx="348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 Resp 200  </a:t>
            </a: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E4910D23-DE9B-4560-9DA9-F5B471925B8E}"/>
              </a:ext>
            </a:extLst>
          </p:cNvPr>
          <p:cNvSpPr/>
          <p:nvPr/>
        </p:nvSpPr>
        <p:spPr>
          <a:xfrm>
            <a:off x="4238625" y="4909810"/>
            <a:ext cx="3886200" cy="106097"/>
          </a:xfrm>
          <a:prstGeom prst="rightArrow">
            <a:avLst/>
          </a:prstGeom>
          <a:solidFill>
            <a:schemeClr val="tx1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C10FAE-41C2-493C-BAB7-64C77C4F5870}"/>
              </a:ext>
            </a:extLst>
          </p:cNvPr>
          <p:cNvSpPr txBox="1"/>
          <p:nvPr/>
        </p:nvSpPr>
        <p:spPr>
          <a:xfrm>
            <a:off x="4133850" y="4516340"/>
            <a:ext cx="348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 Req POST  </a:t>
            </a:r>
          </a:p>
        </p:txBody>
      </p:sp>
      <p:sp>
        <p:nvSpPr>
          <p:cNvPr id="32" name="순서도: 다중 문서 31">
            <a:extLst>
              <a:ext uri="{FF2B5EF4-FFF2-40B4-BE49-F238E27FC236}">
                <a16:creationId xmlns:a16="http://schemas.microsoft.com/office/drawing/2014/main" id="{378BE81E-6165-43BB-8CC0-3010E09CF1C4}"/>
              </a:ext>
            </a:extLst>
          </p:cNvPr>
          <p:cNvSpPr/>
          <p:nvPr/>
        </p:nvSpPr>
        <p:spPr>
          <a:xfrm>
            <a:off x="6000750" y="4382505"/>
            <a:ext cx="1038224" cy="397239"/>
          </a:xfrm>
          <a:prstGeom prst="flowChartMultidocumen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5721C28B-B639-45BF-9A93-ECC45E839377}"/>
              </a:ext>
            </a:extLst>
          </p:cNvPr>
          <p:cNvSpPr/>
          <p:nvPr/>
        </p:nvSpPr>
        <p:spPr>
          <a:xfrm rot="10800000">
            <a:off x="4200525" y="5609572"/>
            <a:ext cx="3886200" cy="106097"/>
          </a:xfrm>
          <a:prstGeom prst="rightArrow">
            <a:avLst/>
          </a:prstGeom>
          <a:solidFill>
            <a:schemeClr val="tx1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66CDD9-85D5-421D-951E-D4B3BE6C971D}"/>
              </a:ext>
            </a:extLst>
          </p:cNvPr>
          <p:cNvSpPr txBox="1"/>
          <p:nvPr/>
        </p:nvSpPr>
        <p:spPr>
          <a:xfrm>
            <a:off x="4171950" y="5164040"/>
            <a:ext cx="348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  Req 202  </a:t>
            </a:r>
          </a:p>
        </p:txBody>
      </p:sp>
      <p:sp>
        <p:nvSpPr>
          <p:cNvPr id="35" name="두루마리 모양: 가로로 말림 34">
            <a:extLst>
              <a:ext uri="{FF2B5EF4-FFF2-40B4-BE49-F238E27FC236}">
                <a16:creationId xmlns:a16="http://schemas.microsoft.com/office/drawing/2014/main" id="{D651D2D6-BECF-455F-8E55-A39581CFAFD7}"/>
              </a:ext>
            </a:extLst>
          </p:cNvPr>
          <p:cNvSpPr/>
          <p:nvPr/>
        </p:nvSpPr>
        <p:spPr>
          <a:xfrm>
            <a:off x="5982213" y="5142982"/>
            <a:ext cx="1000125" cy="369332"/>
          </a:xfrm>
          <a:prstGeom prst="horizontalScroll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UUID</a:t>
            </a:r>
            <a:endParaRPr lang="ko-KR" altLang="en-US" dirty="0"/>
          </a:p>
        </p:txBody>
      </p:sp>
      <p:sp>
        <p:nvSpPr>
          <p:cNvPr id="38" name="화살표: 원형 37">
            <a:extLst>
              <a:ext uri="{FF2B5EF4-FFF2-40B4-BE49-F238E27FC236}">
                <a16:creationId xmlns:a16="http://schemas.microsoft.com/office/drawing/2014/main" id="{BD7DFFA2-A919-4E61-958D-FF38211201B9}"/>
              </a:ext>
            </a:extLst>
          </p:cNvPr>
          <p:cNvSpPr/>
          <p:nvPr/>
        </p:nvSpPr>
        <p:spPr>
          <a:xfrm rot="16200000">
            <a:off x="9504559" y="4954275"/>
            <a:ext cx="670557" cy="989875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374447"/>
              <a:gd name="adj5" fmla="val 125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DB0A999-294C-449C-90F8-C86F2E48DCA1}"/>
              </a:ext>
            </a:extLst>
          </p:cNvPr>
          <p:cNvSpPr txBox="1"/>
          <p:nvPr/>
        </p:nvSpPr>
        <p:spPr>
          <a:xfrm>
            <a:off x="8608932" y="5892891"/>
            <a:ext cx="2480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7.  VM</a:t>
            </a:r>
            <a:r>
              <a:rPr lang="ko-KR" altLang="en-US" dirty="0"/>
              <a:t> 생성</a:t>
            </a:r>
            <a:r>
              <a:rPr lang="en-US" altLang="ko-KR" dirty="0"/>
              <a:t>(</a:t>
            </a:r>
            <a:r>
              <a:rPr lang="ko-KR" altLang="en-US" dirty="0"/>
              <a:t>비동기</a:t>
            </a:r>
            <a:r>
              <a:rPr lang="en-US" altLang="ko-KR" dirty="0"/>
              <a:t>) 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7F269BE-9ADB-4CD1-A01B-1C5CE90B205F}"/>
              </a:ext>
            </a:extLst>
          </p:cNvPr>
          <p:cNvSpPr txBox="1"/>
          <p:nvPr/>
        </p:nvSpPr>
        <p:spPr>
          <a:xfrm>
            <a:off x="916251" y="419410"/>
            <a:ext cx="7732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VM </a:t>
            </a:r>
            <a:r>
              <a:rPr lang="ko-KR" altLang="en-US" sz="2800" dirty="0"/>
              <a:t>생성 절차</a:t>
            </a:r>
            <a:r>
              <a:rPr lang="en-US" altLang="ko-KR" sz="28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26376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D00D447-7F0A-4EB5-B9B5-682693A74C8A}"/>
              </a:ext>
            </a:extLst>
          </p:cNvPr>
          <p:cNvSpPr txBox="1"/>
          <p:nvPr/>
        </p:nvSpPr>
        <p:spPr>
          <a:xfrm>
            <a:off x="2112887" y="443191"/>
            <a:ext cx="7732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Token </a:t>
            </a:r>
            <a:r>
              <a:rPr lang="ko-KR" altLang="en-US" sz="2800" dirty="0"/>
              <a:t>발급</a:t>
            </a:r>
            <a:r>
              <a:rPr lang="en-US" altLang="ko-KR" sz="2800" dirty="0"/>
              <a:t>	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4FEF221-C6B0-4232-B011-7E57CCF1F5C1}"/>
              </a:ext>
            </a:extLst>
          </p:cNvPr>
          <p:cNvSpPr/>
          <p:nvPr/>
        </p:nvSpPr>
        <p:spPr>
          <a:xfrm>
            <a:off x="2533650" y="1666874"/>
            <a:ext cx="7010400" cy="45815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52D884-5623-4373-A58F-28B019A49749}"/>
              </a:ext>
            </a:extLst>
          </p:cNvPr>
          <p:cNvSpPr txBox="1"/>
          <p:nvPr/>
        </p:nvSpPr>
        <p:spPr>
          <a:xfrm>
            <a:off x="3210937" y="1801833"/>
            <a:ext cx="57701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{ </a:t>
            </a:r>
          </a:p>
          <a:p>
            <a:r>
              <a:rPr lang="en-US" altLang="ko-KR" dirty="0"/>
              <a:t>"auth": {</a:t>
            </a:r>
          </a:p>
          <a:p>
            <a:r>
              <a:rPr lang="en-US" altLang="ko-KR" dirty="0"/>
              <a:t>          "identity": {</a:t>
            </a:r>
          </a:p>
          <a:p>
            <a:r>
              <a:rPr lang="en-US" altLang="ko-KR" dirty="0"/>
              <a:t>           "methods": ["password"],</a:t>
            </a:r>
          </a:p>
          <a:p>
            <a:r>
              <a:rPr lang="en-US" altLang="ko-KR" dirty="0"/>
              <a:t>           "password": {</a:t>
            </a:r>
          </a:p>
          <a:p>
            <a:r>
              <a:rPr lang="en-US" altLang="ko-KR" dirty="0"/>
              <a:t>           	"user": {</a:t>
            </a:r>
          </a:p>
          <a:p>
            <a:r>
              <a:rPr lang="en-US" altLang="ko-KR" dirty="0"/>
              <a:t>              		 "name": "admin",</a:t>
            </a:r>
          </a:p>
          <a:p>
            <a:r>
              <a:rPr lang="en-US" altLang="ko-KR" dirty="0"/>
              <a:t>               	 "domain": { </a:t>
            </a:r>
          </a:p>
          <a:p>
            <a:r>
              <a:rPr lang="en-US" altLang="ko-KR" dirty="0"/>
              <a:t>					"id": "default" },</a:t>
            </a:r>
          </a:p>
          <a:p>
            <a:r>
              <a:rPr lang="en-US" altLang="ko-KR" dirty="0"/>
              <a:t>               	 "password": "secret"</a:t>
            </a:r>
          </a:p>
          <a:p>
            <a:r>
              <a:rPr lang="en-US" altLang="ko-KR" dirty="0"/>
              <a:t>                 	}</a:t>
            </a:r>
          </a:p>
          <a:p>
            <a:r>
              <a:rPr lang="en-US" altLang="ko-KR" dirty="0"/>
              <a:t>           	}</a:t>
            </a:r>
          </a:p>
          <a:p>
            <a:r>
              <a:rPr lang="en-US" altLang="ko-KR" dirty="0"/>
              <a:t>           }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}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05BAE3-3449-4D7D-ACC6-69AB1172990B}"/>
              </a:ext>
            </a:extLst>
          </p:cNvPr>
          <p:cNvSpPr txBox="1"/>
          <p:nvPr/>
        </p:nvSpPr>
        <p:spPr>
          <a:xfrm>
            <a:off x="2647949" y="1119484"/>
            <a:ext cx="6505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http://{identity}/v3/auth/tokens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0805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5F7CEF-88BF-4249-9E49-E294C80200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2929629"/>
            <a:ext cx="8676222" cy="72945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Thank you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12234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그물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TM03457485[[fn=그물]]</Template>
  <TotalTime>946</TotalTime>
  <Words>133</Words>
  <Application>Microsoft Office PowerPoint</Application>
  <PresentationFormat>와이드스크린</PresentationFormat>
  <Paragraphs>41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Century Gothic</vt:lpstr>
      <vt:lpstr>그물</vt:lpstr>
      <vt:lpstr>Contributhon - Openstack</vt:lpstr>
      <vt:lpstr>PowerPoint 프레젠테이션</vt:lpstr>
      <vt:lpstr>PowerPoint 프레젠테이션</vt:lpstr>
      <vt:lpstr>PowerPoint 프레젠테이션</vt:lpstr>
      <vt:lpstr>PowerPoint 프레젠테이션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Openstack</dc:title>
  <dc:creator>강성효</dc:creator>
  <cp:lastModifiedBy>강성효</cp:lastModifiedBy>
  <cp:revision>13</cp:revision>
  <dcterms:created xsi:type="dcterms:W3CDTF">2018-09-20T04:48:32Z</dcterms:created>
  <dcterms:modified xsi:type="dcterms:W3CDTF">2018-09-21T00:04:25Z</dcterms:modified>
</cp:coreProperties>
</file>