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8E7B6-B189-4D39-BF64-809F00FC3B61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AEA6-DCBF-4297-AAE1-EDC3A7FBE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5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4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1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8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9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9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0CDA-201F-435B-9478-1DF73379A335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5A01-ECAB-409C-910F-27A041A9F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Open v switch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김홍규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9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2942" y="2283779"/>
            <a:ext cx="199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Contents 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8871" y="309466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1. Open v Switch </a:t>
            </a:r>
            <a:r>
              <a:rPr lang="ko-KR" altLang="en-US" sz="2000" dirty="0" smtClean="0"/>
              <a:t>환경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28996" y="3820921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2. </a:t>
            </a:r>
            <a:r>
              <a:rPr lang="ko-KR" altLang="en-US" sz="2000" dirty="0" smtClean="0"/>
              <a:t>설치과정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78870" y="4430796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3. </a:t>
            </a:r>
            <a:r>
              <a:rPr lang="ko-KR" altLang="en-US" sz="2000" dirty="0" smtClean="0"/>
              <a:t>무작정 따라하기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03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71" y="352019"/>
            <a:ext cx="3175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1. Open v Switch </a:t>
            </a:r>
            <a:r>
              <a:rPr lang="ko-KR" altLang="en-US" sz="2000" dirty="0" smtClean="0"/>
              <a:t>환경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07571" y="839585"/>
            <a:ext cx="11321934" cy="2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515" y="1255221"/>
            <a:ext cx="9351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우분투 </a:t>
            </a:r>
            <a:endParaRPr lang="en-US" altLang="ko-KR" dirty="0" smtClean="0"/>
          </a:p>
          <a:p>
            <a:r>
              <a:rPr lang="en-US" altLang="ko-KR" dirty="0" smtClean="0"/>
              <a:t> -&gt; virtual box </a:t>
            </a:r>
            <a:r>
              <a:rPr lang="ko-KR" altLang="en-US" dirty="0" smtClean="0"/>
              <a:t>로 구성하거나 직접 부팅 디스크 만들어 설치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〮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kvm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1) </a:t>
            </a:r>
            <a:r>
              <a:rPr lang="ko-KR" altLang="en-US" dirty="0" smtClean="0"/>
              <a:t>가상화 지원 여부 확인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명령어 통해 확인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egrep</a:t>
            </a:r>
            <a:r>
              <a:rPr lang="en-US" altLang="ko-KR" dirty="0" smtClean="0"/>
              <a:t> ‘(</a:t>
            </a:r>
            <a:r>
              <a:rPr lang="en-US" altLang="ko-KR" dirty="0" err="1" smtClean="0"/>
              <a:t>vmx|svm</a:t>
            </a:r>
            <a:r>
              <a:rPr lang="en-US" altLang="ko-KR" dirty="0" smtClean="0"/>
              <a:t>)’ 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cpuinfo</a:t>
            </a:r>
            <a:endParaRPr lang="en-US" altLang="ko-KR" dirty="0"/>
          </a:p>
          <a:p>
            <a:r>
              <a:rPr lang="en-US" altLang="ko-KR" dirty="0" smtClean="0"/>
              <a:t>  2)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가상화 지원 안함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qemu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3)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이상인 경우 가상화 지원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kvm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4)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qemu-kvm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libvirt</a:t>
            </a:r>
            <a:r>
              <a:rPr lang="en-US" altLang="ko-KR" dirty="0" smtClean="0"/>
              <a:t>-bin Ubuntu-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-builder bridge-</a:t>
            </a:r>
            <a:r>
              <a:rPr lang="en-US" altLang="ko-KR" dirty="0" err="1" smtClean="0"/>
              <a:t>utils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1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571" y="348035"/>
            <a:ext cx="408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설치과정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07571" y="839585"/>
            <a:ext cx="11321934" cy="2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3948" y="1556035"/>
            <a:ext cx="9634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〮  </a:t>
            </a:r>
            <a:r>
              <a:rPr lang="en-US" altLang="ko-KR" sz="2000" dirty="0" smtClean="0"/>
              <a:t>OVS </a:t>
            </a:r>
            <a:r>
              <a:rPr lang="ko-KR" altLang="en-US" sz="2000" dirty="0" smtClean="0"/>
              <a:t>설치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apt-get install </a:t>
            </a:r>
            <a:r>
              <a:rPr lang="en-US" altLang="ko-KR" sz="2000" dirty="0" err="1" smtClean="0"/>
              <a:t>openvswith</a:t>
            </a:r>
            <a:r>
              <a:rPr lang="en-US" altLang="ko-KR" sz="2000" dirty="0" smtClean="0"/>
              <a:t>-switch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〮 설치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확인을 위해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ovs-vsctl</a:t>
            </a:r>
            <a:r>
              <a:rPr lang="en-US" altLang="ko-KR" sz="2000" dirty="0" smtClean="0"/>
              <a:t> show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7" y="3388311"/>
            <a:ext cx="523948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07571" y="839585"/>
            <a:ext cx="11321934" cy="2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7571" y="356350"/>
            <a:ext cx="307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무작정 따라하기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3948" y="1556035"/>
            <a:ext cx="10208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〮  </a:t>
            </a:r>
            <a:r>
              <a:rPr lang="en-US" altLang="ko-KR" sz="2000" dirty="0" smtClean="0"/>
              <a:t>OVS </a:t>
            </a:r>
            <a:r>
              <a:rPr lang="ko-KR" altLang="en-US" sz="2000" dirty="0" err="1" smtClean="0"/>
              <a:t>브릿지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r>
              <a:rPr lang="en-US" altLang="ko-KR" sz="2000" dirty="0" smtClean="0"/>
              <a:t>   -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ovs-vsctl</a:t>
            </a:r>
            <a:r>
              <a:rPr lang="en-US" altLang="ko-KR" sz="2000" dirty="0" smtClean="0"/>
              <a:t> add-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br-int</a:t>
            </a:r>
            <a:r>
              <a:rPr lang="en-US" altLang="ko-KR" sz="2000" dirty="0" smtClean="0"/>
              <a:t>  </a:t>
            </a:r>
          </a:p>
          <a:p>
            <a:r>
              <a:rPr lang="en-US" altLang="ko-KR" sz="2000" dirty="0" smtClean="0"/>
              <a:t>   -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ovs-vsctl</a:t>
            </a:r>
            <a:r>
              <a:rPr lang="en-US" altLang="ko-KR" sz="2000" dirty="0" smtClean="0"/>
              <a:t> list-</a:t>
            </a:r>
            <a:r>
              <a:rPr lang="en-US" altLang="ko-KR" sz="2000" dirty="0" err="1" smtClean="0"/>
              <a:t>br</a:t>
            </a:r>
            <a:endParaRPr lang="en-US" altLang="ko-KR" sz="2000" dirty="0" smtClean="0"/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br-int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〮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〮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57848" y="1903615"/>
            <a:ext cx="706582" cy="315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7" y="2911008"/>
            <a:ext cx="4143953" cy="3905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3" y="3483672"/>
            <a:ext cx="4620270" cy="638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7" y="4547542"/>
            <a:ext cx="412490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139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Open v switch 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v switch 실습</dc:title>
  <dc:creator>comm-2</dc:creator>
  <cp:lastModifiedBy>comm-2</cp:lastModifiedBy>
  <cp:revision>16</cp:revision>
  <dcterms:created xsi:type="dcterms:W3CDTF">2016-04-26T08:07:11Z</dcterms:created>
  <dcterms:modified xsi:type="dcterms:W3CDTF">2016-04-26T11:00:56Z</dcterms:modified>
</cp:coreProperties>
</file>