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32" r:id="rId3"/>
    <p:sldMasterId id="2147483864" r:id="rId4"/>
  </p:sldMasterIdLst>
  <p:notesMasterIdLst>
    <p:notesMasterId r:id="rId11"/>
  </p:notesMasterIdLst>
  <p:sldIdLst>
    <p:sldId id="256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0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7B40-CCA5-4CCB-BC01-2977CB5E82D7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969D-2369-42BB-88D0-A885C45B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6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devstack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메인디렉토리에</a:t>
            </a:r>
            <a:r>
              <a:rPr lang="ko-KR" altLang="en-US" dirty="0" smtClean="0"/>
              <a:t> 총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개의 스크립트 파일과 </a:t>
            </a:r>
            <a:r>
              <a:rPr lang="en-US" altLang="ko-KR" dirty="0" smtClean="0"/>
              <a:t>7</a:t>
            </a:r>
          </a:p>
          <a:p>
            <a:r>
              <a:rPr lang="ko-KR" altLang="en-US" dirty="0" smtClean="0"/>
              <a:t>개의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구성되어있습니다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969D-2369-42BB-88D0-A885C45B0A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1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969D-2369-42BB-88D0-A885C45B0A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8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1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9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9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88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30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94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53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23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06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3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61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31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859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94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56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35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4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17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08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64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92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14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12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330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596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262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941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15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004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219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7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045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067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446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62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27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570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468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6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0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8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9E6258-FF1B-4421-96A2-6C5703C49FF3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8E9101-1890-4364-9445-6DFD84B1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4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9881" y="2487826"/>
            <a:ext cx="9144000" cy="87046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DevStack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0800000" flipV="1">
            <a:off x="9564129" y="6384969"/>
            <a:ext cx="2347784" cy="271204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숙명여대 </a:t>
            </a:r>
            <a:r>
              <a:rPr lang="en-US" altLang="ko-KR" sz="1400" dirty="0" smtClean="0"/>
              <a:t>IT</a:t>
            </a:r>
            <a:r>
              <a:rPr lang="ko-KR" altLang="en-US" sz="1400" dirty="0" smtClean="0"/>
              <a:t>공학과 장수지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91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4734" y="3141444"/>
            <a:ext cx="7472043" cy="2432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AUTHORS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clean.sh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eucarc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exercise.sh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endParaRPr lang="en-US" altLang="ko-KR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exerciserc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functions  </a:t>
            </a:r>
            <a:r>
              <a:rPr lang="en-US" altLang="ko-KR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HACKING.rst</a:t>
            </a:r>
            <a:endParaRPr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LICENSE 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altLang="ko-KR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openrc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README.md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rejoin-stack.sh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stack.sh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stackrc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unstack.sh</a:t>
            </a:r>
            <a:endParaRPr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5600" y="2629989"/>
            <a:ext cx="5098468" cy="339078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4000" dirty="0" smtClean="0"/>
              <a:t>stack.sh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4400" dirty="0" smtClean="0"/>
              <a:t>rejoin-stack.sh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4400" dirty="0"/>
              <a:t>c</a:t>
            </a:r>
            <a:r>
              <a:rPr lang="en-US" altLang="ko-KR" sz="4400" dirty="0" smtClean="0"/>
              <a:t>lean.sh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19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stack.sh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418" y="2325188"/>
            <a:ext cx="9709662" cy="435133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/>
              <a:t>Devstack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Openstack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실행 스크립트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~</a:t>
            </a:r>
            <a:r>
              <a:rPr lang="en-US" altLang="ko-KR" sz="2000" dirty="0" err="1" smtClean="0"/>
              <a:t>devstack</a:t>
            </a:r>
            <a:r>
              <a:rPr lang="ko-KR" altLang="en-US" sz="2000" dirty="0" smtClean="0"/>
              <a:t>디렉터리</a:t>
            </a:r>
            <a:r>
              <a:rPr lang="en-US" altLang="ko-KR" sz="2000" dirty="0" smtClean="0"/>
              <a:t>/stack.sh</a:t>
            </a:r>
            <a:r>
              <a:rPr lang="ko-KR" altLang="en-US" sz="2000" dirty="0" smtClean="0"/>
              <a:t>명령어를 이용해 실행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Unstack.sh</a:t>
            </a:r>
            <a:r>
              <a:rPr lang="ko-KR" altLang="en-US" sz="2400" dirty="0" smtClean="0"/>
              <a:t>은 반대로 </a:t>
            </a:r>
            <a:r>
              <a:rPr lang="en-US" altLang="ko-KR" sz="2400" dirty="0" err="1" smtClean="0"/>
              <a:t>Openstack</a:t>
            </a:r>
            <a:r>
              <a:rPr lang="ko-KR" altLang="en-US" sz="2400" dirty="0" smtClean="0"/>
              <a:t>를 중지 스크립트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설치 중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이 명령어를 실행하면 취소가 됨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Stack </a:t>
            </a:r>
            <a:r>
              <a:rPr lang="ko-KR" altLang="en-US" sz="1800" dirty="0" smtClean="0"/>
              <a:t>스크립트 분석 </a:t>
            </a:r>
            <a:r>
              <a:rPr lang="en-US" altLang="ko-KR" sz="1800" dirty="0"/>
              <a:t>- https://github.com/openstack-dev/devstack/blob/master/stack.sh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rejoin-stack.sh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9759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400" dirty="0" err="1" smtClean="0"/>
              <a:t>Openstack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재시작시</a:t>
            </a:r>
            <a:r>
              <a:rPr lang="ko-KR" altLang="en-US" sz="2400" dirty="0" smtClean="0"/>
              <a:t> 사용하는 명령어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vm</a:t>
            </a:r>
            <a:r>
              <a:rPr lang="ko-KR" altLang="en-US" sz="2400" dirty="0" err="1" smtClean="0"/>
              <a:t>재시작</a:t>
            </a:r>
            <a:r>
              <a:rPr lang="ko-KR" altLang="en-US" sz="2400" dirty="0" smtClean="0"/>
              <a:t> 후 해당 명령어 사용하면 </a:t>
            </a:r>
            <a:r>
              <a:rPr lang="en-US" altLang="ko-KR" sz="2400" dirty="0" err="1" smtClean="0"/>
              <a:t>devstack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 가능 </a:t>
            </a:r>
            <a:r>
              <a:rPr lang="en-US" altLang="ko-KR" sz="2400" dirty="0" smtClean="0"/>
              <a:t>log</a:t>
            </a:r>
            <a:r>
              <a:rPr lang="ko-KR" altLang="en-US" sz="2400" dirty="0" smtClean="0"/>
              <a:t>파일 참조</a:t>
            </a:r>
            <a:endParaRPr lang="en-US" altLang="ko-KR" sz="2400" dirty="0" smtClean="0"/>
          </a:p>
          <a:p>
            <a:endParaRPr lang="en-US" altLang="ko-KR" sz="2400" dirty="0"/>
          </a:p>
          <a:p>
            <a:pPr>
              <a:lnSpc>
                <a:spcPct val="170000"/>
              </a:lnSpc>
            </a:pPr>
            <a:r>
              <a:rPr lang="en-US" altLang="ko-KR" sz="2400" dirty="0" smtClean="0"/>
              <a:t>Stack.sh</a:t>
            </a:r>
            <a:r>
              <a:rPr lang="ko-KR" altLang="en-US" sz="2400" dirty="0" smtClean="0"/>
              <a:t>은 </a:t>
            </a:r>
            <a:r>
              <a:rPr lang="ko-KR" altLang="en-US" sz="2400" dirty="0" err="1" smtClean="0"/>
              <a:t>오픈스택에</a:t>
            </a:r>
            <a:r>
              <a:rPr lang="ko-KR" altLang="en-US" sz="2400" dirty="0" smtClean="0"/>
              <a:t> 필요한 모든 소프트웨어 설치와 환경설정을 실행하는 반면</a:t>
            </a:r>
            <a:r>
              <a:rPr lang="en-US" altLang="ko-KR" sz="2400" dirty="0" smtClean="0"/>
              <a:t>, rejoin-stack.sh</a:t>
            </a:r>
            <a:r>
              <a:rPr lang="ko-KR" altLang="en-US" sz="2400" dirty="0" smtClean="0"/>
              <a:t>는 기존에 존재하는 </a:t>
            </a:r>
            <a:r>
              <a:rPr lang="en-US" altLang="ko-KR" sz="2400" dirty="0" smtClean="0"/>
              <a:t>screen session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다시 장착하거나 존재하지 않는  </a:t>
            </a:r>
            <a:r>
              <a:rPr lang="en-US" altLang="ko-KR" sz="2400" dirty="0" smtClean="0"/>
              <a:t>screen session</a:t>
            </a:r>
            <a:r>
              <a:rPr lang="ko-KR" altLang="en-US" sz="2400" dirty="0" smtClean="0"/>
              <a:t>의 서비스를 다시 시작하는 역할을 함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>
              <a:lnSpc>
                <a:spcPct val="170000"/>
              </a:lnSpc>
            </a:pPr>
            <a:r>
              <a:rPr lang="ko-KR" altLang="en-US" sz="2400" dirty="0" smtClean="0"/>
              <a:t>하지만 현재 스크립트가 없어짐 따라서 새로운 </a:t>
            </a:r>
            <a:r>
              <a:rPr lang="ko-KR" altLang="en-US" sz="2400" dirty="0" err="1" smtClean="0"/>
              <a:t>클라우드를</a:t>
            </a:r>
            <a:r>
              <a:rPr lang="ko-KR" altLang="en-US" sz="2400" dirty="0" smtClean="0"/>
              <a:t> 생성해  </a:t>
            </a:r>
            <a:r>
              <a:rPr lang="en-US" altLang="ko-KR" sz="2400" dirty="0" smtClean="0"/>
              <a:t>running stack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저장해야함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537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clean.sh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dirty="0" err="1" smtClean="0"/>
              <a:t>Openstack</a:t>
            </a:r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삭제시</a:t>
            </a:r>
            <a:r>
              <a:rPr lang="ko-KR" altLang="en-US" sz="2200" dirty="0" smtClean="0"/>
              <a:t> 사용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ko-KR" altLang="en-US" sz="2200" dirty="0" smtClean="0"/>
              <a:t>설치된  </a:t>
            </a:r>
            <a:r>
              <a:rPr lang="en-US" altLang="ko-KR" sz="2200" dirty="0" err="1" smtClean="0"/>
              <a:t>openstack</a:t>
            </a:r>
            <a:r>
              <a:rPr lang="ko-KR" altLang="en-US" sz="2200" dirty="0" smtClean="0"/>
              <a:t>관련 </a:t>
            </a:r>
            <a:r>
              <a:rPr lang="en-US" altLang="ko-KR" sz="2200" dirty="0" smtClean="0"/>
              <a:t>Package</a:t>
            </a:r>
            <a:r>
              <a:rPr lang="ko-KR" altLang="en-US" sz="2200" dirty="0" smtClean="0"/>
              <a:t>까지 모두 삭제됨</a:t>
            </a:r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smtClean="0"/>
              <a:t>clean </a:t>
            </a:r>
            <a:r>
              <a:rPr lang="ko-KR" altLang="en-US" sz="2200" dirty="0"/>
              <a:t>스크립트 분석 </a:t>
            </a:r>
            <a:r>
              <a:rPr lang="en-US" altLang="ko-KR" sz="2200" dirty="0"/>
              <a:t>- https://</a:t>
            </a:r>
            <a:r>
              <a:rPr lang="en-US" altLang="ko-KR" sz="2200" dirty="0" smtClean="0"/>
              <a:t>github.com/openstackdev/devstack/blob/master/clean.sh</a:t>
            </a:r>
            <a:endParaRPr lang="en-US" altLang="ko-KR" sz="2200" dirty="0"/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6052966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860</TotalTime>
  <Words>141</Words>
  <Application>Microsoft Office PowerPoint</Application>
  <PresentationFormat>와이드스크린</PresentationFormat>
  <Paragraphs>43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2_HDOfficeLightV0</vt:lpstr>
      <vt:lpstr>이온(회의실)</vt:lpstr>
      <vt:lpstr>DevStack 명령어</vt:lpstr>
      <vt:lpstr>Files</vt:lpstr>
      <vt:lpstr>PowerPoint 프레젠테이션</vt:lpstr>
      <vt:lpstr>stack.sh</vt:lpstr>
      <vt:lpstr>rejoin-stack.sh</vt:lpstr>
      <vt:lpstr>clean.sh </vt:lpstr>
    </vt:vector>
  </TitlesOfParts>
  <Company>KEI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DevStack 명령어</dc:title>
  <dc:creator>suji Jang</dc:creator>
  <cp:lastModifiedBy>SM</cp:lastModifiedBy>
  <cp:revision>20</cp:revision>
  <dcterms:created xsi:type="dcterms:W3CDTF">2016-05-09T09:44:21Z</dcterms:created>
  <dcterms:modified xsi:type="dcterms:W3CDTF">2016-05-10T06:01:50Z</dcterms:modified>
</cp:coreProperties>
</file>