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919"/>
    <a:srgbClr val="FFCC00"/>
    <a:srgbClr val="6FCA17"/>
    <a:srgbClr val="00FF00"/>
    <a:srgbClr val="2295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C259-B718-413F-AA6E-E539B63E503A}" type="datetimeFigureOut">
              <a:rPr lang="nl-NL" smtClean="0"/>
              <a:t>29-5-2010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C276-BC0A-419D-9766-EC6EB4573BEE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6000760" y="642918"/>
            <a:ext cx="2520000" cy="864000"/>
          </a:xfrm>
          <a:prstGeom prst="roundRect">
            <a:avLst>
              <a:gd name="adj" fmla="val 47092"/>
            </a:avLst>
          </a:prstGeom>
          <a:solidFill>
            <a:srgbClr val="229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al 2"/>
          <p:cNvSpPr>
            <a:spLocks noChangeAspect="1"/>
          </p:cNvSpPr>
          <p:nvPr/>
        </p:nvSpPr>
        <p:spPr>
          <a:xfrm>
            <a:off x="7358082" y="2000240"/>
            <a:ext cx="928694" cy="9286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fgeronde rechthoek 4"/>
          <p:cNvSpPr/>
          <p:nvPr/>
        </p:nvSpPr>
        <p:spPr>
          <a:xfrm>
            <a:off x="1428728" y="2547931"/>
            <a:ext cx="3714776" cy="1214446"/>
          </a:xfrm>
          <a:prstGeom prst="roundRect">
            <a:avLst>
              <a:gd name="adj" fmla="val 14420"/>
            </a:avLst>
          </a:prstGeom>
          <a:solidFill>
            <a:srgbClr val="6CC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/>
          <p:cNvSpPr/>
          <p:nvPr/>
        </p:nvSpPr>
        <p:spPr>
          <a:xfrm>
            <a:off x="1428728" y="3952878"/>
            <a:ext cx="3714776" cy="1214446"/>
          </a:xfrm>
          <a:prstGeom prst="roundRect">
            <a:avLst>
              <a:gd name="adj" fmla="val 12172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fgeronde rechthoek 6"/>
          <p:cNvSpPr/>
          <p:nvPr/>
        </p:nvSpPr>
        <p:spPr>
          <a:xfrm>
            <a:off x="1428728" y="5357826"/>
            <a:ext cx="3714776" cy="1214446"/>
          </a:xfrm>
          <a:prstGeom prst="roundRect">
            <a:avLst>
              <a:gd name="adj" fmla="val 155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fgeronde rechthoek 8"/>
          <p:cNvSpPr/>
          <p:nvPr/>
        </p:nvSpPr>
        <p:spPr>
          <a:xfrm>
            <a:off x="1428728" y="1142984"/>
            <a:ext cx="3714776" cy="1214446"/>
          </a:xfrm>
          <a:prstGeom prst="roundRect">
            <a:avLst>
              <a:gd name="adj" fmla="val 16667"/>
            </a:avLst>
          </a:prstGeom>
          <a:solidFill>
            <a:srgbClr val="229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Afgeronde rechthoek 9"/>
          <p:cNvSpPr/>
          <p:nvPr/>
        </p:nvSpPr>
        <p:spPr>
          <a:xfrm>
            <a:off x="6286512" y="3357562"/>
            <a:ext cx="2357454" cy="2714644"/>
          </a:xfrm>
          <a:prstGeom prst="roundRect">
            <a:avLst>
              <a:gd name="adj" fmla="val 8801"/>
            </a:avLst>
          </a:prstGeom>
          <a:noFill/>
          <a:ln w="101600">
            <a:solidFill>
              <a:srgbClr val="6CC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Stramark</dc:creator>
  <cp:lastModifiedBy>Stramark</cp:lastModifiedBy>
  <cp:revision>29</cp:revision>
  <dcterms:created xsi:type="dcterms:W3CDTF">2010-05-29T18:17:13Z</dcterms:created>
  <dcterms:modified xsi:type="dcterms:W3CDTF">2010-05-30T05:57:28Z</dcterms:modified>
</cp:coreProperties>
</file>