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html" ContentType="text/html; charset=utf-8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ht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549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59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38 organizations</a:t>
            </a:r>
          </a:p>
          <a:p>
            <a:pPr lvl="1"/>
            <a:r>
              <a:rPr/>
              <a:t>Affamed, AstraZeneca, Bayer, Berry Consultants, BMS, Boehringer Ingelheim, CIMS Global, Cytel, Daiichi Sankyo, Denali, Edwards Lifesciences, Eli Lilly, EMD Serono, Erste Group, Genentech, Gilead Sciences, GSK, ICON, Independent, Johnson &amp; Johnson, mainanalytics, MaxisIT, Merck, Merck KGaA, MSD, Novartis, Novo Nordisk, Pfizer, R&amp;G US, RCONIS, Red Door Analytics, Regeneron, Roche, RPACT, RStudio &amp; R Consortium, Sanofi, Transition Technologies Science, UCB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2025-07-16T07:37:08Z</dcterms:created>
  <dcterms:modified xsi:type="dcterms:W3CDTF">2025-07-16T07:37:08Z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2023-09-06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resources">
    <vt:lpwstr/>
  </property>
  <property fmtid="{D5CDD505-2E9C-101B-9397-08002B2CF9AE}" pid="13" name="toc-title">
    <vt:lpwstr>Outline</vt:lpwstr>
  </property>
</Properties>
</file>