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html" ContentType="text/html; charset=utf-8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0.xml" /><Relationship Id="rId4" Type="http://schemas.openxmlformats.org/officeDocument/2006/relationships/slide" Target="slide15.xml" /><Relationship Id="rId5" Type="http://schemas.openxmlformats.org/officeDocument/2006/relationships/slide" Target="slide21.xml" /><Relationship Id="rId6" Type="http://schemas.openxmlformats.org/officeDocument/2006/relationships/slide" Target="slide25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sht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github.com/RConsortium/R-Certification-W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Have a look at Gonzalo’s presentation to learn more about </a:t>
            </a:r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10.40 am in the following session</a:t>
            </a:r>
          </a:p>
          <a:p>
            <a:pPr lvl="1"/>
            <a:r>
              <a:rPr/>
              <a:t>compares </a:t>
            </a:r>
            <a:r>
              <a:rPr>
                <a:latin typeface="Courier"/>
              </a:rPr>
              <a:t>mmrm</a:t>
            </a:r>
            <a:r>
              <a:rPr/>
              <a:t> with previous R packages and SAS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traceability (news), documentation, package design,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MD,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 (now), ASA/FDA workshop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</a:t>
            </a:r>
          </a:p>
          <a:p>
            <a:pPr lvl="0"/>
            <a:r>
              <a:rPr/>
              <a:t>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a new short and memorable name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</p:txBody>
      </p:sp>
      <p:pic>
        <p:nvPicPr>
          <p:cNvPr descr="https://github.com/RConsortium/asa-biop-swe-wg/raw/main/sticker/sticker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549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Certification working group of R Consortium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60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38 organizations</a:t>
            </a:r>
          </a:p>
          <a:p>
            <a:pPr lvl="1"/>
            <a:r>
              <a:rPr/>
              <a:t>Affamed, AstraZeneca, Bayer, Berry Consultants, BMS, Boehringer Ingelheim, CIMS Global, Cytel, Daiichi Sankyo, Denali, Edwards Lifesciences, Eli Lilly, EMD Serono, Erste Group, Genentech, Gilead Sciences, GSK, ICON, Independent, Johnson &amp; Johnson, mainanalytics, MaxisIT, Merck, Merck KGaA, MSD, Novartis, Novo Nordisk, Pfizer, R&amp;G US, RCONIS, Red Door Analytics, Regeneron, Roche, RPACT, RStudio &amp; R Consortium, Sanofi, Transition Technologies Science, UCB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2025-03-07T06:01:28Z</dcterms:created>
  <dcterms:modified xsi:type="dcterms:W3CDTF">2025-03-07T06:01:28Z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2023-09-06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toc-title">
    <vt:lpwstr>Outline</vt:lpwstr>
  </property>
</Properties>
</file>