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29" d="100"/>
          <a:sy n="129" d="100"/>
        </p:scale>
        <p:origin x="47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49A74F-0801-725B-1035-934DE38DF6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43847-2ADB-7EAE-8436-F0AA371604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6F1DD-7B1C-8B4B-8F23-33B6B81846C2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5BCAB-3AE1-E2D0-6869-8CBBBB510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1CF0B-E848-1EC7-3B78-020F14FDB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C09E0-D85E-4246-9F12-8BA0CDBEF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224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this slide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0" i="0" baseline="0">
                <a:solidFill>
                  <a:srgbClr val="70AD47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A79003-2626-1D8F-FE0B-0F12900E5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3924300"/>
            <a:ext cx="8534400" cy="23198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9600" y="1011383"/>
            <a:ext cx="10972800" cy="3255818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4378037"/>
            <a:ext cx="10972800" cy="162790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FEFD2-D28D-C54F-70F8-461EEBE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173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95E3-160A-1182-A08B-49F8939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410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93863"/>
            <a:ext cx="5386917" cy="44323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54100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93863"/>
            <a:ext cx="5389033" cy="4432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93EA6-65EB-EBFA-B114-8CE1085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7829-38D8-F49A-78AA-2EAC35A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1244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10972800" cy="5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7101"/>
            <a:ext cx="109728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228600" algn="l" defTabSz="457189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98285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 panose="020F0302020204030204" pitchFamily="34" charset="0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968310"/>
            <a:ext cx="8534400" cy="788143"/>
          </a:xfrm>
        </p:spPr>
        <p:txBody>
          <a:bodyPr>
            <a:normAutofit/>
          </a:bodyPr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30199"/>
            <a:ext cx="10972800" cy="1087439"/>
          </a:xfrm>
        </p:spPr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Microsoft Office User</cp:lastModifiedBy>
  <cp:revision>31</cp:revision>
  <dcterms:created xsi:type="dcterms:W3CDTF">2017-06-05T14:10:58Z</dcterms:created>
  <dcterms:modified xsi:type="dcterms:W3CDTF">2024-07-25T20:52:55Z</dcterms:modified>
</cp:coreProperties>
</file>