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4" r:id="rId9"/>
    <p:sldId id="263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BAE6-DDAF-3D4C-05FB-B02A9E6E2D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7F81A-1B1A-8950-3EBF-E89D362DC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F83DA-6DA3-65FE-0EDD-DD11A6F7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AC06-D03E-487B-BB4B-237466803A8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59527-5ABA-D87C-7B71-5983C6A9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B8E4C-5EA6-945C-76CF-D4BAE191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F6A9-9BFB-4B94-80CC-F28C3D69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21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03BD-7004-C1F6-8A13-9DFDBC5B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A623B-AB3D-8A29-B870-11EDBE5AB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6386A-78DB-62F9-F4BB-99224FEA8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AC06-D03E-487B-BB4B-237466803A8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0CCE7-6EC5-7E7F-A4A8-003D9A10C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AFCC4-2ECE-949C-86FA-2361C559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F6A9-9BFB-4B94-80CC-F28C3D69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8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FD997-6835-B336-F8C2-6B0344A67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ADD86-8FAE-4DBA-D148-4FC5ED409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04AA5-9849-8ED0-EE35-B12F0633A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AC06-D03E-487B-BB4B-237466803A8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3635A-52A2-69CD-9E1F-A3F523A3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1A3CC-726C-5050-DEE0-F22FB6DB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F6A9-9BFB-4B94-80CC-F28C3D69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5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C677-32FD-B0F0-2B52-A0D995FDF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27396-D2A9-0AE4-0185-971CE6BC3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9F9B9-8C6A-DF32-0D07-1D6A75F08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AC06-D03E-487B-BB4B-237466803A8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CD26D-A8A4-0531-DFC0-23AAE4B2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03427-2059-14FB-6258-A0113A04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F6A9-9BFB-4B94-80CC-F28C3D69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8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C9E3-47A2-2E50-9A89-6A6416EF9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1440B-D54A-F1C6-54F6-35282EA53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18D9B-9E6A-D6EE-AFC7-FF573112C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AC06-D03E-487B-BB4B-237466803A8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BE00-EE22-6B08-FEC1-E5AB3739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A8F12-83FB-AAF6-BD1E-24971314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F6A9-9BFB-4B94-80CC-F28C3D69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0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0B6D-226C-EE80-3139-8E8AA289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7464-6A57-399F-F58B-B578FCC80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96EB7-D2B1-CDFE-A669-D27A4405F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8BB5B-9675-4194-6A87-1A697D57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AC06-D03E-487B-BB4B-237466803A8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28681-6136-199A-4DB2-5AD509BA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776C0-BA9B-35C3-9902-B3D1BA73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F6A9-9BFB-4B94-80CC-F28C3D69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7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5CFF-3009-4C2E-7775-12CA762B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8908D-CD95-77DC-ED87-A46585DB5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0761F-C1C9-748A-704B-CC9297017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B8F78-8880-AC8B-FC0F-D9A297628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50327-71E2-0AEF-E1F1-2599BC1C5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57BB07-69D6-251B-BBEA-EEC439A1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AC06-D03E-487B-BB4B-237466803A8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A93B1-42EE-95B3-8D77-31D9F75E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9B4A3D-7EBC-6126-6D95-76793A56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F6A9-9BFB-4B94-80CC-F28C3D69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67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6C2B-33EE-3B82-AFD2-7FBC3E859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A07E5-D4F5-1FB6-EA3F-AFCECB84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AC06-D03E-487B-BB4B-237466803A8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CCF2A-32FE-D74F-960F-789325B10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C61E9-A4ED-17B0-944C-CC13354D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F6A9-9BFB-4B94-80CC-F28C3D69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63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71FA5-6887-2843-F383-4BB9874D7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AC06-D03E-487B-BB4B-237466803A8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7144F4-ED48-67CA-80BB-05D3489B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E1DB9-C074-261D-190A-78D642B74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F6A9-9BFB-4B94-80CC-F28C3D69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1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0E25-828A-45C5-E1DB-95EADFC7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D103-53CF-0114-33E0-AC6C3A849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035C1-FEC2-82CC-162F-62AE68BD3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1629F-1283-C2B8-E77A-0EB0DA30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AC06-D03E-487B-BB4B-237466803A8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6EAF2-8D3E-7F42-C20D-37B2143B2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58962-60FE-004C-47AC-75742A550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F6A9-9BFB-4B94-80CC-F28C3D69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0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927A-E293-74CD-D402-BC33E7A3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3253E-A191-0B75-4BF6-242F6B26A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1C68B-79E2-8D3D-7D59-5BE5DA88D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192CB-C740-3A0A-6E67-4A33C66C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3AC06-D03E-487B-BB4B-237466803A8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9AB65-3815-3E54-2589-B52FBF62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6BE3F-3434-698E-2DCD-DAB05994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5F6A9-9BFB-4B94-80CC-F28C3D69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7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1CBC9-B71A-824B-D550-16DA70A2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57DB2-6682-0489-B917-2A324EBDB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FE182-F9DC-C711-83C0-7A87621F2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3AC06-D03E-487B-BB4B-237466803A86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89F1B-0A8E-7A88-9029-CA9DD3978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51A2E-6A5A-FCB2-F7B5-5986E358EE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F6A9-9BFB-4B94-80CC-F28C3D694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svg"/><Relationship Id="rId3" Type="http://schemas.openxmlformats.org/officeDocument/2006/relationships/image" Target="../media/image14.svg"/><Relationship Id="rId7" Type="http://schemas.openxmlformats.org/officeDocument/2006/relationships/image" Target="../media/image10.svg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8.svg"/><Relationship Id="rId5" Type="http://schemas.openxmlformats.org/officeDocument/2006/relationships/image" Target="../media/image10.sv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5A773B8-D589-91C1-36DD-04EBD9F397CC}"/>
              </a:ext>
            </a:extLst>
          </p:cNvPr>
          <p:cNvSpPr/>
          <p:nvPr/>
        </p:nvSpPr>
        <p:spPr>
          <a:xfrm>
            <a:off x="1264596" y="2568102"/>
            <a:ext cx="8261242" cy="1488332"/>
          </a:xfrm>
          <a:custGeom>
            <a:avLst/>
            <a:gdLst>
              <a:gd name="connsiteX0" fmla="*/ 0 w 8261242"/>
              <a:gd name="connsiteY0" fmla="*/ 0 h 1488332"/>
              <a:gd name="connsiteX1" fmla="*/ 417652 w 8261242"/>
              <a:gd name="connsiteY1" fmla="*/ 0 h 1488332"/>
              <a:gd name="connsiteX2" fmla="*/ 904147 w 8261242"/>
              <a:gd name="connsiteY2" fmla="*/ 0 h 1488332"/>
              <a:gd name="connsiteX3" fmla="*/ 1376874 w 8261242"/>
              <a:gd name="connsiteY3" fmla="*/ 0 h 1488332"/>
              <a:gd name="connsiteX4" fmla="*/ 1376874 w 8261242"/>
              <a:gd name="connsiteY4" fmla="*/ 0 h 1488332"/>
              <a:gd name="connsiteX5" fmla="*/ 1851895 w 8261242"/>
              <a:gd name="connsiteY5" fmla="*/ 0 h 1488332"/>
              <a:gd name="connsiteX6" fmla="*/ 2347570 w 8261242"/>
              <a:gd name="connsiteY6" fmla="*/ 0 h 1488332"/>
              <a:gd name="connsiteX7" fmla="*/ 2822591 w 8261242"/>
              <a:gd name="connsiteY7" fmla="*/ 0 h 1488332"/>
              <a:gd name="connsiteX8" fmla="*/ 3442184 w 8261242"/>
              <a:gd name="connsiteY8" fmla="*/ 0 h 1488332"/>
              <a:gd name="connsiteX9" fmla="*/ 3929444 w 8261242"/>
              <a:gd name="connsiteY9" fmla="*/ 0 h 1488332"/>
              <a:gd name="connsiteX10" fmla="*/ 4561276 w 8261242"/>
              <a:gd name="connsiteY10" fmla="*/ 0 h 1488332"/>
              <a:gd name="connsiteX11" fmla="*/ 5000346 w 8261242"/>
              <a:gd name="connsiteY11" fmla="*/ 0 h 1488332"/>
              <a:gd name="connsiteX12" fmla="*/ 5632178 w 8261242"/>
              <a:gd name="connsiteY12" fmla="*/ 0 h 1488332"/>
              <a:gd name="connsiteX13" fmla="*/ 6071248 w 8261242"/>
              <a:gd name="connsiteY13" fmla="*/ 0 h 1488332"/>
              <a:gd name="connsiteX14" fmla="*/ 6703080 w 8261242"/>
              <a:gd name="connsiteY14" fmla="*/ 0 h 1488332"/>
              <a:gd name="connsiteX15" fmla="*/ 7142150 w 8261242"/>
              <a:gd name="connsiteY15" fmla="*/ 0 h 1488332"/>
              <a:gd name="connsiteX16" fmla="*/ 7629410 w 8261242"/>
              <a:gd name="connsiteY16" fmla="*/ 0 h 1488332"/>
              <a:gd name="connsiteX17" fmla="*/ 8261242 w 8261242"/>
              <a:gd name="connsiteY17" fmla="*/ 0 h 1488332"/>
              <a:gd name="connsiteX18" fmla="*/ 8261242 w 8261242"/>
              <a:gd name="connsiteY18" fmla="*/ 408051 h 1488332"/>
              <a:gd name="connsiteX19" fmla="*/ 8261242 w 8261242"/>
              <a:gd name="connsiteY19" fmla="*/ 868194 h 1488332"/>
              <a:gd name="connsiteX20" fmla="*/ 8261242 w 8261242"/>
              <a:gd name="connsiteY20" fmla="*/ 868194 h 1488332"/>
              <a:gd name="connsiteX21" fmla="*/ 8261242 w 8261242"/>
              <a:gd name="connsiteY21" fmla="*/ 1240277 h 1488332"/>
              <a:gd name="connsiteX22" fmla="*/ 8261242 w 8261242"/>
              <a:gd name="connsiteY22" fmla="*/ 1488332 h 1488332"/>
              <a:gd name="connsiteX23" fmla="*/ 7677601 w 8261242"/>
              <a:gd name="connsiteY23" fmla="*/ 1488332 h 1488332"/>
              <a:gd name="connsiteX24" fmla="*/ 7142150 w 8261242"/>
              <a:gd name="connsiteY24" fmla="*/ 1488332 h 1488332"/>
              <a:gd name="connsiteX25" fmla="*/ 6751270 w 8261242"/>
              <a:gd name="connsiteY25" fmla="*/ 1488332 h 1488332"/>
              <a:gd name="connsiteX26" fmla="*/ 6167629 w 8261242"/>
              <a:gd name="connsiteY26" fmla="*/ 1488332 h 1488332"/>
              <a:gd name="connsiteX27" fmla="*/ 5535797 w 8261242"/>
              <a:gd name="connsiteY27" fmla="*/ 1488332 h 1488332"/>
              <a:gd name="connsiteX28" fmla="*/ 5144918 w 8261242"/>
              <a:gd name="connsiteY28" fmla="*/ 1488332 h 1488332"/>
              <a:gd name="connsiteX29" fmla="*/ 4513086 w 8261242"/>
              <a:gd name="connsiteY29" fmla="*/ 1488332 h 1488332"/>
              <a:gd name="connsiteX30" fmla="*/ 3929444 w 8261242"/>
              <a:gd name="connsiteY30" fmla="*/ 1488332 h 1488332"/>
              <a:gd name="connsiteX31" fmla="*/ 3442184 w 8261242"/>
              <a:gd name="connsiteY31" fmla="*/ 1488332 h 1488332"/>
              <a:gd name="connsiteX32" fmla="*/ 2970070 w 8261242"/>
              <a:gd name="connsiteY32" fmla="*/ 1560787 h 1488332"/>
              <a:gd name="connsiteX33" fmla="*/ 2325231 w 8261242"/>
              <a:gd name="connsiteY33" fmla="*/ 1659750 h 1488332"/>
              <a:gd name="connsiteX34" fmla="*/ 1784027 w 8261242"/>
              <a:gd name="connsiteY34" fmla="*/ 1742808 h 1488332"/>
              <a:gd name="connsiteX35" fmla="*/ 1139189 w 8261242"/>
              <a:gd name="connsiteY35" fmla="*/ 1841771 h 1488332"/>
              <a:gd name="connsiteX36" fmla="*/ 597985 w 8261242"/>
              <a:gd name="connsiteY36" fmla="*/ 1924830 h 1488332"/>
              <a:gd name="connsiteX37" fmla="*/ -12309 w 8261242"/>
              <a:gd name="connsiteY37" fmla="*/ 2018491 h 1488332"/>
              <a:gd name="connsiteX38" fmla="*/ 422968 w 8261242"/>
              <a:gd name="connsiteY38" fmla="*/ 1852375 h 1488332"/>
              <a:gd name="connsiteX39" fmla="*/ 844354 w 8261242"/>
              <a:gd name="connsiteY39" fmla="*/ 1691560 h 1488332"/>
              <a:gd name="connsiteX40" fmla="*/ 1376874 w 8261242"/>
              <a:gd name="connsiteY40" fmla="*/ 1488332 h 1488332"/>
              <a:gd name="connsiteX41" fmla="*/ 959222 w 8261242"/>
              <a:gd name="connsiteY41" fmla="*/ 1488332 h 1488332"/>
              <a:gd name="connsiteX42" fmla="*/ 514033 w 8261242"/>
              <a:gd name="connsiteY42" fmla="*/ 1488332 h 1488332"/>
              <a:gd name="connsiteX43" fmla="*/ 0 w 8261242"/>
              <a:gd name="connsiteY43" fmla="*/ 1488332 h 1488332"/>
              <a:gd name="connsiteX44" fmla="*/ 0 w 8261242"/>
              <a:gd name="connsiteY44" fmla="*/ 1240277 h 1488332"/>
              <a:gd name="connsiteX45" fmla="*/ 0 w 8261242"/>
              <a:gd name="connsiteY45" fmla="*/ 868194 h 1488332"/>
              <a:gd name="connsiteX46" fmla="*/ 0 w 8261242"/>
              <a:gd name="connsiteY46" fmla="*/ 868194 h 1488332"/>
              <a:gd name="connsiteX47" fmla="*/ 0 w 8261242"/>
              <a:gd name="connsiteY47" fmla="*/ 416733 h 1488332"/>
              <a:gd name="connsiteX48" fmla="*/ 0 w 8261242"/>
              <a:gd name="connsiteY48" fmla="*/ 0 h 148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261242" h="1488332" extrusionOk="0">
                <a:moveTo>
                  <a:pt x="0" y="0"/>
                </a:moveTo>
                <a:cubicBezTo>
                  <a:pt x="100892" y="-18356"/>
                  <a:pt x="259465" y="16836"/>
                  <a:pt x="417652" y="0"/>
                </a:cubicBezTo>
                <a:cubicBezTo>
                  <a:pt x="575839" y="-16836"/>
                  <a:pt x="768300" y="34895"/>
                  <a:pt x="904147" y="0"/>
                </a:cubicBezTo>
                <a:cubicBezTo>
                  <a:pt x="1039994" y="-34895"/>
                  <a:pt x="1172770" y="28323"/>
                  <a:pt x="1376874" y="0"/>
                </a:cubicBezTo>
                <a:lnTo>
                  <a:pt x="1376874" y="0"/>
                </a:lnTo>
                <a:cubicBezTo>
                  <a:pt x="1581691" y="-18858"/>
                  <a:pt x="1705103" y="7741"/>
                  <a:pt x="1851895" y="0"/>
                </a:cubicBezTo>
                <a:cubicBezTo>
                  <a:pt x="1998687" y="-7741"/>
                  <a:pt x="2246623" y="4738"/>
                  <a:pt x="2347570" y="0"/>
                </a:cubicBezTo>
                <a:cubicBezTo>
                  <a:pt x="2448517" y="-4738"/>
                  <a:pt x="2601810" y="55408"/>
                  <a:pt x="2822591" y="0"/>
                </a:cubicBezTo>
                <a:cubicBezTo>
                  <a:pt x="3043372" y="-55408"/>
                  <a:pt x="3298834" y="6101"/>
                  <a:pt x="3442184" y="0"/>
                </a:cubicBezTo>
                <a:cubicBezTo>
                  <a:pt x="3584080" y="-34922"/>
                  <a:pt x="3686805" y="8991"/>
                  <a:pt x="3929444" y="0"/>
                </a:cubicBezTo>
                <a:cubicBezTo>
                  <a:pt x="4172083" y="-8991"/>
                  <a:pt x="4389782" y="34027"/>
                  <a:pt x="4561276" y="0"/>
                </a:cubicBezTo>
                <a:cubicBezTo>
                  <a:pt x="4732770" y="-34027"/>
                  <a:pt x="4814748" y="21688"/>
                  <a:pt x="5000346" y="0"/>
                </a:cubicBezTo>
                <a:cubicBezTo>
                  <a:pt x="5185944" y="-21688"/>
                  <a:pt x="5361455" y="63486"/>
                  <a:pt x="5632178" y="0"/>
                </a:cubicBezTo>
                <a:cubicBezTo>
                  <a:pt x="5902901" y="-63486"/>
                  <a:pt x="5856549" y="30681"/>
                  <a:pt x="6071248" y="0"/>
                </a:cubicBezTo>
                <a:cubicBezTo>
                  <a:pt x="6285947" y="-30681"/>
                  <a:pt x="6483243" y="65507"/>
                  <a:pt x="6703080" y="0"/>
                </a:cubicBezTo>
                <a:cubicBezTo>
                  <a:pt x="6922917" y="-65507"/>
                  <a:pt x="6952998" y="38894"/>
                  <a:pt x="7142150" y="0"/>
                </a:cubicBezTo>
                <a:cubicBezTo>
                  <a:pt x="7331302" y="-38894"/>
                  <a:pt x="7481713" y="45788"/>
                  <a:pt x="7629410" y="0"/>
                </a:cubicBezTo>
                <a:cubicBezTo>
                  <a:pt x="7777107" y="-45788"/>
                  <a:pt x="7946328" y="53525"/>
                  <a:pt x="8261242" y="0"/>
                </a:cubicBezTo>
                <a:cubicBezTo>
                  <a:pt x="8286896" y="95196"/>
                  <a:pt x="8219164" y="267534"/>
                  <a:pt x="8261242" y="408051"/>
                </a:cubicBezTo>
                <a:cubicBezTo>
                  <a:pt x="8303320" y="548568"/>
                  <a:pt x="8215208" y="670427"/>
                  <a:pt x="8261242" y="868194"/>
                </a:cubicBezTo>
                <a:lnTo>
                  <a:pt x="8261242" y="868194"/>
                </a:lnTo>
                <a:cubicBezTo>
                  <a:pt x="8263916" y="1028588"/>
                  <a:pt x="8217036" y="1121990"/>
                  <a:pt x="8261242" y="1240277"/>
                </a:cubicBezTo>
                <a:cubicBezTo>
                  <a:pt x="8290783" y="1300043"/>
                  <a:pt x="8249915" y="1422379"/>
                  <a:pt x="8261242" y="1488332"/>
                </a:cubicBezTo>
                <a:cubicBezTo>
                  <a:pt x="8116836" y="1544908"/>
                  <a:pt x="7901429" y="1476044"/>
                  <a:pt x="7677601" y="1488332"/>
                </a:cubicBezTo>
                <a:cubicBezTo>
                  <a:pt x="7453773" y="1500620"/>
                  <a:pt x="7322025" y="1469888"/>
                  <a:pt x="7142150" y="1488332"/>
                </a:cubicBezTo>
                <a:cubicBezTo>
                  <a:pt x="6962275" y="1506776"/>
                  <a:pt x="6830358" y="1479880"/>
                  <a:pt x="6751270" y="1488332"/>
                </a:cubicBezTo>
                <a:cubicBezTo>
                  <a:pt x="6672182" y="1496784"/>
                  <a:pt x="6428909" y="1454388"/>
                  <a:pt x="6167629" y="1488332"/>
                </a:cubicBezTo>
                <a:cubicBezTo>
                  <a:pt x="5906349" y="1522276"/>
                  <a:pt x="5720519" y="1461991"/>
                  <a:pt x="5535797" y="1488332"/>
                </a:cubicBezTo>
                <a:cubicBezTo>
                  <a:pt x="5351075" y="1514673"/>
                  <a:pt x="5326584" y="1466736"/>
                  <a:pt x="5144918" y="1488332"/>
                </a:cubicBezTo>
                <a:cubicBezTo>
                  <a:pt x="4963252" y="1509928"/>
                  <a:pt x="4713829" y="1412874"/>
                  <a:pt x="4513086" y="1488332"/>
                </a:cubicBezTo>
                <a:cubicBezTo>
                  <a:pt x="4312343" y="1563790"/>
                  <a:pt x="4070251" y="1485197"/>
                  <a:pt x="3929444" y="1488332"/>
                </a:cubicBezTo>
                <a:cubicBezTo>
                  <a:pt x="3788637" y="1491467"/>
                  <a:pt x="3591601" y="1460348"/>
                  <a:pt x="3442184" y="1488332"/>
                </a:cubicBezTo>
                <a:cubicBezTo>
                  <a:pt x="3302902" y="1513305"/>
                  <a:pt x="3070405" y="1523280"/>
                  <a:pt x="2970070" y="1560787"/>
                </a:cubicBezTo>
                <a:cubicBezTo>
                  <a:pt x="2869735" y="1598294"/>
                  <a:pt x="2492900" y="1577287"/>
                  <a:pt x="2325231" y="1659750"/>
                </a:cubicBezTo>
                <a:cubicBezTo>
                  <a:pt x="2157562" y="1742213"/>
                  <a:pt x="1943556" y="1694772"/>
                  <a:pt x="1784027" y="1742808"/>
                </a:cubicBezTo>
                <a:cubicBezTo>
                  <a:pt x="1624498" y="1790844"/>
                  <a:pt x="1318476" y="1777234"/>
                  <a:pt x="1139189" y="1841771"/>
                </a:cubicBezTo>
                <a:cubicBezTo>
                  <a:pt x="959902" y="1906308"/>
                  <a:pt x="768843" y="1870920"/>
                  <a:pt x="597985" y="1924830"/>
                </a:cubicBezTo>
                <a:cubicBezTo>
                  <a:pt x="427127" y="1978740"/>
                  <a:pt x="209406" y="1967729"/>
                  <a:pt x="-12309" y="2018491"/>
                </a:cubicBezTo>
                <a:cubicBezTo>
                  <a:pt x="179929" y="1885781"/>
                  <a:pt x="299294" y="1901695"/>
                  <a:pt x="422968" y="1852375"/>
                </a:cubicBezTo>
                <a:cubicBezTo>
                  <a:pt x="546642" y="1803055"/>
                  <a:pt x="706093" y="1747257"/>
                  <a:pt x="844354" y="1691560"/>
                </a:cubicBezTo>
                <a:cubicBezTo>
                  <a:pt x="982615" y="1635863"/>
                  <a:pt x="1248738" y="1540938"/>
                  <a:pt x="1376874" y="1488332"/>
                </a:cubicBezTo>
                <a:cubicBezTo>
                  <a:pt x="1268348" y="1522829"/>
                  <a:pt x="1100865" y="1488168"/>
                  <a:pt x="959222" y="1488332"/>
                </a:cubicBezTo>
                <a:cubicBezTo>
                  <a:pt x="817579" y="1488496"/>
                  <a:pt x="734507" y="1437143"/>
                  <a:pt x="514033" y="1488332"/>
                </a:cubicBezTo>
                <a:cubicBezTo>
                  <a:pt x="293559" y="1539521"/>
                  <a:pt x="216794" y="1449384"/>
                  <a:pt x="0" y="1488332"/>
                </a:cubicBezTo>
                <a:cubicBezTo>
                  <a:pt x="-24991" y="1427038"/>
                  <a:pt x="26626" y="1330048"/>
                  <a:pt x="0" y="1240277"/>
                </a:cubicBezTo>
                <a:cubicBezTo>
                  <a:pt x="-31438" y="1135992"/>
                  <a:pt x="28265" y="1000741"/>
                  <a:pt x="0" y="868194"/>
                </a:cubicBezTo>
                <a:lnTo>
                  <a:pt x="0" y="868194"/>
                </a:lnTo>
                <a:cubicBezTo>
                  <a:pt x="-42012" y="658587"/>
                  <a:pt x="15039" y="621185"/>
                  <a:pt x="0" y="416733"/>
                </a:cubicBezTo>
                <a:cubicBezTo>
                  <a:pt x="-15039" y="212281"/>
                  <a:pt x="714" y="18367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81489338">
                  <a:prstGeom prst="wedgeRectCallout">
                    <a:avLst>
                      <a:gd name="adj1" fmla="val -50149"/>
                      <a:gd name="adj2" fmla="val 8562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EB20C2-22DC-A8AB-B703-8BFC0EA57A01}"/>
              </a:ext>
            </a:extLst>
          </p:cNvPr>
          <p:cNvGrpSpPr/>
          <p:nvPr/>
        </p:nvGrpSpPr>
        <p:grpSpPr>
          <a:xfrm flipH="1">
            <a:off x="9608142" y="1187037"/>
            <a:ext cx="1438275" cy="3757708"/>
            <a:chOff x="4657725" y="1312665"/>
            <a:chExt cx="1438275" cy="3757708"/>
          </a:xfrm>
        </p:grpSpPr>
        <p:pic>
          <p:nvPicPr>
            <p:cNvPr id="14" name="Graphic 13" descr="Boy wearing backpack">
              <a:extLst>
                <a:ext uri="{FF2B5EF4-FFF2-40B4-BE49-F238E27FC236}">
                  <a16:creationId xmlns:a16="http://schemas.microsoft.com/office/drawing/2014/main" id="{D0199EDD-33F3-A57D-C77F-C43CED8D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57725" y="1984273"/>
              <a:ext cx="1438275" cy="3086100"/>
            </a:xfrm>
            <a:prstGeom prst="rect">
              <a:avLst/>
            </a:prstGeom>
          </p:spPr>
        </p:pic>
        <p:pic>
          <p:nvPicPr>
            <p:cNvPr id="15" name="Graphic 14" descr="Woman wearing a ribbon">
              <a:extLst>
                <a:ext uri="{FF2B5EF4-FFF2-40B4-BE49-F238E27FC236}">
                  <a16:creationId xmlns:a16="http://schemas.microsoft.com/office/drawing/2014/main" id="{669AE263-DA75-7102-5908-1A8E25C65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14912" y="1312665"/>
              <a:ext cx="723900" cy="914400"/>
            </a:xfrm>
            <a:prstGeom prst="rect">
              <a:avLst/>
            </a:prstGeom>
          </p:spPr>
        </p:pic>
        <p:pic>
          <p:nvPicPr>
            <p:cNvPr id="16" name="Graphic 15" descr="A confused face">
              <a:extLst>
                <a:ext uri="{FF2B5EF4-FFF2-40B4-BE49-F238E27FC236}">
                  <a16:creationId xmlns:a16="http://schemas.microsoft.com/office/drawing/2014/main" id="{9A693914-4D1E-74F2-A5C6-C4999E2B9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37534" y="1737911"/>
              <a:ext cx="304800" cy="381000"/>
            </a:xfrm>
            <a:prstGeom prst="rect">
              <a:avLst/>
            </a:prstGeom>
          </p:spPr>
        </p:pic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F2DB11B2-CF91-7314-084C-E99E70F686F7}"/>
              </a:ext>
            </a:extLst>
          </p:cNvPr>
          <p:cNvSpPr/>
          <p:nvPr/>
        </p:nvSpPr>
        <p:spPr>
          <a:xfrm>
            <a:off x="1264596" y="1044762"/>
            <a:ext cx="8261242" cy="1056675"/>
          </a:xfrm>
          <a:custGeom>
            <a:avLst/>
            <a:gdLst>
              <a:gd name="connsiteX0" fmla="*/ 0 w 8261242"/>
              <a:gd name="connsiteY0" fmla="*/ 0 h 1056675"/>
              <a:gd name="connsiteX1" fmla="*/ 390879 w 8261242"/>
              <a:gd name="connsiteY1" fmla="*/ 0 h 1056675"/>
              <a:gd name="connsiteX2" fmla="*/ 1022711 w 8261242"/>
              <a:gd name="connsiteY2" fmla="*/ 0 h 1056675"/>
              <a:gd name="connsiteX3" fmla="*/ 1606353 w 8261242"/>
              <a:gd name="connsiteY3" fmla="*/ 0 h 1056675"/>
              <a:gd name="connsiteX4" fmla="*/ 2045422 w 8261242"/>
              <a:gd name="connsiteY4" fmla="*/ 0 h 1056675"/>
              <a:gd name="connsiteX5" fmla="*/ 2532683 w 8261242"/>
              <a:gd name="connsiteY5" fmla="*/ 0 h 1056675"/>
              <a:gd name="connsiteX6" fmla="*/ 2923562 w 8261242"/>
              <a:gd name="connsiteY6" fmla="*/ 0 h 1056675"/>
              <a:gd name="connsiteX7" fmla="*/ 3507203 w 8261242"/>
              <a:gd name="connsiteY7" fmla="*/ 0 h 1056675"/>
              <a:gd name="connsiteX8" fmla="*/ 3898082 w 8261242"/>
              <a:gd name="connsiteY8" fmla="*/ 0 h 1056675"/>
              <a:gd name="connsiteX9" fmla="*/ 4819058 w 8261242"/>
              <a:gd name="connsiteY9" fmla="*/ 0 h 1056675"/>
              <a:gd name="connsiteX10" fmla="*/ 4819058 w 8261242"/>
              <a:gd name="connsiteY10" fmla="*/ 0 h 1056675"/>
              <a:gd name="connsiteX11" fmla="*/ 5356039 w 8261242"/>
              <a:gd name="connsiteY11" fmla="*/ 0 h 1056675"/>
              <a:gd name="connsiteX12" fmla="*/ 5831060 w 8261242"/>
              <a:gd name="connsiteY12" fmla="*/ 0 h 1056675"/>
              <a:gd name="connsiteX13" fmla="*/ 6306081 w 8261242"/>
              <a:gd name="connsiteY13" fmla="*/ 0 h 1056675"/>
              <a:gd name="connsiteX14" fmla="*/ 6884368 w 8261242"/>
              <a:gd name="connsiteY14" fmla="*/ 0 h 1056675"/>
              <a:gd name="connsiteX15" fmla="*/ 7357095 w 8261242"/>
              <a:gd name="connsiteY15" fmla="*/ 0 h 1056675"/>
              <a:gd name="connsiteX16" fmla="*/ 7802284 w 8261242"/>
              <a:gd name="connsiteY16" fmla="*/ 0 h 1056675"/>
              <a:gd name="connsiteX17" fmla="*/ 8261242 w 8261242"/>
              <a:gd name="connsiteY17" fmla="*/ 0 h 1056675"/>
              <a:gd name="connsiteX18" fmla="*/ 8261242 w 8261242"/>
              <a:gd name="connsiteY18" fmla="*/ 289705 h 1056675"/>
              <a:gd name="connsiteX19" fmla="*/ 8261242 w 8261242"/>
              <a:gd name="connsiteY19" fmla="*/ 616394 h 1056675"/>
              <a:gd name="connsiteX20" fmla="*/ 8686448 w 8261242"/>
              <a:gd name="connsiteY20" fmla="*/ 961606 h 1056675"/>
              <a:gd name="connsiteX21" fmla="*/ 8261242 w 8261242"/>
              <a:gd name="connsiteY21" fmla="*/ 880563 h 1056675"/>
              <a:gd name="connsiteX22" fmla="*/ 8261242 w 8261242"/>
              <a:gd name="connsiteY22" fmla="*/ 1056675 h 1056675"/>
              <a:gd name="connsiteX23" fmla="*/ 7802284 w 8261242"/>
              <a:gd name="connsiteY23" fmla="*/ 1056675 h 1056675"/>
              <a:gd name="connsiteX24" fmla="*/ 7384632 w 8261242"/>
              <a:gd name="connsiteY24" fmla="*/ 1056675 h 1056675"/>
              <a:gd name="connsiteX25" fmla="*/ 6884368 w 8261242"/>
              <a:gd name="connsiteY25" fmla="*/ 1056675 h 1056675"/>
              <a:gd name="connsiteX26" fmla="*/ 6347387 w 8261242"/>
              <a:gd name="connsiteY26" fmla="*/ 1056675 h 1056675"/>
              <a:gd name="connsiteX27" fmla="*/ 5831060 w 8261242"/>
              <a:gd name="connsiteY27" fmla="*/ 1056675 h 1056675"/>
              <a:gd name="connsiteX28" fmla="*/ 5335386 w 8261242"/>
              <a:gd name="connsiteY28" fmla="*/ 1056675 h 1056675"/>
              <a:gd name="connsiteX29" fmla="*/ 4819058 w 8261242"/>
              <a:gd name="connsiteY29" fmla="*/ 1056675 h 1056675"/>
              <a:gd name="connsiteX30" fmla="*/ 4819058 w 8261242"/>
              <a:gd name="connsiteY30" fmla="*/ 1056675 h 1056675"/>
              <a:gd name="connsiteX31" fmla="*/ 4235417 w 8261242"/>
              <a:gd name="connsiteY31" fmla="*/ 1056675 h 1056675"/>
              <a:gd name="connsiteX32" fmla="*/ 3603584 w 8261242"/>
              <a:gd name="connsiteY32" fmla="*/ 1056675 h 1056675"/>
              <a:gd name="connsiteX33" fmla="*/ 2971752 w 8261242"/>
              <a:gd name="connsiteY33" fmla="*/ 1056675 h 1056675"/>
              <a:gd name="connsiteX34" fmla="*/ 2436302 w 8261242"/>
              <a:gd name="connsiteY34" fmla="*/ 1056675 h 1056675"/>
              <a:gd name="connsiteX35" fmla="*/ 1997232 w 8261242"/>
              <a:gd name="connsiteY35" fmla="*/ 1056675 h 1056675"/>
              <a:gd name="connsiteX36" fmla="*/ 1365400 w 8261242"/>
              <a:gd name="connsiteY36" fmla="*/ 1056675 h 1056675"/>
              <a:gd name="connsiteX37" fmla="*/ 829949 w 8261242"/>
              <a:gd name="connsiteY37" fmla="*/ 1056675 h 1056675"/>
              <a:gd name="connsiteX38" fmla="*/ 0 w 8261242"/>
              <a:gd name="connsiteY38" fmla="*/ 1056675 h 1056675"/>
              <a:gd name="connsiteX39" fmla="*/ 0 w 8261242"/>
              <a:gd name="connsiteY39" fmla="*/ 880563 h 1056675"/>
              <a:gd name="connsiteX40" fmla="*/ 0 w 8261242"/>
              <a:gd name="connsiteY40" fmla="*/ 616394 h 1056675"/>
              <a:gd name="connsiteX41" fmla="*/ 0 w 8261242"/>
              <a:gd name="connsiteY41" fmla="*/ 616394 h 1056675"/>
              <a:gd name="connsiteX42" fmla="*/ 0 w 8261242"/>
              <a:gd name="connsiteY42" fmla="*/ 302033 h 1056675"/>
              <a:gd name="connsiteX43" fmla="*/ 0 w 8261242"/>
              <a:gd name="connsiteY43" fmla="*/ 0 h 105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261242" h="1056675" extrusionOk="0">
                <a:moveTo>
                  <a:pt x="0" y="0"/>
                </a:moveTo>
                <a:cubicBezTo>
                  <a:pt x="100881" y="-13932"/>
                  <a:pt x="222014" y="12676"/>
                  <a:pt x="390879" y="0"/>
                </a:cubicBezTo>
                <a:cubicBezTo>
                  <a:pt x="559744" y="-12676"/>
                  <a:pt x="891616" y="45795"/>
                  <a:pt x="1022711" y="0"/>
                </a:cubicBezTo>
                <a:cubicBezTo>
                  <a:pt x="1153806" y="-45795"/>
                  <a:pt x="1364483" y="46435"/>
                  <a:pt x="1606353" y="0"/>
                </a:cubicBezTo>
                <a:cubicBezTo>
                  <a:pt x="1848223" y="-46435"/>
                  <a:pt x="1943752" y="9550"/>
                  <a:pt x="2045422" y="0"/>
                </a:cubicBezTo>
                <a:cubicBezTo>
                  <a:pt x="2147092" y="-9550"/>
                  <a:pt x="2428961" y="47275"/>
                  <a:pt x="2532683" y="0"/>
                </a:cubicBezTo>
                <a:cubicBezTo>
                  <a:pt x="2636405" y="-47275"/>
                  <a:pt x="2794907" y="36390"/>
                  <a:pt x="2923562" y="0"/>
                </a:cubicBezTo>
                <a:cubicBezTo>
                  <a:pt x="3052217" y="-36390"/>
                  <a:pt x="3275713" y="44829"/>
                  <a:pt x="3507203" y="0"/>
                </a:cubicBezTo>
                <a:cubicBezTo>
                  <a:pt x="3738693" y="-44829"/>
                  <a:pt x="3773210" y="8331"/>
                  <a:pt x="3898082" y="0"/>
                </a:cubicBezTo>
                <a:cubicBezTo>
                  <a:pt x="4022954" y="-8331"/>
                  <a:pt x="4430003" y="31265"/>
                  <a:pt x="4819058" y="0"/>
                </a:cubicBezTo>
                <a:lnTo>
                  <a:pt x="4819058" y="0"/>
                </a:lnTo>
                <a:cubicBezTo>
                  <a:pt x="5055899" y="-14642"/>
                  <a:pt x="5206530" y="35175"/>
                  <a:pt x="5356039" y="0"/>
                </a:cubicBezTo>
                <a:cubicBezTo>
                  <a:pt x="5505548" y="-35175"/>
                  <a:pt x="5708995" y="4840"/>
                  <a:pt x="5831060" y="0"/>
                </a:cubicBezTo>
                <a:cubicBezTo>
                  <a:pt x="5953125" y="-4840"/>
                  <a:pt x="6181408" y="39395"/>
                  <a:pt x="6306081" y="0"/>
                </a:cubicBezTo>
                <a:cubicBezTo>
                  <a:pt x="6430754" y="-39395"/>
                  <a:pt x="6682383" y="44049"/>
                  <a:pt x="6884368" y="0"/>
                </a:cubicBezTo>
                <a:cubicBezTo>
                  <a:pt x="7012692" y="-26181"/>
                  <a:pt x="7169369" y="16946"/>
                  <a:pt x="7357095" y="0"/>
                </a:cubicBezTo>
                <a:cubicBezTo>
                  <a:pt x="7544821" y="-16946"/>
                  <a:pt x="7664992" y="11327"/>
                  <a:pt x="7802284" y="0"/>
                </a:cubicBezTo>
                <a:cubicBezTo>
                  <a:pt x="7939576" y="-11327"/>
                  <a:pt x="8167587" y="11491"/>
                  <a:pt x="8261242" y="0"/>
                </a:cubicBezTo>
                <a:cubicBezTo>
                  <a:pt x="8289717" y="120055"/>
                  <a:pt x="8254936" y="173709"/>
                  <a:pt x="8261242" y="289705"/>
                </a:cubicBezTo>
                <a:cubicBezTo>
                  <a:pt x="8267548" y="405702"/>
                  <a:pt x="8230378" y="494868"/>
                  <a:pt x="8261242" y="616394"/>
                </a:cubicBezTo>
                <a:cubicBezTo>
                  <a:pt x="8428572" y="706363"/>
                  <a:pt x="8465594" y="835504"/>
                  <a:pt x="8686448" y="961606"/>
                </a:cubicBezTo>
                <a:cubicBezTo>
                  <a:pt x="8549553" y="943599"/>
                  <a:pt x="8398313" y="859453"/>
                  <a:pt x="8261242" y="880563"/>
                </a:cubicBezTo>
                <a:cubicBezTo>
                  <a:pt x="8261417" y="925077"/>
                  <a:pt x="8245387" y="1014422"/>
                  <a:pt x="8261242" y="1056675"/>
                </a:cubicBezTo>
                <a:cubicBezTo>
                  <a:pt x="8036184" y="1102485"/>
                  <a:pt x="7945541" y="1052705"/>
                  <a:pt x="7802284" y="1056675"/>
                </a:cubicBezTo>
                <a:cubicBezTo>
                  <a:pt x="7659027" y="1060645"/>
                  <a:pt x="7487643" y="1034460"/>
                  <a:pt x="7384632" y="1056675"/>
                </a:cubicBezTo>
                <a:cubicBezTo>
                  <a:pt x="7281621" y="1078890"/>
                  <a:pt x="7113938" y="1012685"/>
                  <a:pt x="6884368" y="1056675"/>
                </a:cubicBezTo>
                <a:cubicBezTo>
                  <a:pt x="6617455" y="1117435"/>
                  <a:pt x="6504443" y="1032365"/>
                  <a:pt x="6347387" y="1056675"/>
                </a:cubicBezTo>
                <a:cubicBezTo>
                  <a:pt x="6190331" y="1080985"/>
                  <a:pt x="6058446" y="1006550"/>
                  <a:pt x="5831060" y="1056675"/>
                </a:cubicBezTo>
                <a:cubicBezTo>
                  <a:pt x="5603674" y="1106800"/>
                  <a:pt x="5577821" y="1032333"/>
                  <a:pt x="5335386" y="1056675"/>
                </a:cubicBezTo>
                <a:cubicBezTo>
                  <a:pt x="5092951" y="1081017"/>
                  <a:pt x="5028494" y="1024672"/>
                  <a:pt x="4819058" y="1056675"/>
                </a:cubicBezTo>
                <a:lnTo>
                  <a:pt x="4819058" y="1056675"/>
                </a:lnTo>
                <a:cubicBezTo>
                  <a:pt x="4691427" y="1101443"/>
                  <a:pt x="4387983" y="1002615"/>
                  <a:pt x="4235417" y="1056675"/>
                </a:cubicBezTo>
                <a:cubicBezTo>
                  <a:pt x="4082851" y="1110735"/>
                  <a:pt x="3784252" y="1007196"/>
                  <a:pt x="3603584" y="1056675"/>
                </a:cubicBezTo>
                <a:cubicBezTo>
                  <a:pt x="3422916" y="1106154"/>
                  <a:pt x="3272222" y="1032263"/>
                  <a:pt x="2971752" y="1056675"/>
                </a:cubicBezTo>
                <a:cubicBezTo>
                  <a:pt x="2671282" y="1081087"/>
                  <a:pt x="2686781" y="1042981"/>
                  <a:pt x="2436302" y="1056675"/>
                </a:cubicBezTo>
                <a:cubicBezTo>
                  <a:pt x="2185823" y="1070369"/>
                  <a:pt x="2193663" y="1034055"/>
                  <a:pt x="1997232" y="1056675"/>
                </a:cubicBezTo>
                <a:cubicBezTo>
                  <a:pt x="1800801" y="1079295"/>
                  <a:pt x="1506044" y="1045273"/>
                  <a:pt x="1365400" y="1056675"/>
                </a:cubicBezTo>
                <a:cubicBezTo>
                  <a:pt x="1224756" y="1068077"/>
                  <a:pt x="1076430" y="1017456"/>
                  <a:pt x="829949" y="1056675"/>
                </a:cubicBezTo>
                <a:cubicBezTo>
                  <a:pt x="583468" y="1095894"/>
                  <a:pt x="233472" y="1002277"/>
                  <a:pt x="0" y="1056675"/>
                </a:cubicBezTo>
                <a:cubicBezTo>
                  <a:pt x="-3221" y="991845"/>
                  <a:pt x="15575" y="918658"/>
                  <a:pt x="0" y="880563"/>
                </a:cubicBezTo>
                <a:cubicBezTo>
                  <a:pt x="-4721" y="810066"/>
                  <a:pt x="15247" y="680493"/>
                  <a:pt x="0" y="616394"/>
                </a:cubicBezTo>
                <a:lnTo>
                  <a:pt x="0" y="616394"/>
                </a:lnTo>
                <a:cubicBezTo>
                  <a:pt x="-5673" y="466183"/>
                  <a:pt x="33699" y="382062"/>
                  <a:pt x="0" y="302033"/>
                </a:cubicBezTo>
                <a:cubicBezTo>
                  <a:pt x="-33699" y="222004"/>
                  <a:pt x="18781" y="12610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81489338">
                  <a:prstGeom prst="wedgeRectCallout">
                    <a:avLst>
                      <a:gd name="adj1" fmla="val 55147"/>
                      <a:gd name="adj2" fmla="val 4100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A702E8C0-D4DC-CBD6-16AC-04BD42F0DB29}"/>
              </a:ext>
            </a:extLst>
          </p:cNvPr>
          <p:cNvSpPr/>
          <p:nvPr/>
        </p:nvSpPr>
        <p:spPr>
          <a:xfrm>
            <a:off x="1264596" y="5677711"/>
            <a:ext cx="6632440" cy="1105614"/>
          </a:xfrm>
          <a:custGeom>
            <a:avLst/>
            <a:gdLst>
              <a:gd name="connsiteX0" fmla="*/ 0 w 6632440"/>
              <a:gd name="connsiteY0" fmla="*/ 0 h 1105614"/>
              <a:gd name="connsiteX1" fmla="*/ 436636 w 6632440"/>
              <a:gd name="connsiteY1" fmla="*/ 0 h 1105614"/>
              <a:gd name="connsiteX2" fmla="*/ 1066717 w 6632440"/>
              <a:gd name="connsiteY2" fmla="*/ 0 h 1105614"/>
              <a:gd name="connsiteX3" fmla="*/ 1658110 w 6632440"/>
              <a:gd name="connsiteY3" fmla="*/ 0 h 1105614"/>
              <a:gd name="connsiteX4" fmla="*/ 2133435 w 6632440"/>
              <a:gd name="connsiteY4" fmla="*/ 0 h 1105614"/>
              <a:gd name="connsiteX5" fmla="*/ 2647449 w 6632440"/>
              <a:gd name="connsiteY5" fmla="*/ 0 h 1105614"/>
              <a:gd name="connsiteX6" fmla="*/ 3084084 w 6632440"/>
              <a:gd name="connsiteY6" fmla="*/ 0 h 1105614"/>
              <a:gd name="connsiteX7" fmla="*/ 3868923 w 6632440"/>
              <a:gd name="connsiteY7" fmla="*/ 0 h 1105614"/>
              <a:gd name="connsiteX8" fmla="*/ 3868923 w 6632440"/>
              <a:gd name="connsiteY8" fmla="*/ 0 h 1105614"/>
              <a:gd name="connsiteX9" fmla="*/ 4371883 w 6632440"/>
              <a:gd name="connsiteY9" fmla="*/ 0 h 1105614"/>
              <a:gd name="connsiteX10" fmla="*/ 4908005 w 6632440"/>
              <a:gd name="connsiteY10" fmla="*/ 0 h 1105614"/>
              <a:gd name="connsiteX11" fmla="*/ 5527033 w 6632440"/>
              <a:gd name="connsiteY11" fmla="*/ 0 h 1105614"/>
              <a:gd name="connsiteX12" fmla="*/ 6057628 w 6632440"/>
              <a:gd name="connsiteY12" fmla="*/ 0 h 1105614"/>
              <a:gd name="connsiteX13" fmla="*/ 6632440 w 6632440"/>
              <a:gd name="connsiteY13" fmla="*/ 0 h 1105614"/>
              <a:gd name="connsiteX14" fmla="*/ 6632440 w 6632440"/>
              <a:gd name="connsiteY14" fmla="*/ 335370 h 1105614"/>
              <a:gd name="connsiteX15" fmla="*/ 6632440 w 6632440"/>
              <a:gd name="connsiteY15" fmla="*/ 644942 h 1105614"/>
              <a:gd name="connsiteX16" fmla="*/ 6632440 w 6632440"/>
              <a:gd name="connsiteY16" fmla="*/ 644942 h 1105614"/>
              <a:gd name="connsiteX17" fmla="*/ 6632440 w 6632440"/>
              <a:gd name="connsiteY17" fmla="*/ 921345 h 1105614"/>
              <a:gd name="connsiteX18" fmla="*/ 6632440 w 6632440"/>
              <a:gd name="connsiteY18" fmla="*/ 1105614 h 1105614"/>
              <a:gd name="connsiteX19" fmla="*/ 6101845 w 6632440"/>
              <a:gd name="connsiteY19" fmla="*/ 1105614 h 1105614"/>
              <a:gd name="connsiteX20" fmla="*/ 5527033 w 6632440"/>
              <a:gd name="connsiteY20" fmla="*/ 1105614 h 1105614"/>
              <a:gd name="connsiteX21" fmla="*/ 5970250 w 6632440"/>
              <a:gd name="connsiteY21" fmla="*/ 1295452 h 1105614"/>
              <a:gd name="connsiteX22" fmla="*/ 6413466 w 6632440"/>
              <a:gd name="connsiteY22" fmla="*/ 1485289 h 1105614"/>
              <a:gd name="connsiteX23" fmla="*/ 6856683 w 6632440"/>
              <a:gd name="connsiteY23" fmla="*/ 1675127 h 1105614"/>
              <a:gd name="connsiteX24" fmla="*/ 6358723 w 6632440"/>
              <a:gd name="connsiteY24" fmla="*/ 1580208 h 1105614"/>
              <a:gd name="connsiteX25" fmla="*/ 5920518 w 6632440"/>
              <a:gd name="connsiteY25" fmla="*/ 1496680 h 1105614"/>
              <a:gd name="connsiteX26" fmla="*/ 5512191 w 6632440"/>
              <a:gd name="connsiteY26" fmla="*/ 1418846 h 1105614"/>
              <a:gd name="connsiteX27" fmla="*/ 5044109 w 6632440"/>
              <a:gd name="connsiteY27" fmla="*/ 1329622 h 1105614"/>
              <a:gd name="connsiteX28" fmla="*/ 4546149 w 6632440"/>
              <a:gd name="connsiteY28" fmla="*/ 1234704 h 1105614"/>
              <a:gd name="connsiteX29" fmla="*/ 3868923 w 6632440"/>
              <a:gd name="connsiteY29" fmla="*/ 1105614 h 1105614"/>
              <a:gd name="connsiteX30" fmla="*/ 3277530 w 6632440"/>
              <a:gd name="connsiteY30" fmla="*/ 1105614 h 1105614"/>
              <a:gd name="connsiteX31" fmla="*/ 2763516 w 6632440"/>
              <a:gd name="connsiteY31" fmla="*/ 1105614 h 1105614"/>
              <a:gd name="connsiteX32" fmla="*/ 2133435 w 6632440"/>
              <a:gd name="connsiteY32" fmla="*/ 1105614 h 1105614"/>
              <a:gd name="connsiteX33" fmla="*/ 1503353 w 6632440"/>
              <a:gd name="connsiteY33" fmla="*/ 1105614 h 1105614"/>
              <a:gd name="connsiteX34" fmla="*/ 950650 w 6632440"/>
              <a:gd name="connsiteY34" fmla="*/ 1105614 h 1105614"/>
              <a:gd name="connsiteX35" fmla="*/ 475325 w 6632440"/>
              <a:gd name="connsiteY35" fmla="*/ 1105614 h 1105614"/>
              <a:gd name="connsiteX36" fmla="*/ 0 w 6632440"/>
              <a:gd name="connsiteY36" fmla="*/ 1105614 h 1105614"/>
              <a:gd name="connsiteX37" fmla="*/ 0 w 6632440"/>
              <a:gd name="connsiteY37" fmla="*/ 921345 h 1105614"/>
              <a:gd name="connsiteX38" fmla="*/ 0 w 6632440"/>
              <a:gd name="connsiteY38" fmla="*/ 644942 h 1105614"/>
              <a:gd name="connsiteX39" fmla="*/ 0 w 6632440"/>
              <a:gd name="connsiteY39" fmla="*/ 644942 h 1105614"/>
              <a:gd name="connsiteX40" fmla="*/ 0 w 6632440"/>
              <a:gd name="connsiteY40" fmla="*/ 341819 h 1105614"/>
              <a:gd name="connsiteX41" fmla="*/ 0 w 6632440"/>
              <a:gd name="connsiteY41" fmla="*/ 0 h 1105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632440" h="1105614" extrusionOk="0">
                <a:moveTo>
                  <a:pt x="0" y="0"/>
                </a:moveTo>
                <a:cubicBezTo>
                  <a:pt x="111088" y="-8311"/>
                  <a:pt x="280389" y="24276"/>
                  <a:pt x="436636" y="0"/>
                </a:cubicBezTo>
                <a:cubicBezTo>
                  <a:pt x="592883" y="-24276"/>
                  <a:pt x="893385" y="57274"/>
                  <a:pt x="1066717" y="0"/>
                </a:cubicBezTo>
                <a:cubicBezTo>
                  <a:pt x="1240049" y="-57274"/>
                  <a:pt x="1527606" y="56718"/>
                  <a:pt x="1658110" y="0"/>
                </a:cubicBezTo>
                <a:cubicBezTo>
                  <a:pt x="1788614" y="-56718"/>
                  <a:pt x="1930892" y="38998"/>
                  <a:pt x="2133435" y="0"/>
                </a:cubicBezTo>
                <a:cubicBezTo>
                  <a:pt x="2335978" y="-38998"/>
                  <a:pt x="2480927" y="5968"/>
                  <a:pt x="2647449" y="0"/>
                </a:cubicBezTo>
                <a:cubicBezTo>
                  <a:pt x="2813971" y="-5968"/>
                  <a:pt x="2877070" y="6761"/>
                  <a:pt x="3084084" y="0"/>
                </a:cubicBezTo>
                <a:cubicBezTo>
                  <a:pt x="3291099" y="-6761"/>
                  <a:pt x="3688299" y="56151"/>
                  <a:pt x="3868923" y="0"/>
                </a:cubicBezTo>
                <a:lnTo>
                  <a:pt x="3868923" y="0"/>
                </a:lnTo>
                <a:cubicBezTo>
                  <a:pt x="3998751" y="-21503"/>
                  <a:pt x="4183863" y="9005"/>
                  <a:pt x="4371883" y="0"/>
                </a:cubicBezTo>
                <a:cubicBezTo>
                  <a:pt x="4559903" y="-9005"/>
                  <a:pt x="4672072" y="596"/>
                  <a:pt x="4908005" y="0"/>
                </a:cubicBezTo>
                <a:cubicBezTo>
                  <a:pt x="5143938" y="-596"/>
                  <a:pt x="5350012" y="55660"/>
                  <a:pt x="5527033" y="0"/>
                </a:cubicBezTo>
                <a:cubicBezTo>
                  <a:pt x="5676421" y="-48972"/>
                  <a:pt x="5823898" y="20646"/>
                  <a:pt x="6057628" y="0"/>
                </a:cubicBezTo>
                <a:cubicBezTo>
                  <a:pt x="6291359" y="-20646"/>
                  <a:pt x="6452045" y="13772"/>
                  <a:pt x="6632440" y="0"/>
                </a:cubicBezTo>
                <a:cubicBezTo>
                  <a:pt x="6646586" y="162218"/>
                  <a:pt x="6620351" y="197798"/>
                  <a:pt x="6632440" y="335370"/>
                </a:cubicBezTo>
                <a:cubicBezTo>
                  <a:pt x="6644529" y="472942"/>
                  <a:pt x="6626167" y="520779"/>
                  <a:pt x="6632440" y="644942"/>
                </a:cubicBezTo>
                <a:lnTo>
                  <a:pt x="6632440" y="644942"/>
                </a:lnTo>
                <a:cubicBezTo>
                  <a:pt x="6637884" y="775145"/>
                  <a:pt x="6614150" y="827284"/>
                  <a:pt x="6632440" y="921345"/>
                </a:cubicBezTo>
                <a:cubicBezTo>
                  <a:pt x="6641565" y="981225"/>
                  <a:pt x="6628159" y="1049075"/>
                  <a:pt x="6632440" y="1105614"/>
                </a:cubicBezTo>
                <a:cubicBezTo>
                  <a:pt x="6376163" y="1154189"/>
                  <a:pt x="6329314" y="1070220"/>
                  <a:pt x="6101845" y="1105614"/>
                </a:cubicBezTo>
                <a:cubicBezTo>
                  <a:pt x="5874377" y="1141008"/>
                  <a:pt x="5775322" y="1105396"/>
                  <a:pt x="5527033" y="1105614"/>
                </a:cubicBezTo>
                <a:cubicBezTo>
                  <a:pt x="5668163" y="1125033"/>
                  <a:pt x="5851319" y="1275332"/>
                  <a:pt x="5970250" y="1295452"/>
                </a:cubicBezTo>
                <a:cubicBezTo>
                  <a:pt x="6089181" y="1315572"/>
                  <a:pt x="6289371" y="1474135"/>
                  <a:pt x="6413466" y="1485289"/>
                </a:cubicBezTo>
                <a:cubicBezTo>
                  <a:pt x="6537561" y="1496443"/>
                  <a:pt x="6649928" y="1641883"/>
                  <a:pt x="6856683" y="1675127"/>
                </a:cubicBezTo>
                <a:cubicBezTo>
                  <a:pt x="6614081" y="1676050"/>
                  <a:pt x="6535830" y="1581418"/>
                  <a:pt x="6358723" y="1580208"/>
                </a:cubicBezTo>
                <a:cubicBezTo>
                  <a:pt x="6181616" y="1578998"/>
                  <a:pt x="6090634" y="1527028"/>
                  <a:pt x="5920518" y="1496680"/>
                </a:cubicBezTo>
                <a:cubicBezTo>
                  <a:pt x="5750402" y="1466332"/>
                  <a:pt x="5619887" y="1427853"/>
                  <a:pt x="5512191" y="1418846"/>
                </a:cubicBezTo>
                <a:cubicBezTo>
                  <a:pt x="5404495" y="1409839"/>
                  <a:pt x="5165342" y="1331947"/>
                  <a:pt x="5044109" y="1329622"/>
                </a:cubicBezTo>
                <a:cubicBezTo>
                  <a:pt x="4922876" y="1327297"/>
                  <a:pt x="4774631" y="1220492"/>
                  <a:pt x="4546149" y="1234704"/>
                </a:cubicBezTo>
                <a:cubicBezTo>
                  <a:pt x="4317667" y="1248915"/>
                  <a:pt x="4061018" y="1107238"/>
                  <a:pt x="3868923" y="1105614"/>
                </a:cubicBezTo>
                <a:cubicBezTo>
                  <a:pt x="3636101" y="1156016"/>
                  <a:pt x="3538222" y="1044971"/>
                  <a:pt x="3277530" y="1105614"/>
                </a:cubicBezTo>
                <a:cubicBezTo>
                  <a:pt x="3016838" y="1166257"/>
                  <a:pt x="3002896" y="1089910"/>
                  <a:pt x="2763516" y="1105614"/>
                </a:cubicBezTo>
                <a:cubicBezTo>
                  <a:pt x="2524136" y="1121318"/>
                  <a:pt x="2309455" y="1041064"/>
                  <a:pt x="2133435" y="1105614"/>
                </a:cubicBezTo>
                <a:cubicBezTo>
                  <a:pt x="1957415" y="1170164"/>
                  <a:pt x="1739871" y="1093110"/>
                  <a:pt x="1503353" y="1105614"/>
                </a:cubicBezTo>
                <a:cubicBezTo>
                  <a:pt x="1266835" y="1118118"/>
                  <a:pt x="1115021" y="1082751"/>
                  <a:pt x="950650" y="1105614"/>
                </a:cubicBezTo>
                <a:cubicBezTo>
                  <a:pt x="786279" y="1128477"/>
                  <a:pt x="616230" y="1089898"/>
                  <a:pt x="475325" y="1105614"/>
                </a:cubicBezTo>
                <a:cubicBezTo>
                  <a:pt x="334421" y="1121330"/>
                  <a:pt x="233495" y="1048937"/>
                  <a:pt x="0" y="1105614"/>
                </a:cubicBezTo>
                <a:cubicBezTo>
                  <a:pt x="-15649" y="1031980"/>
                  <a:pt x="10301" y="980983"/>
                  <a:pt x="0" y="921345"/>
                </a:cubicBezTo>
                <a:cubicBezTo>
                  <a:pt x="-13720" y="852514"/>
                  <a:pt x="5029" y="768185"/>
                  <a:pt x="0" y="644942"/>
                </a:cubicBezTo>
                <a:lnTo>
                  <a:pt x="0" y="644942"/>
                </a:lnTo>
                <a:cubicBezTo>
                  <a:pt x="-12474" y="530605"/>
                  <a:pt x="20140" y="437727"/>
                  <a:pt x="0" y="341819"/>
                </a:cubicBezTo>
                <a:cubicBezTo>
                  <a:pt x="-20140" y="245911"/>
                  <a:pt x="9748" y="7118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81489338">
                  <a:prstGeom prst="wedgeRectCallout">
                    <a:avLst>
                      <a:gd name="adj1" fmla="val 53381"/>
                      <a:gd name="adj2" fmla="val 10151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3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1E137CF-1B34-E0B9-0AA2-47948966E43B}"/>
              </a:ext>
            </a:extLst>
          </p:cNvPr>
          <p:cNvSpPr txBox="1"/>
          <p:nvPr/>
        </p:nvSpPr>
        <p:spPr>
          <a:xfrm>
            <a:off x="7291111" y="385180"/>
            <a:ext cx="4221336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Abstract Model </a:t>
            </a:r>
            <a:r>
              <a:rPr lang="en-US" sz="1400" dirty="0"/>
              <a:t>(</a:t>
            </a:r>
            <a:r>
              <a:rPr lang="en-US" sz="1600" dirty="0"/>
              <a:t>expressions, equations</a:t>
            </a:r>
            <a:r>
              <a:rPr lang="en-US" sz="1400" dirty="0"/>
              <a:t>)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A3834-6D0A-B8A1-ABDD-47799D9D7899}"/>
              </a:ext>
            </a:extLst>
          </p:cNvPr>
          <p:cNvSpPr txBox="1"/>
          <p:nvPr/>
        </p:nvSpPr>
        <p:spPr>
          <a:xfrm>
            <a:off x="608655" y="375451"/>
            <a:ext cx="394780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Concrete Model </a:t>
            </a:r>
            <a:r>
              <a:rPr lang="en-US" sz="1400" dirty="0"/>
              <a:t>(</a:t>
            </a:r>
            <a:r>
              <a:rPr lang="en-US" sz="1600" dirty="0"/>
              <a:t>picture of the problem</a:t>
            </a:r>
            <a:r>
              <a:rPr lang="en-US" sz="1400" dirty="0"/>
              <a:t>)</a:t>
            </a:r>
            <a:endParaRPr lang="en-US" sz="2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573B5C-7CFC-0503-ED83-F9CBA2F3161C}"/>
              </a:ext>
            </a:extLst>
          </p:cNvPr>
          <p:cNvSpPr/>
          <p:nvPr/>
        </p:nvSpPr>
        <p:spPr>
          <a:xfrm>
            <a:off x="2843930" y="293441"/>
            <a:ext cx="6070060" cy="6070060"/>
          </a:xfrm>
          <a:prstGeom prst="ellipse">
            <a:avLst/>
          </a:prstGeom>
          <a:solidFill>
            <a:schemeClr val="bg2"/>
          </a:solidFill>
          <a:ln>
            <a:noFill/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A09411B-EAE1-BB94-0BA4-DE8B29D8CB67}"/>
              </a:ext>
            </a:extLst>
          </p:cNvPr>
          <p:cNvSpPr/>
          <p:nvPr/>
        </p:nvSpPr>
        <p:spPr>
          <a:xfrm>
            <a:off x="667962" y="3946173"/>
            <a:ext cx="4011039" cy="2511377"/>
          </a:xfrm>
          <a:prstGeom prst="flowChartProcess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EA68067-2CE4-0BC3-56F0-B1CF58D5AC21}"/>
              </a:ext>
            </a:extLst>
          </p:cNvPr>
          <p:cNvSpPr/>
          <p:nvPr/>
        </p:nvSpPr>
        <p:spPr>
          <a:xfrm>
            <a:off x="695588" y="713352"/>
            <a:ext cx="3983413" cy="2511377"/>
          </a:xfrm>
          <a:prstGeom prst="flowChartProcess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C85F43-3C22-CA6D-C161-1107F8E910C8}"/>
              </a:ext>
            </a:extLst>
          </p:cNvPr>
          <p:cNvSpPr txBox="1"/>
          <p:nvPr/>
        </p:nvSpPr>
        <p:spPr>
          <a:xfrm>
            <a:off x="594063" y="3618001"/>
            <a:ext cx="28780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Visual Model </a:t>
            </a:r>
            <a:r>
              <a:rPr lang="en-US" sz="1400" dirty="0"/>
              <a:t>(</a:t>
            </a:r>
            <a:r>
              <a:rPr lang="en-US" sz="1600" dirty="0"/>
              <a:t>graph</a:t>
            </a:r>
            <a:r>
              <a:rPr lang="en-US" sz="1400" dirty="0"/>
              <a:t>)</a:t>
            </a:r>
            <a:endParaRPr lang="en-US" sz="2400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9C1F064-442E-4330-A943-F4AFD8D7BE41}"/>
              </a:ext>
            </a:extLst>
          </p:cNvPr>
          <p:cNvSpPr/>
          <p:nvPr/>
        </p:nvSpPr>
        <p:spPr>
          <a:xfrm>
            <a:off x="7365010" y="713352"/>
            <a:ext cx="4100454" cy="2511377"/>
          </a:xfrm>
          <a:prstGeom prst="flowChartProcess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F2BD94-85E5-326C-649D-DF19739A1359}"/>
              </a:ext>
            </a:extLst>
          </p:cNvPr>
          <p:cNvGrpSpPr/>
          <p:nvPr/>
        </p:nvGrpSpPr>
        <p:grpSpPr>
          <a:xfrm>
            <a:off x="3535318" y="2435420"/>
            <a:ext cx="8196239" cy="3928081"/>
            <a:chOff x="3521847" y="2934941"/>
            <a:chExt cx="8335771" cy="3789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B2E059B-B27B-9D20-CADF-9E609BDDC0EF}"/>
                </a:ext>
              </a:extLst>
            </p:cNvPr>
            <p:cNvSpPr/>
            <p:nvPr/>
          </p:nvSpPr>
          <p:spPr>
            <a:xfrm rot="1356728">
              <a:off x="4433592" y="5318047"/>
              <a:ext cx="2752927" cy="140679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A768B32-0151-3A06-05C1-84EFA2933F71}"/>
                </a:ext>
              </a:extLst>
            </p:cNvPr>
            <p:cNvGrpSpPr/>
            <p:nvPr/>
          </p:nvGrpSpPr>
          <p:grpSpPr>
            <a:xfrm>
              <a:off x="3521847" y="2934941"/>
              <a:ext cx="8335771" cy="3747468"/>
              <a:chOff x="3521847" y="2934941"/>
              <a:chExt cx="8335771" cy="374746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5D0706-1FD7-999E-471E-AC33BF05106D}"/>
                  </a:ext>
                </a:extLst>
              </p:cNvPr>
              <p:cNvSpPr txBox="1"/>
              <p:nvPr/>
            </p:nvSpPr>
            <p:spPr>
              <a:xfrm>
                <a:off x="6895299" y="4053181"/>
                <a:ext cx="3294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How are these models the same?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C47C51-E290-89E3-2906-5DFA87BFE9D9}"/>
                  </a:ext>
                </a:extLst>
              </p:cNvPr>
              <p:cNvSpPr txBox="1"/>
              <p:nvPr/>
            </p:nvSpPr>
            <p:spPr>
              <a:xfrm>
                <a:off x="6247132" y="5208341"/>
                <a:ext cx="3294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How are these models different?</a:t>
                </a:r>
              </a:p>
            </p:txBody>
          </p:sp>
          <p:sp>
            <p:nvSpPr>
              <p:cNvPr id="13" name="Cloud 12">
                <a:extLst>
                  <a:ext uri="{FF2B5EF4-FFF2-40B4-BE49-F238E27FC236}">
                    <a16:creationId xmlns:a16="http://schemas.microsoft.com/office/drawing/2014/main" id="{CEA3EF3F-71FD-4E72-48E1-22327027B094}"/>
                  </a:ext>
                </a:extLst>
              </p:cNvPr>
              <p:cNvSpPr/>
              <p:nvPr/>
            </p:nvSpPr>
            <p:spPr>
              <a:xfrm rot="1160998">
                <a:off x="3521847" y="2934941"/>
                <a:ext cx="8335771" cy="3747468"/>
              </a:xfrm>
              <a:prstGeom prst="cloud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E6CB914-0D77-38D6-0E7A-F5F6E834D57B}"/>
                  </a:ext>
                </a:extLst>
              </p:cNvPr>
              <p:cNvSpPr/>
              <p:nvPr/>
            </p:nvSpPr>
            <p:spPr>
              <a:xfrm rot="1356728">
                <a:off x="4067393" y="4517761"/>
                <a:ext cx="2752927" cy="14067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52A218B-991D-94AC-52AF-79D894518F9B}"/>
                  </a:ext>
                </a:extLst>
              </p:cNvPr>
              <p:cNvSpPr/>
              <p:nvPr/>
            </p:nvSpPr>
            <p:spPr>
              <a:xfrm rot="1356728">
                <a:off x="4365407" y="4722852"/>
                <a:ext cx="2752927" cy="140679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C21976C-BE35-A00E-EA33-1FA9B3DD9518}"/>
                  </a:ext>
                </a:extLst>
              </p:cNvPr>
              <p:cNvSpPr/>
              <p:nvPr/>
            </p:nvSpPr>
            <p:spPr>
              <a:xfrm rot="1356728">
                <a:off x="3921620" y="3750695"/>
                <a:ext cx="1056580" cy="1063561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23419D1-C818-5071-8EEA-ECBB508F5377}"/>
                  </a:ext>
                </a:extLst>
              </p:cNvPr>
              <p:cNvSpPr/>
              <p:nvPr/>
            </p:nvSpPr>
            <p:spPr>
              <a:xfrm rot="1356728">
                <a:off x="4256010" y="4234301"/>
                <a:ext cx="3477218" cy="208958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3B214BA-6BC0-33CF-7ED9-13C375EF05A1}"/>
              </a:ext>
            </a:extLst>
          </p:cNvPr>
          <p:cNvSpPr txBox="1"/>
          <p:nvPr/>
        </p:nvSpPr>
        <p:spPr>
          <a:xfrm>
            <a:off x="3951263" y="2841245"/>
            <a:ext cx="4282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are these models the same?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58D87FF-4987-98AB-DC3D-5B1E31841608}"/>
              </a:ext>
            </a:extLst>
          </p:cNvPr>
          <p:cNvSpPr/>
          <p:nvPr/>
        </p:nvSpPr>
        <p:spPr>
          <a:xfrm rot="20632714">
            <a:off x="8113149" y="4793666"/>
            <a:ext cx="3047889" cy="1126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3EE6D-6B50-EC1B-A40E-F3ECE1D93664}"/>
              </a:ext>
            </a:extLst>
          </p:cNvPr>
          <p:cNvSpPr txBox="1"/>
          <p:nvPr/>
        </p:nvSpPr>
        <p:spPr>
          <a:xfrm>
            <a:off x="7988932" y="4525893"/>
            <a:ext cx="3373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are these models different?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81469A-CB68-3B20-DE0F-44EDF57A2509}"/>
              </a:ext>
            </a:extLst>
          </p:cNvPr>
          <p:cNvSpPr txBox="1"/>
          <p:nvPr/>
        </p:nvSpPr>
        <p:spPr>
          <a:xfrm>
            <a:off x="4312499" y="1311126"/>
            <a:ext cx="3239283" cy="2550217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752853"/>
              </a:avLst>
            </a:prstTxWarp>
            <a:spAutoFit/>
          </a:bodyPr>
          <a:lstStyle/>
          <a:p>
            <a:pPr algn="ctr"/>
            <a:r>
              <a:rPr lang="en-US" sz="2000" b="1" dirty="0">
                <a:ln w="10160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  Given Problem</a:t>
            </a:r>
          </a:p>
        </p:txBody>
      </p:sp>
    </p:spTree>
    <p:extLst>
      <p:ext uri="{BB962C8B-B14F-4D97-AF65-F5344CB8AC3E}">
        <p14:creationId xmlns:p14="http://schemas.microsoft.com/office/powerpoint/2010/main" val="298151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9C7248-49CB-0916-BC5F-55796873A2B0}"/>
              </a:ext>
            </a:extLst>
          </p:cNvPr>
          <p:cNvSpPr txBox="1"/>
          <p:nvPr/>
        </p:nvSpPr>
        <p:spPr>
          <a:xfrm>
            <a:off x="703207" y="3726417"/>
            <a:ext cx="4221336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Alternative Method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E137CF-1B34-E0B9-0AA2-47948966E43B}"/>
              </a:ext>
            </a:extLst>
          </p:cNvPr>
          <p:cNvSpPr txBox="1"/>
          <p:nvPr/>
        </p:nvSpPr>
        <p:spPr>
          <a:xfrm>
            <a:off x="7291111" y="385180"/>
            <a:ext cx="4221336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Alternative Method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A09411B-EAE1-BB94-0BA4-DE8B29D8CB67}"/>
              </a:ext>
            </a:extLst>
          </p:cNvPr>
          <p:cNvSpPr/>
          <p:nvPr/>
        </p:nvSpPr>
        <p:spPr>
          <a:xfrm>
            <a:off x="755514" y="4053181"/>
            <a:ext cx="4896256" cy="2511377"/>
          </a:xfrm>
          <a:prstGeom prst="flowChartProcess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A3834-6D0A-B8A1-ABDD-47799D9D7899}"/>
              </a:ext>
            </a:extLst>
          </p:cNvPr>
          <p:cNvSpPr txBox="1"/>
          <p:nvPr/>
        </p:nvSpPr>
        <p:spPr>
          <a:xfrm>
            <a:off x="744847" y="375451"/>
            <a:ext cx="4730486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Your Solution Method </a:t>
            </a:r>
            <a:r>
              <a:rPr lang="en-US" sz="1400" dirty="0"/>
              <a:t>(</a:t>
            </a:r>
            <a:r>
              <a:rPr lang="en-US" sz="1600" dirty="0"/>
              <a:t>show your process</a:t>
            </a:r>
            <a:r>
              <a:rPr lang="en-US" sz="1400" dirty="0"/>
              <a:t>)</a:t>
            </a:r>
            <a:endParaRPr lang="en-US" sz="2000" dirty="0"/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8EA68067-2CE4-0BC3-56F0-B1CF58D5AC21}"/>
              </a:ext>
            </a:extLst>
          </p:cNvPr>
          <p:cNvSpPr/>
          <p:nvPr/>
        </p:nvSpPr>
        <p:spPr>
          <a:xfrm>
            <a:off x="783140" y="713352"/>
            <a:ext cx="5920137" cy="2915916"/>
          </a:xfrm>
          <a:prstGeom prst="flowChartProcess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9C1F064-442E-4330-A943-F4AFD8D7BE41}"/>
              </a:ext>
            </a:extLst>
          </p:cNvPr>
          <p:cNvSpPr/>
          <p:nvPr/>
        </p:nvSpPr>
        <p:spPr>
          <a:xfrm>
            <a:off x="6955277" y="713352"/>
            <a:ext cx="4510187" cy="2910620"/>
          </a:xfrm>
          <a:prstGeom prst="flowChartProcess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B214BA-6BC0-33CF-7ED9-13C375EF05A1}"/>
              </a:ext>
            </a:extLst>
          </p:cNvPr>
          <p:cNvSpPr txBox="1"/>
          <p:nvPr/>
        </p:nvSpPr>
        <p:spPr>
          <a:xfrm>
            <a:off x="6096000" y="3952144"/>
            <a:ext cx="4282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are these solution methods the same?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58D87FF-4987-98AB-DC3D-5B1E31841608}"/>
              </a:ext>
            </a:extLst>
          </p:cNvPr>
          <p:cNvSpPr/>
          <p:nvPr/>
        </p:nvSpPr>
        <p:spPr>
          <a:xfrm rot="20632714">
            <a:off x="8109803" y="5027534"/>
            <a:ext cx="3185620" cy="11266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3EE6D-6B50-EC1B-A40E-F3ECE1D93664}"/>
              </a:ext>
            </a:extLst>
          </p:cNvPr>
          <p:cNvSpPr txBox="1"/>
          <p:nvPr/>
        </p:nvSpPr>
        <p:spPr>
          <a:xfrm>
            <a:off x="6096000" y="5304907"/>
            <a:ext cx="4334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are these solution methods different?</a:t>
            </a:r>
          </a:p>
        </p:txBody>
      </p:sp>
    </p:spTree>
    <p:extLst>
      <p:ext uri="{BB962C8B-B14F-4D97-AF65-F5344CB8AC3E}">
        <p14:creationId xmlns:p14="http://schemas.microsoft.com/office/powerpoint/2010/main" val="233615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5A773B8-D589-91C1-36DD-04EBD9F397CC}"/>
              </a:ext>
            </a:extLst>
          </p:cNvPr>
          <p:cNvSpPr/>
          <p:nvPr/>
        </p:nvSpPr>
        <p:spPr>
          <a:xfrm>
            <a:off x="1264596" y="2568102"/>
            <a:ext cx="8261242" cy="1885911"/>
          </a:xfrm>
          <a:custGeom>
            <a:avLst/>
            <a:gdLst>
              <a:gd name="connsiteX0" fmla="*/ 0 w 8261242"/>
              <a:gd name="connsiteY0" fmla="*/ 0 h 1885911"/>
              <a:gd name="connsiteX1" fmla="*/ 417652 w 8261242"/>
              <a:gd name="connsiteY1" fmla="*/ 0 h 1885911"/>
              <a:gd name="connsiteX2" fmla="*/ 904147 w 8261242"/>
              <a:gd name="connsiteY2" fmla="*/ 0 h 1885911"/>
              <a:gd name="connsiteX3" fmla="*/ 1376874 w 8261242"/>
              <a:gd name="connsiteY3" fmla="*/ 0 h 1885911"/>
              <a:gd name="connsiteX4" fmla="*/ 1376874 w 8261242"/>
              <a:gd name="connsiteY4" fmla="*/ 0 h 1885911"/>
              <a:gd name="connsiteX5" fmla="*/ 1851895 w 8261242"/>
              <a:gd name="connsiteY5" fmla="*/ 0 h 1885911"/>
              <a:gd name="connsiteX6" fmla="*/ 2347570 w 8261242"/>
              <a:gd name="connsiteY6" fmla="*/ 0 h 1885911"/>
              <a:gd name="connsiteX7" fmla="*/ 2822591 w 8261242"/>
              <a:gd name="connsiteY7" fmla="*/ 0 h 1885911"/>
              <a:gd name="connsiteX8" fmla="*/ 3442184 w 8261242"/>
              <a:gd name="connsiteY8" fmla="*/ 0 h 1885911"/>
              <a:gd name="connsiteX9" fmla="*/ 3929444 w 8261242"/>
              <a:gd name="connsiteY9" fmla="*/ 0 h 1885911"/>
              <a:gd name="connsiteX10" fmla="*/ 4561276 w 8261242"/>
              <a:gd name="connsiteY10" fmla="*/ 0 h 1885911"/>
              <a:gd name="connsiteX11" fmla="*/ 5000346 w 8261242"/>
              <a:gd name="connsiteY11" fmla="*/ 0 h 1885911"/>
              <a:gd name="connsiteX12" fmla="*/ 5632178 w 8261242"/>
              <a:gd name="connsiteY12" fmla="*/ 0 h 1885911"/>
              <a:gd name="connsiteX13" fmla="*/ 6071248 w 8261242"/>
              <a:gd name="connsiteY13" fmla="*/ 0 h 1885911"/>
              <a:gd name="connsiteX14" fmla="*/ 6703080 w 8261242"/>
              <a:gd name="connsiteY14" fmla="*/ 0 h 1885911"/>
              <a:gd name="connsiteX15" fmla="*/ 7142150 w 8261242"/>
              <a:gd name="connsiteY15" fmla="*/ 0 h 1885911"/>
              <a:gd name="connsiteX16" fmla="*/ 7629410 w 8261242"/>
              <a:gd name="connsiteY16" fmla="*/ 0 h 1885911"/>
              <a:gd name="connsiteX17" fmla="*/ 8261242 w 8261242"/>
              <a:gd name="connsiteY17" fmla="*/ 0 h 1885911"/>
              <a:gd name="connsiteX18" fmla="*/ 8261242 w 8261242"/>
              <a:gd name="connsiteY18" fmla="*/ 517054 h 1885911"/>
              <a:gd name="connsiteX19" fmla="*/ 8261242 w 8261242"/>
              <a:gd name="connsiteY19" fmla="*/ 1100115 h 1885911"/>
              <a:gd name="connsiteX20" fmla="*/ 8261242 w 8261242"/>
              <a:gd name="connsiteY20" fmla="*/ 1100115 h 1885911"/>
              <a:gd name="connsiteX21" fmla="*/ 8261242 w 8261242"/>
              <a:gd name="connsiteY21" fmla="*/ 1571593 h 1885911"/>
              <a:gd name="connsiteX22" fmla="*/ 8261242 w 8261242"/>
              <a:gd name="connsiteY22" fmla="*/ 1885911 h 1885911"/>
              <a:gd name="connsiteX23" fmla="*/ 7677601 w 8261242"/>
              <a:gd name="connsiteY23" fmla="*/ 1885911 h 1885911"/>
              <a:gd name="connsiteX24" fmla="*/ 7142150 w 8261242"/>
              <a:gd name="connsiteY24" fmla="*/ 1885911 h 1885911"/>
              <a:gd name="connsiteX25" fmla="*/ 6751270 w 8261242"/>
              <a:gd name="connsiteY25" fmla="*/ 1885911 h 1885911"/>
              <a:gd name="connsiteX26" fmla="*/ 6167629 w 8261242"/>
              <a:gd name="connsiteY26" fmla="*/ 1885911 h 1885911"/>
              <a:gd name="connsiteX27" fmla="*/ 5535797 w 8261242"/>
              <a:gd name="connsiteY27" fmla="*/ 1885911 h 1885911"/>
              <a:gd name="connsiteX28" fmla="*/ 5144918 w 8261242"/>
              <a:gd name="connsiteY28" fmla="*/ 1885911 h 1885911"/>
              <a:gd name="connsiteX29" fmla="*/ 4513086 w 8261242"/>
              <a:gd name="connsiteY29" fmla="*/ 1885911 h 1885911"/>
              <a:gd name="connsiteX30" fmla="*/ 3929444 w 8261242"/>
              <a:gd name="connsiteY30" fmla="*/ 1885911 h 1885911"/>
              <a:gd name="connsiteX31" fmla="*/ 3442184 w 8261242"/>
              <a:gd name="connsiteY31" fmla="*/ 1885911 h 1885911"/>
              <a:gd name="connsiteX32" fmla="*/ 2974101 w 8261242"/>
              <a:gd name="connsiteY32" fmla="*/ 1929018 h 1885911"/>
              <a:gd name="connsiteX33" fmla="*/ 2334767 w 8261242"/>
              <a:gd name="connsiteY33" fmla="*/ 1987896 h 1885911"/>
              <a:gd name="connsiteX34" fmla="*/ 1798184 w 8261242"/>
              <a:gd name="connsiteY34" fmla="*/ 2037312 h 1885911"/>
              <a:gd name="connsiteX35" fmla="*/ 1158850 w 8261242"/>
              <a:gd name="connsiteY35" fmla="*/ 2096190 h 1885911"/>
              <a:gd name="connsiteX36" fmla="*/ 622267 w 8261242"/>
              <a:gd name="connsiteY36" fmla="*/ 2145606 h 1885911"/>
              <a:gd name="connsiteX37" fmla="*/ 17183 w 8261242"/>
              <a:gd name="connsiteY37" fmla="*/ 2201330 h 1885911"/>
              <a:gd name="connsiteX38" fmla="*/ 443220 w 8261242"/>
              <a:gd name="connsiteY38" fmla="*/ 2102499 h 1885911"/>
              <a:gd name="connsiteX39" fmla="*/ 855659 w 8261242"/>
              <a:gd name="connsiteY39" fmla="*/ 2006822 h 1885911"/>
              <a:gd name="connsiteX40" fmla="*/ 1376874 w 8261242"/>
              <a:gd name="connsiteY40" fmla="*/ 1885911 h 1885911"/>
              <a:gd name="connsiteX41" fmla="*/ 959222 w 8261242"/>
              <a:gd name="connsiteY41" fmla="*/ 1885911 h 1885911"/>
              <a:gd name="connsiteX42" fmla="*/ 514033 w 8261242"/>
              <a:gd name="connsiteY42" fmla="*/ 1885911 h 1885911"/>
              <a:gd name="connsiteX43" fmla="*/ 0 w 8261242"/>
              <a:gd name="connsiteY43" fmla="*/ 1885911 h 1885911"/>
              <a:gd name="connsiteX44" fmla="*/ 0 w 8261242"/>
              <a:gd name="connsiteY44" fmla="*/ 1571593 h 1885911"/>
              <a:gd name="connsiteX45" fmla="*/ 0 w 8261242"/>
              <a:gd name="connsiteY45" fmla="*/ 1100115 h 1885911"/>
              <a:gd name="connsiteX46" fmla="*/ 0 w 8261242"/>
              <a:gd name="connsiteY46" fmla="*/ 1100115 h 1885911"/>
              <a:gd name="connsiteX47" fmla="*/ 0 w 8261242"/>
              <a:gd name="connsiteY47" fmla="*/ 528055 h 1885911"/>
              <a:gd name="connsiteX48" fmla="*/ 0 w 8261242"/>
              <a:gd name="connsiteY48" fmla="*/ 0 h 1885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261242" h="1885911" extrusionOk="0">
                <a:moveTo>
                  <a:pt x="0" y="0"/>
                </a:moveTo>
                <a:cubicBezTo>
                  <a:pt x="100892" y="-18356"/>
                  <a:pt x="259465" y="16836"/>
                  <a:pt x="417652" y="0"/>
                </a:cubicBezTo>
                <a:cubicBezTo>
                  <a:pt x="575839" y="-16836"/>
                  <a:pt x="768300" y="34895"/>
                  <a:pt x="904147" y="0"/>
                </a:cubicBezTo>
                <a:cubicBezTo>
                  <a:pt x="1039994" y="-34895"/>
                  <a:pt x="1172770" y="28323"/>
                  <a:pt x="1376874" y="0"/>
                </a:cubicBezTo>
                <a:lnTo>
                  <a:pt x="1376874" y="0"/>
                </a:lnTo>
                <a:cubicBezTo>
                  <a:pt x="1581691" y="-18858"/>
                  <a:pt x="1705103" y="7741"/>
                  <a:pt x="1851895" y="0"/>
                </a:cubicBezTo>
                <a:cubicBezTo>
                  <a:pt x="1998687" y="-7741"/>
                  <a:pt x="2246623" y="4738"/>
                  <a:pt x="2347570" y="0"/>
                </a:cubicBezTo>
                <a:cubicBezTo>
                  <a:pt x="2448517" y="-4738"/>
                  <a:pt x="2601810" y="55408"/>
                  <a:pt x="2822591" y="0"/>
                </a:cubicBezTo>
                <a:cubicBezTo>
                  <a:pt x="3043372" y="-55408"/>
                  <a:pt x="3298834" y="6101"/>
                  <a:pt x="3442184" y="0"/>
                </a:cubicBezTo>
                <a:cubicBezTo>
                  <a:pt x="3584080" y="-34922"/>
                  <a:pt x="3686805" y="8991"/>
                  <a:pt x="3929444" y="0"/>
                </a:cubicBezTo>
                <a:cubicBezTo>
                  <a:pt x="4172083" y="-8991"/>
                  <a:pt x="4389782" y="34027"/>
                  <a:pt x="4561276" y="0"/>
                </a:cubicBezTo>
                <a:cubicBezTo>
                  <a:pt x="4732770" y="-34027"/>
                  <a:pt x="4814748" y="21688"/>
                  <a:pt x="5000346" y="0"/>
                </a:cubicBezTo>
                <a:cubicBezTo>
                  <a:pt x="5185944" y="-21688"/>
                  <a:pt x="5361455" y="63486"/>
                  <a:pt x="5632178" y="0"/>
                </a:cubicBezTo>
                <a:cubicBezTo>
                  <a:pt x="5902901" y="-63486"/>
                  <a:pt x="5856549" y="30681"/>
                  <a:pt x="6071248" y="0"/>
                </a:cubicBezTo>
                <a:cubicBezTo>
                  <a:pt x="6285947" y="-30681"/>
                  <a:pt x="6483243" y="65507"/>
                  <a:pt x="6703080" y="0"/>
                </a:cubicBezTo>
                <a:cubicBezTo>
                  <a:pt x="6922917" y="-65507"/>
                  <a:pt x="6952998" y="38894"/>
                  <a:pt x="7142150" y="0"/>
                </a:cubicBezTo>
                <a:cubicBezTo>
                  <a:pt x="7331302" y="-38894"/>
                  <a:pt x="7481713" y="45788"/>
                  <a:pt x="7629410" y="0"/>
                </a:cubicBezTo>
                <a:cubicBezTo>
                  <a:pt x="7777107" y="-45788"/>
                  <a:pt x="7946328" y="53525"/>
                  <a:pt x="8261242" y="0"/>
                </a:cubicBezTo>
                <a:cubicBezTo>
                  <a:pt x="8284012" y="248628"/>
                  <a:pt x="8205636" y="345614"/>
                  <a:pt x="8261242" y="517054"/>
                </a:cubicBezTo>
                <a:cubicBezTo>
                  <a:pt x="8316848" y="688494"/>
                  <a:pt x="8254145" y="951594"/>
                  <a:pt x="8261242" y="1100115"/>
                </a:cubicBezTo>
                <a:lnTo>
                  <a:pt x="8261242" y="1100115"/>
                </a:lnTo>
                <a:cubicBezTo>
                  <a:pt x="8296910" y="1214590"/>
                  <a:pt x="8235379" y="1465361"/>
                  <a:pt x="8261242" y="1571593"/>
                </a:cubicBezTo>
                <a:cubicBezTo>
                  <a:pt x="8277601" y="1693452"/>
                  <a:pt x="8225150" y="1746921"/>
                  <a:pt x="8261242" y="1885911"/>
                </a:cubicBezTo>
                <a:cubicBezTo>
                  <a:pt x="8116836" y="1942487"/>
                  <a:pt x="7901429" y="1873623"/>
                  <a:pt x="7677601" y="1885911"/>
                </a:cubicBezTo>
                <a:cubicBezTo>
                  <a:pt x="7453773" y="1898199"/>
                  <a:pt x="7322025" y="1867467"/>
                  <a:pt x="7142150" y="1885911"/>
                </a:cubicBezTo>
                <a:cubicBezTo>
                  <a:pt x="6962275" y="1904355"/>
                  <a:pt x="6830358" y="1877459"/>
                  <a:pt x="6751270" y="1885911"/>
                </a:cubicBezTo>
                <a:cubicBezTo>
                  <a:pt x="6672182" y="1894363"/>
                  <a:pt x="6428909" y="1851967"/>
                  <a:pt x="6167629" y="1885911"/>
                </a:cubicBezTo>
                <a:cubicBezTo>
                  <a:pt x="5906349" y="1919855"/>
                  <a:pt x="5720519" y="1859570"/>
                  <a:pt x="5535797" y="1885911"/>
                </a:cubicBezTo>
                <a:cubicBezTo>
                  <a:pt x="5351075" y="1912252"/>
                  <a:pt x="5326584" y="1864315"/>
                  <a:pt x="5144918" y="1885911"/>
                </a:cubicBezTo>
                <a:cubicBezTo>
                  <a:pt x="4963252" y="1907507"/>
                  <a:pt x="4713829" y="1810453"/>
                  <a:pt x="4513086" y="1885911"/>
                </a:cubicBezTo>
                <a:cubicBezTo>
                  <a:pt x="4312343" y="1961369"/>
                  <a:pt x="4070251" y="1882776"/>
                  <a:pt x="3929444" y="1885911"/>
                </a:cubicBezTo>
                <a:cubicBezTo>
                  <a:pt x="3788637" y="1889046"/>
                  <a:pt x="3591601" y="1857927"/>
                  <a:pt x="3442184" y="1885911"/>
                </a:cubicBezTo>
                <a:cubicBezTo>
                  <a:pt x="3296537" y="1928513"/>
                  <a:pt x="3069513" y="1879651"/>
                  <a:pt x="2974101" y="1929018"/>
                </a:cubicBezTo>
                <a:cubicBezTo>
                  <a:pt x="2878689" y="1978385"/>
                  <a:pt x="2557491" y="1948665"/>
                  <a:pt x="2334767" y="1987896"/>
                </a:cubicBezTo>
                <a:cubicBezTo>
                  <a:pt x="2112043" y="2027127"/>
                  <a:pt x="1965568" y="2006588"/>
                  <a:pt x="1798184" y="2037312"/>
                </a:cubicBezTo>
                <a:cubicBezTo>
                  <a:pt x="1630800" y="2068036"/>
                  <a:pt x="1396722" y="2017812"/>
                  <a:pt x="1158850" y="2096190"/>
                </a:cubicBezTo>
                <a:cubicBezTo>
                  <a:pt x="920978" y="2174569"/>
                  <a:pt x="813437" y="2085670"/>
                  <a:pt x="622267" y="2145606"/>
                </a:cubicBezTo>
                <a:cubicBezTo>
                  <a:pt x="431097" y="2205542"/>
                  <a:pt x="136698" y="2158137"/>
                  <a:pt x="17183" y="2201330"/>
                </a:cubicBezTo>
                <a:cubicBezTo>
                  <a:pt x="220821" y="2149958"/>
                  <a:pt x="259257" y="2152060"/>
                  <a:pt x="443220" y="2102499"/>
                </a:cubicBezTo>
                <a:cubicBezTo>
                  <a:pt x="627182" y="2052937"/>
                  <a:pt x="686413" y="2085920"/>
                  <a:pt x="855659" y="2006822"/>
                </a:cubicBezTo>
                <a:cubicBezTo>
                  <a:pt x="1024905" y="1927724"/>
                  <a:pt x="1143746" y="2001822"/>
                  <a:pt x="1376874" y="1885911"/>
                </a:cubicBezTo>
                <a:cubicBezTo>
                  <a:pt x="1268348" y="1920408"/>
                  <a:pt x="1100865" y="1885747"/>
                  <a:pt x="959222" y="1885911"/>
                </a:cubicBezTo>
                <a:cubicBezTo>
                  <a:pt x="817579" y="1886075"/>
                  <a:pt x="734507" y="1834722"/>
                  <a:pt x="514033" y="1885911"/>
                </a:cubicBezTo>
                <a:cubicBezTo>
                  <a:pt x="293559" y="1937100"/>
                  <a:pt x="216794" y="1846963"/>
                  <a:pt x="0" y="1885911"/>
                </a:cubicBezTo>
                <a:cubicBezTo>
                  <a:pt x="-58" y="1820681"/>
                  <a:pt x="3323" y="1651103"/>
                  <a:pt x="0" y="1571593"/>
                </a:cubicBezTo>
                <a:cubicBezTo>
                  <a:pt x="-41971" y="1448224"/>
                  <a:pt x="15638" y="1330432"/>
                  <a:pt x="0" y="1100115"/>
                </a:cubicBezTo>
                <a:lnTo>
                  <a:pt x="0" y="1100115"/>
                </a:lnTo>
                <a:cubicBezTo>
                  <a:pt x="-31700" y="820613"/>
                  <a:pt x="1166" y="684793"/>
                  <a:pt x="0" y="528055"/>
                </a:cubicBezTo>
                <a:cubicBezTo>
                  <a:pt x="-1166" y="371317"/>
                  <a:pt x="17635" y="21201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81489338">
                  <a:prstGeom prst="wedgeRectCallout">
                    <a:avLst>
                      <a:gd name="adj1" fmla="val -49792"/>
                      <a:gd name="adj2" fmla="val 6672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EB20C2-22DC-A8AB-B703-8BFC0EA57A01}"/>
              </a:ext>
            </a:extLst>
          </p:cNvPr>
          <p:cNvGrpSpPr/>
          <p:nvPr/>
        </p:nvGrpSpPr>
        <p:grpSpPr>
          <a:xfrm flipH="1">
            <a:off x="9608142" y="1187037"/>
            <a:ext cx="1438275" cy="3757708"/>
            <a:chOff x="4657725" y="1312665"/>
            <a:chExt cx="1438275" cy="3757708"/>
          </a:xfrm>
        </p:grpSpPr>
        <p:pic>
          <p:nvPicPr>
            <p:cNvPr id="14" name="Graphic 13" descr="Boy wearing backpack">
              <a:extLst>
                <a:ext uri="{FF2B5EF4-FFF2-40B4-BE49-F238E27FC236}">
                  <a16:creationId xmlns:a16="http://schemas.microsoft.com/office/drawing/2014/main" id="{D0199EDD-33F3-A57D-C77F-C43CED8D6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57725" y="1984273"/>
              <a:ext cx="1438275" cy="3086100"/>
            </a:xfrm>
            <a:prstGeom prst="rect">
              <a:avLst/>
            </a:prstGeom>
          </p:spPr>
        </p:pic>
        <p:pic>
          <p:nvPicPr>
            <p:cNvPr id="15" name="Graphic 14" descr="Woman wearing a ribbon">
              <a:extLst>
                <a:ext uri="{FF2B5EF4-FFF2-40B4-BE49-F238E27FC236}">
                  <a16:creationId xmlns:a16="http://schemas.microsoft.com/office/drawing/2014/main" id="{669AE263-DA75-7102-5908-1A8E25C65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14912" y="1312665"/>
              <a:ext cx="723900" cy="914400"/>
            </a:xfrm>
            <a:prstGeom prst="rect">
              <a:avLst/>
            </a:prstGeom>
          </p:spPr>
        </p:pic>
        <p:pic>
          <p:nvPicPr>
            <p:cNvPr id="16" name="Graphic 15" descr="A confused face">
              <a:extLst>
                <a:ext uri="{FF2B5EF4-FFF2-40B4-BE49-F238E27FC236}">
                  <a16:creationId xmlns:a16="http://schemas.microsoft.com/office/drawing/2014/main" id="{9A693914-4D1E-74F2-A5C6-C4999E2B9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37534" y="1737911"/>
              <a:ext cx="304800" cy="381000"/>
            </a:xfrm>
            <a:prstGeom prst="rect">
              <a:avLst/>
            </a:prstGeom>
          </p:spPr>
        </p:pic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F2DB11B2-CF91-7314-084C-E99E70F686F7}"/>
              </a:ext>
            </a:extLst>
          </p:cNvPr>
          <p:cNvSpPr/>
          <p:nvPr/>
        </p:nvSpPr>
        <p:spPr>
          <a:xfrm>
            <a:off x="1264596" y="1044762"/>
            <a:ext cx="8261242" cy="1056675"/>
          </a:xfrm>
          <a:custGeom>
            <a:avLst/>
            <a:gdLst>
              <a:gd name="connsiteX0" fmla="*/ 0 w 8261242"/>
              <a:gd name="connsiteY0" fmla="*/ 0 h 1056675"/>
              <a:gd name="connsiteX1" fmla="*/ 390879 w 8261242"/>
              <a:gd name="connsiteY1" fmla="*/ 0 h 1056675"/>
              <a:gd name="connsiteX2" fmla="*/ 1022711 w 8261242"/>
              <a:gd name="connsiteY2" fmla="*/ 0 h 1056675"/>
              <a:gd name="connsiteX3" fmla="*/ 1606353 w 8261242"/>
              <a:gd name="connsiteY3" fmla="*/ 0 h 1056675"/>
              <a:gd name="connsiteX4" fmla="*/ 2045422 w 8261242"/>
              <a:gd name="connsiteY4" fmla="*/ 0 h 1056675"/>
              <a:gd name="connsiteX5" fmla="*/ 2532683 w 8261242"/>
              <a:gd name="connsiteY5" fmla="*/ 0 h 1056675"/>
              <a:gd name="connsiteX6" fmla="*/ 2923562 w 8261242"/>
              <a:gd name="connsiteY6" fmla="*/ 0 h 1056675"/>
              <a:gd name="connsiteX7" fmla="*/ 3507203 w 8261242"/>
              <a:gd name="connsiteY7" fmla="*/ 0 h 1056675"/>
              <a:gd name="connsiteX8" fmla="*/ 3898082 w 8261242"/>
              <a:gd name="connsiteY8" fmla="*/ 0 h 1056675"/>
              <a:gd name="connsiteX9" fmla="*/ 4819058 w 8261242"/>
              <a:gd name="connsiteY9" fmla="*/ 0 h 1056675"/>
              <a:gd name="connsiteX10" fmla="*/ 4819058 w 8261242"/>
              <a:gd name="connsiteY10" fmla="*/ 0 h 1056675"/>
              <a:gd name="connsiteX11" fmla="*/ 5356039 w 8261242"/>
              <a:gd name="connsiteY11" fmla="*/ 0 h 1056675"/>
              <a:gd name="connsiteX12" fmla="*/ 5831060 w 8261242"/>
              <a:gd name="connsiteY12" fmla="*/ 0 h 1056675"/>
              <a:gd name="connsiteX13" fmla="*/ 6306081 w 8261242"/>
              <a:gd name="connsiteY13" fmla="*/ 0 h 1056675"/>
              <a:gd name="connsiteX14" fmla="*/ 6884368 w 8261242"/>
              <a:gd name="connsiteY14" fmla="*/ 0 h 1056675"/>
              <a:gd name="connsiteX15" fmla="*/ 7357095 w 8261242"/>
              <a:gd name="connsiteY15" fmla="*/ 0 h 1056675"/>
              <a:gd name="connsiteX16" fmla="*/ 7802284 w 8261242"/>
              <a:gd name="connsiteY16" fmla="*/ 0 h 1056675"/>
              <a:gd name="connsiteX17" fmla="*/ 8261242 w 8261242"/>
              <a:gd name="connsiteY17" fmla="*/ 0 h 1056675"/>
              <a:gd name="connsiteX18" fmla="*/ 8261242 w 8261242"/>
              <a:gd name="connsiteY18" fmla="*/ 289705 h 1056675"/>
              <a:gd name="connsiteX19" fmla="*/ 8261242 w 8261242"/>
              <a:gd name="connsiteY19" fmla="*/ 616394 h 1056675"/>
              <a:gd name="connsiteX20" fmla="*/ 8686448 w 8261242"/>
              <a:gd name="connsiteY20" fmla="*/ 961606 h 1056675"/>
              <a:gd name="connsiteX21" fmla="*/ 8261242 w 8261242"/>
              <a:gd name="connsiteY21" fmla="*/ 880563 h 1056675"/>
              <a:gd name="connsiteX22" fmla="*/ 8261242 w 8261242"/>
              <a:gd name="connsiteY22" fmla="*/ 1056675 h 1056675"/>
              <a:gd name="connsiteX23" fmla="*/ 7802284 w 8261242"/>
              <a:gd name="connsiteY23" fmla="*/ 1056675 h 1056675"/>
              <a:gd name="connsiteX24" fmla="*/ 7384632 w 8261242"/>
              <a:gd name="connsiteY24" fmla="*/ 1056675 h 1056675"/>
              <a:gd name="connsiteX25" fmla="*/ 6884368 w 8261242"/>
              <a:gd name="connsiteY25" fmla="*/ 1056675 h 1056675"/>
              <a:gd name="connsiteX26" fmla="*/ 6347387 w 8261242"/>
              <a:gd name="connsiteY26" fmla="*/ 1056675 h 1056675"/>
              <a:gd name="connsiteX27" fmla="*/ 5831060 w 8261242"/>
              <a:gd name="connsiteY27" fmla="*/ 1056675 h 1056675"/>
              <a:gd name="connsiteX28" fmla="*/ 5335386 w 8261242"/>
              <a:gd name="connsiteY28" fmla="*/ 1056675 h 1056675"/>
              <a:gd name="connsiteX29" fmla="*/ 4819058 w 8261242"/>
              <a:gd name="connsiteY29" fmla="*/ 1056675 h 1056675"/>
              <a:gd name="connsiteX30" fmla="*/ 4819058 w 8261242"/>
              <a:gd name="connsiteY30" fmla="*/ 1056675 h 1056675"/>
              <a:gd name="connsiteX31" fmla="*/ 4235417 w 8261242"/>
              <a:gd name="connsiteY31" fmla="*/ 1056675 h 1056675"/>
              <a:gd name="connsiteX32" fmla="*/ 3603584 w 8261242"/>
              <a:gd name="connsiteY32" fmla="*/ 1056675 h 1056675"/>
              <a:gd name="connsiteX33" fmla="*/ 2971752 w 8261242"/>
              <a:gd name="connsiteY33" fmla="*/ 1056675 h 1056675"/>
              <a:gd name="connsiteX34" fmla="*/ 2436302 w 8261242"/>
              <a:gd name="connsiteY34" fmla="*/ 1056675 h 1056675"/>
              <a:gd name="connsiteX35" fmla="*/ 1997232 w 8261242"/>
              <a:gd name="connsiteY35" fmla="*/ 1056675 h 1056675"/>
              <a:gd name="connsiteX36" fmla="*/ 1365400 w 8261242"/>
              <a:gd name="connsiteY36" fmla="*/ 1056675 h 1056675"/>
              <a:gd name="connsiteX37" fmla="*/ 829949 w 8261242"/>
              <a:gd name="connsiteY37" fmla="*/ 1056675 h 1056675"/>
              <a:gd name="connsiteX38" fmla="*/ 0 w 8261242"/>
              <a:gd name="connsiteY38" fmla="*/ 1056675 h 1056675"/>
              <a:gd name="connsiteX39" fmla="*/ 0 w 8261242"/>
              <a:gd name="connsiteY39" fmla="*/ 880563 h 1056675"/>
              <a:gd name="connsiteX40" fmla="*/ 0 w 8261242"/>
              <a:gd name="connsiteY40" fmla="*/ 616394 h 1056675"/>
              <a:gd name="connsiteX41" fmla="*/ 0 w 8261242"/>
              <a:gd name="connsiteY41" fmla="*/ 616394 h 1056675"/>
              <a:gd name="connsiteX42" fmla="*/ 0 w 8261242"/>
              <a:gd name="connsiteY42" fmla="*/ 302033 h 1056675"/>
              <a:gd name="connsiteX43" fmla="*/ 0 w 8261242"/>
              <a:gd name="connsiteY43" fmla="*/ 0 h 105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261242" h="1056675" extrusionOk="0">
                <a:moveTo>
                  <a:pt x="0" y="0"/>
                </a:moveTo>
                <a:cubicBezTo>
                  <a:pt x="100881" y="-13932"/>
                  <a:pt x="222014" y="12676"/>
                  <a:pt x="390879" y="0"/>
                </a:cubicBezTo>
                <a:cubicBezTo>
                  <a:pt x="559744" y="-12676"/>
                  <a:pt x="891616" y="45795"/>
                  <a:pt x="1022711" y="0"/>
                </a:cubicBezTo>
                <a:cubicBezTo>
                  <a:pt x="1153806" y="-45795"/>
                  <a:pt x="1364483" y="46435"/>
                  <a:pt x="1606353" y="0"/>
                </a:cubicBezTo>
                <a:cubicBezTo>
                  <a:pt x="1848223" y="-46435"/>
                  <a:pt x="1943752" y="9550"/>
                  <a:pt x="2045422" y="0"/>
                </a:cubicBezTo>
                <a:cubicBezTo>
                  <a:pt x="2147092" y="-9550"/>
                  <a:pt x="2428961" y="47275"/>
                  <a:pt x="2532683" y="0"/>
                </a:cubicBezTo>
                <a:cubicBezTo>
                  <a:pt x="2636405" y="-47275"/>
                  <a:pt x="2794907" y="36390"/>
                  <a:pt x="2923562" y="0"/>
                </a:cubicBezTo>
                <a:cubicBezTo>
                  <a:pt x="3052217" y="-36390"/>
                  <a:pt x="3275713" y="44829"/>
                  <a:pt x="3507203" y="0"/>
                </a:cubicBezTo>
                <a:cubicBezTo>
                  <a:pt x="3738693" y="-44829"/>
                  <a:pt x="3773210" y="8331"/>
                  <a:pt x="3898082" y="0"/>
                </a:cubicBezTo>
                <a:cubicBezTo>
                  <a:pt x="4022954" y="-8331"/>
                  <a:pt x="4430003" y="31265"/>
                  <a:pt x="4819058" y="0"/>
                </a:cubicBezTo>
                <a:lnTo>
                  <a:pt x="4819058" y="0"/>
                </a:lnTo>
                <a:cubicBezTo>
                  <a:pt x="5055899" y="-14642"/>
                  <a:pt x="5206530" y="35175"/>
                  <a:pt x="5356039" y="0"/>
                </a:cubicBezTo>
                <a:cubicBezTo>
                  <a:pt x="5505548" y="-35175"/>
                  <a:pt x="5708995" y="4840"/>
                  <a:pt x="5831060" y="0"/>
                </a:cubicBezTo>
                <a:cubicBezTo>
                  <a:pt x="5953125" y="-4840"/>
                  <a:pt x="6181408" y="39395"/>
                  <a:pt x="6306081" y="0"/>
                </a:cubicBezTo>
                <a:cubicBezTo>
                  <a:pt x="6430754" y="-39395"/>
                  <a:pt x="6682383" y="44049"/>
                  <a:pt x="6884368" y="0"/>
                </a:cubicBezTo>
                <a:cubicBezTo>
                  <a:pt x="7012692" y="-26181"/>
                  <a:pt x="7169369" y="16946"/>
                  <a:pt x="7357095" y="0"/>
                </a:cubicBezTo>
                <a:cubicBezTo>
                  <a:pt x="7544821" y="-16946"/>
                  <a:pt x="7664992" y="11327"/>
                  <a:pt x="7802284" y="0"/>
                </a:cubicBezTo>
                <a:cubicBezTo>
                  <a:pt x="7939576" y="-11327"/>
                  <a:pt x="8167587" y="11491"/>
                  <a:pt x="8261242" y="0"/>
                </a:cubicBezTo>
                <a:cubicBezTo>
                  <a:pt x="8289717" y="120055"/>
                  <a:pt x="8254936" y="173709"/>
                  <a:pt x="8261242" y="289705"/>
                </a:cubicBezTo>
                <a:cubicBezTo>
                  <a:pt x="8267548" y="405702"/>
                  <a:pt x="8230378" y="494868"/>
                  <a:pt x="8261242" y="616394"/>
                </a:cubicBezTo>
                <a:cubicBezTo>
                  <a:pt x="8428572" y="706363"/>
                  <a:pt x="8465594" y="835504"/>
                  <a:pt x="8686448" y="961606"/>
                </a:cubicBezTo>
                <a:cubicBezTo>
                  <a:pt x="8549553" y="943599"/>
                  <a:pt x="8398313" y="859453"/>
                  <a:pt x="8261242" y="880563"/>
                </a:cubicBezTo>
                <a:cubicBezTo>
                  <a:pt x="8261417" y="925077"/>
                  <a:pt x="8245387" y="1014422"/>
                  <a:pt x="8261242" y="1056675"/>
                </a:cubicBezTo>
                <a:cubicBezTo>
                  <a:pt x="8036184" y="1102485"/>
                  <a:pt x="7945541" y="1052705"/>
                  <a:pt x="7802284" y="1056675"/>
                </a:cubicBezTo>
                <a:cubicBezTo>
                  <a:pt x="7659027" y="1060645"/>
                  <a:pt x="7487643" y="1034460"/>
                  <a:pt x="7384632" y="1056675"/>
                </a:cubicBezTo>
                <a:cubicBezTo>
                  <a:pt x="7281621" y="1078890"/>
                  <a:pt x="7113938" y="1012685"/>
                  <a:pt x="6884368" y="1056675"/>
                </a:cubicBezTo>
                <a:cubicBezTo>
                  <a:pt x="6617455" y="1117435"/>
                  <a:pt x="6504443" y="1032365"/>
                  <a:pt x="6347387" y="1056675"/>
                </a:cubicBezTo>
                <a:cubicBezTo>
                  <a:pt x="6190331" y="1080985"/>
                  <a:pt x="6058446" y="1006550"/>
                  <a:pt x="5831060" y="1056675"/>
                </a:cubicBezTo>
                <a:cubicBezTo>
                  <a:pt x="5603674" y="1106800"/>
                  <a:pt x="5577821" y="1032333"/>
                  <a:pt x="5335386" y="1056675"/>
                </a:cubicBezTo>
                <a:cubicBezTo>
                  <a:pt x="5092951" y="1081017"/>
                  <a:pt x="5028494" y="1024672"/>
                  <a:pt x="4819058" y="1056675"/>
                </a:cubicBezTo>
                <a:lnTo>
                  <a:pt x="4819058" y="1056675"/>
                </a:lnTo>
                <a:cubicBezTo>
                  <a:pt x="4691427" y="1101443"/>
                  <a:pt x="4387983" y="1002615"/>
                  <a:pt x="4235417" y="1056675"/>
                </a:cubicBezTo>
                <a:cubicBezTo>
                  <a:pt x="4082851" y="1110735"/>
                  <a:pt x="3784252" y="1007196"/>
                  <a:pt x="3603584" y="1056675"/>
                </a:cubicBezTo>
                <a:cubicBezTo>
                  <a:pt x="3422916" y="1106154"/>
                  <a:pt x="3272222" y="1032263"/>
                  <a:pt x="2971752" y="1056675"/>
                </a:cubicBezTo>
                <a:cubicBezTo>
                  <a:pt x="2671282" y="1081087"/>
                  <a:pt x="2686781" y="1042981"/>
                  <a:pt x="2436302" y="1056675"/>
                </a:cubicBezTo>
                <a:cubicBezTo>
                  <a:pt x="2185823" y="1070369"/>
                  <a:pt x="2193663" y="1034055"/>
                  <a:pt x="1997232" y="1056675"/>
                </a:cubicBezTo>
                <a:cubicBezTo>
                  <a:pt x="1800801" y="1079295"/>
                  <a:pt x="1506044" y="1045273"/>
                  <a:pt x="1365400" y="1056675"/>
                </a:cubicBezTo>
                <a:cubicBezTo>
                  <a:pt x="1224756" y="1068077"/>
                  <a:pt x="1076430" y="1017456"/>
                  <a:pt x="829949" y="1056675"/>
                </a:cubicBezTo>
                <a:cubicBezTo>
                  <a:pt x="583468" y="1095894"/>
                  <a:pt x="233472" y="1002277"/>
                  <a:pt x="0" y="1056675"/>
                </a:cubicBezTo>
                <a:cubicBezTo>
                  <a:pt x="-3221" y="991845"/>
                  <a:pt x="15575" y="918658"/>
                  <a:pt x="0" y="880563"/>
                </a:cubicBezTo>
                <a:cubicBezTo>
                  <a:pt x="-4721" y="810066"/>
                  <a:pt x="15247" y="680493"/>
                  <a:pt x="0" y="616394"/>
                </a:cubicBezTo>
                <a:lnTo>
                  <a:pt x="0" y="616394"/>
                </a:lnTo>
                <a:cubicBezTo>
                  <a:pt x="-5673" y="466183"/>
                  <a:pt x="33699" y="382062"/>
                  <a:pt x="0" y="302033"/>
                </a:cubicBezTo>
                <a:cubicBezTo>
                  <a:pt x="-33699" y="222004"/>
                  <a:pt x="18781" y="12610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81489338">
                  <a:prstGeom prst="wedgeRectCallout">
                    <a:avLst>
                      <a:gd name="adj1" fmla="val 55147"/>
                      <a:gd name="adj2" fmla="val 4100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68AB8-B2BA-9F9C-4155-4978844AE1FF}"/>
              </a:ext>
            </a:extLst>
          </p:cNvPr>
          <p:cNvSpPr txBox="1"/>
          <p:nvPr/>
        </p:nvSpPr>
        <p:spPr>
          <a:xfrm>
            <a:off x="1264596" y="1044762"/>
            <a:ext cx="261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Response: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B23164-CA51-7968-7015-995EB3AB3AB1}"/>
              </a:ext>
            </a:extLst>
          </p:cNvPr>
          <p:cNvSpPr txBox="1"/>
          <p:nvPr/>
        </p:nvSpPr>
        <p:spPr>
          <a:xfrm>
            <a:off x="1264596" y="2568102"/>
            <a:ext cx="261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agree because…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4A0F2-D267-58F9-E357-879DC11C246A}"/>
              </a:ext>
            </a:extLst>
          </p:cNvPr>
          <p:cNvSpPr txBox="1"/>
          <p:nvPr/>
        </p:nvSpPr>
        <p:spPr>
          <a:xfrm>
            <a:off x="5395217" y="2568102"/>
            <a:ext cx="261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disagree because…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ECFFBA-922F-A832-BF80-8FF6234BDA8E}"/>
              </a:ext>
            </a:extLst>
          </p:cNvPr>
          <p:cNvCxnSpPr>
            <a:cxnSpLocks/>
          </p:cNvCxnSpPr>
          <p:nvPr/>
        </p:nvCxnSpPr>
        <p:spPr>
          <a:xfrm>
            <a:off x="5326391" y="2568101"/>
            <a:ext cx="0" cy="1885911"/>
          </a:xfrm>
          <a:prstGeom prst="line">
            <a:avLst/>
          </a:prstGeom>
          <a:ln w="63500" cmpd="tri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Graphic 9" descr="Large math book">
            <a:extLst>
              <a:ext uri="{FF2B5EF4-FFF2-40B4-BE49-F238E27FC236}">
                <a16:creationId xmlns:a16="http://schemas.microsoft.com/office/drawing/2014/main" id="{795A7DF4-27AF-CD46-5986-B1EB9224B05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b="48438"/>
          <a:stretch/>
        </p:blipFill>
        <p:spPr>
          <a:xfrm>
            <a:off x="5156987" y="6135330"/>
            <a:ext cx="1371637" cy="313893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6F3E0C3-3ECD-D3FD-6973-6E128D2E8252}"/>
              </a:ext>
            </a:extLst>
          </p:cNvPr>
          <p:cNvSpPr/>
          <p:nvPr/>
        </p:nvSpPr>
        <p:spPr>
          <a:xfrm>
            <a:off x="1264595" y="5129195"/>
            <a:ext cx="9580385" cy="1320029"/>
          </a:xfrm>
          <a:prstGeom prst="flowChartProcess">
            <a:avLst/>
          </a:prstGeom>
          <a:noFill/>
          <a:ln w="63500" cmpd="tri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9C8487-CB2D-60B6-7E11-68FAC4A0C360}"/>
              </a:ext>
            </a:extLst>
          </p:cNvPr>
          <p:cNvSpPr txBox="1"/>
          <p:nvPr/>
        </p:nvSpPr>
        <p:spPr>
          <a:xfrm>
            <a:off x="1264596" y="5148940"/>
            <a:ext cx="4061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 Language Used or Needed:</a:t>
            </a:r>
          </a:p>
        </p:txBody>
      </p:sp>
    </p:spTree>
    <p:extLst>
      <p:ext uri="{BB962C8B-B14F-4D97-AF65-F5344CB8AC3E}">
        <p14:creationId xmlns:p14="http://schemas.microsoft.com/office/powerpoint/2010/main" val="387076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Large math book">
            <a:extLst>
              <a:ext uri="{FF2B5EF4-FFF2-40B4-BE49-F238E27FC236}">
                <a16:creationId xmlns:a16="http://schemas.microsoft.com/office/drawing/2014/main" id="{795A7DF4-27AF-CD46-5986-B1EB9224B0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8438"/>
          <a:stretch/>
        </p:blipFill>
        <p:spPr>
          <a:xfrm>
            <a:off x="5410181" y="3815655"/>
            <a:ext cx="1371637" cy="313893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06F3E0C3-3ECD-D3FD-6973-6E128D2E8252}"/>
              </a:ext>
            </a:extLst>
          </p:cNvPr>
          <p:cNvSpPr/>
          <p:nvPr/>
        </p:nvSpPr>
        <p:spPr>
          <a:xfrm>
            <a:off x="1402247" y="1248696"/>
            <a:ext cx="9580385" cy="2920181"/>
          </a:xfrm>
          <a:prstGeom prst="flowChartProcess">
            <a:avLst/>
          </a:prstGeom>
          <a:noFill/>
          <a:ln w="63500" cmpd="tri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9C8487-CB2D-60B6-7E11-68FAC4A0C360}"/>
              </a:ext>
            </a:extLst>
          </p:cNvPr>
          <p:cNvSpPr txBox="1"/>
          <p:nvPr/>
        </p:nvSpPr>
        <p:spPr>
          <a:xfrm>
            <a:off x="1402247" y="1350784"/>
            <a:ext cx="628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mathematical language is used or needed in the response?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22CB13E-9454-0FCF-64D3-FD578552EA78}"/>
              </a:ext>
            </a:extLst>
          </p:cNvPr>
          <p:cNvGrpSpPr/>
          <p:nvPr/>
        </p:nvGrpSpPr>
        <p:grpSpPr>
          <a:xfrm>
            <a:off x="1289538" y="4741475"/>
            <a:ext cx="947490" cy="1376522"/>
            <a:chOff x="5382934" y="3036712"/>
            <a:chExt cx="1311377" cy="1786468"/>
          </a:xfrm>
        </p:grpSpPr>
        <p:pic>
          <p:nvPicPr>
            <p:cNvPr id="3" name="Graphic 2" descr="Man in a hoodie">
              <a:extLst>
                <a:ext uri="{FF2B5EF4-FFF2-40B4-BE49-F238E27FC236}">
                  <a16:creationId xmlns:a16="http://schemas.microsoft.com/office/drawing/2014/main" id="{3C98CF75-A797-9524-3126-DD6D9E236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2934" y="3579800"/>
              <a:ext cx="1311377" cy="1243380"/>
            </a:xfrm>
            <a:prstGeom prst="rect">
              <a:avLst/>
            </a:prstGeom>
          </p:spPr>
        </p:pic>
        <p:pic>
          <p:nvPicPr>
            <p:cNvPr id="4" name="Graphic 3" descr="A man with short hair">
              <a:extLst>
                <a:ext uri="{FF2B5EF4-FFF2-40B4-BE49-F238E27FC236}">
                  <a16:creationId xmlns:a16="http://schemas.microsoft.com/office/drawing/2014/main" id="{0FE93B44-CBF1-6FE2-6B59-636F903ED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10249" y="3036712"/>
              <a:ext cx="617261" cy="730426"/>
            </a:xfrm>
            <a:prstGeom prst="rect">
              <a:avLst/>
            </a:prstGeom>
          </p:spPr>
        </p:pic>
        <p:pic>
          <p:nvPicPr>
            <p:cNvPr id="5" name="Graphic 4" descr="A talking face">
              <a:extLst>
                <a:ext uri="{FF2B5EF4-FFF2-40B4-BE49-F238E27FC236}">
                  <a16:creationId xmlns:a16="http://schemas.microsoft.com/office/drawing/2014/main" id="{45C44B5C-202D-FE3E-9D45-3C38E571C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08940" y="3273851"/>
              <a:ext cx="350234" cy="415903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4E7370F-5992-786B-ECF0-15E3A120B9CA}"/>
              </a:ext>
            </a:extLst>
          </p:cNvPr>
          <p:cNvGrpSpPr/>
          <p:nvPr/>
        </p:nvGrpSpPr>
        <p:grpSpPr>
          <a:xfrm>
            <a:off x="9624652" y="4668518"/>
            <a:ext cx="900677" cy="1449479"/>
            <a:chOff x="10142253" y="762966"/>
            <a:chExt cx="1099227" cy="1698130"/>
          </a:xfrm>
        </p:grpSpPr>
        <p:pic>
          <p:nvPicPr>
            <p:cNvPr id="7" name="Graphic 6" descr="Female wearing a sweater">
              <a:extLst>
                <a:ext uri="{FF2B5EF4-FFF2-40B4-BE49-F238E27FC236}">
                  <a16:creationId xmlns:a16="http://schemas.microsoft.com/office/drawing/2014/main" id="{24087E79-3360-91F7-FAB0-7FE85EB5A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10142253" y="1295863"/>
              <a:ext cx="1099227" cy="1165233"/>
            </a:xfrm>
            <a:prstGeom prst="rect">
              <a:avLst/>
            </a:prstGeom>
          </p:spPr>
        </p:pic>
        <p:pic>
          <p:nvPicPr>
            <p:cNvPr id="8" name="Graphic 7" descr="Girl with braided hair">
              <a:extLst>
                <a:ext uri="{FF2B5EF4-FFF2-40B4-BE49-F238E27FC236}">
                  <a16:creationId xmlns:a16="http://schemas.microsoft.com/office/drawing/2014/main" id="{A04DAD8D-C3FD-CA59-4642-F149725C5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10340798" y="762966"/>
              <a:ext cx="704850" cy="923925"/>
            </a:xfrm>
            <a:prstGeom prst="rect">
              <a:avLst/>
            </a:prstGeom>
          </p:spPr>
        </p:pic>
        <p:pic>
          <p:nvPicPr>
            <p:cNvPr id="9" name="Graphic 8" descr="A talking face">
              <a:extLst>
                <a:ext uri="{FF2B5EF4-FFF2-40B4-BE49-F238E27FC236}">
                  <a16:creationId xmlns:a16="http://schemas.microsoft.com/office/drawing/2014/main" id="{41EF74F1-9581-F64C-27F9-E71D2FDA8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460475" y="1040264"/>
              <a:ext cx="304800" cy="361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3547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B8A9A2-7340-4AC2-0CA9-28C5C0A3016B}"/>
              </a:ext>
            </a:extLst>
          </p:cNvPr>
          <p:cNvGrpSpPr/>
          <p:nvPr/>
        </p:nvGrpSpPr>
        <p:grpSpPr>
          <a:xfrm>
            <a:off x="1542457" y="943524"/>
            <a:ext cx="947490" cy="1376522"/>
            <a:chOff x="5382934" y="3036712"/>
            <a:chExt cx="1311377" cy="1786468"/>
          </a:xfrm>
        </p:grpSpPr>
        <p:pic>
          <p:nvPicPr>
            <p:cNvPr id="9" name="Graphic 8" descr="Man in a hoodie">
              <a:extLst>
                <a:ext uri="{FF2B5EF4-FFF2-40B4-BE49-F238E27FC236}">
                  <a16:creationId xmlns:a16="http://schemas.microsoft.com/office/drawing/2014/main" id="{9F63E4AF-B28C-8561-173D-E8BEC0174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2934" y="3579800"/>
              <a:ext cx="1311377" cy="1243380"/>
            </a:xfrm>
            <a:prstGeom prst="rect">
              <a:avLst/>
            </a:prstGeom>
          </p:spPr>
        </p:pic>
        <p:pic>
          <p:nvPicPr>
            <p:cNvPr id="3" name="Graphic 2" descr="A man with short hair">
              <a:extLst>
                <a:ext uri="{FF2B5EF4-FFF2-40B4-BE49-F238E27FC236}">
                  <a16:creationId xmlns:a16="http://schemas.microsoft.com/office/drawing/2014/main" id="{EEC7C8FB-5BF2-08E6-5786-1F0A89C42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0249" y="3036712"/>
              <a:ext cx="617261" cy="730426"/>
            </a:xfrm>
            <a:prstGeom prst="rect">
              <a:avLst/>
            </a:prstGeom>
          </p:spPr>
        </p:pic>
        <p:pic>
          <p:nvPicPr>
            <p:cNvPr id="5" name="Graphic 4" descr="A talking face">
              <a:extLst>
                <a:ext uri="{FF2B5EF4-FFF2-40B4-BE49-F238E27FC236}">
                  <a16:creationId xmlns:a16="http://schemas.microsoft.com/office/drawing/2014/main" id="{99EA2F14-9CC5-FA3F-66F4-3A826D5E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08940" y="3273851"/>
              <a:ext cx="350234" cy="415903"/>
            </a:xfrm>
            <a:prstGeom prst="rect">
              <a:avLst/>
            </a:prstGeom>
          </p:spPr>
        </p:pic>
      </p:grp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AB71F56E-97FC-6793-0915-94F2A8A9741A}"/>
              </a:ext>
            </a:extLst>
          </p:cNvPr>
          <p:cNvSpPr/>
          <p:nvPr/>
        </p:nvSpPr>
        <p:spPr>
          <a:xfrm>
            <a:off x="2801566" y="870567"/>
            <a:ext cx="3294433" cy="1449479"/>
          </a:xfrm>
          <a:prstGeom prst="borderCallout2">
            <a:avLst>
              <a:gd name="adj1" fmla="val 12815"/>
              <a:gd name="adj2" fmla="val -1364"/>
              <a:gd name="adj3" fmla="val 12814"/>
              <a:gd name="adj4" fmla="val -10772"/>
              <a:gd name="adj5" fmla="val 26846"/>
              <a:gd name="adj6" fmla="val -1541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 say:</a:t>
            </a:r>
            <a:endParaRPr lang="en-US" dirty="0"/>
          </a:p>
        </p:txBody>
      </p:sp>
      <p:pic>
        <p:nvPicPr>
          <p:cNvPr id="13" name="Graphic 12" descr="Large math book">
            <a:extLst>
              <a:ext uri="{FF2B5EF4-FFF2-40B4-BE49-F238E27FC236}">
                <a16:creationId xmlns:a16="http://schemas.microsoft.com/office/drawing/2014/main" id="{3B08F498-ACFE-BF32-9AB6-0A6D58DD4F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01006" y="3185837"/>
            <a:ext cx="853805" cy="703686"/>
          </a:xfrm>
          <a:prstGeom prst="rect">
            <a:avLst/>
          </a:prstGeom>
        </p:spPr>
      </p:pic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D4F8F52C-A2DB-2099-36A1-5D449B82BB2B}"/>
              </a:ext>
            </a:extLst>
          </p:cNvPr>
          <p:cNvSpPr/>
          <p:nvPr/>
        </p:nvSpPr>
        <p:spPr>
          <a:xfrm flipH="1">
            <a:off x="6180310" y="870567"/>
            <a:ext cx="3294432" cy="1449479"/>
          </a:xfrm>
          <a:prstGeom prst="borderCallout2">
            <a:avLst>
              <a:gd name="adj1" fmla="val 18750"/>
              <a:gd name="adj2" fmla="val -4200"/>
              <a:gd name="adj3" fmla="val 18750"/>
              <a:gd name="adj4" fmla="val -12533"/>
              <a:gd name="adj5" fmla="val 32638"/>
              <a:gd name="adj6" fmla="val -1595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096067-36E0-FE05-050D-497CC8FE48A6}"/>
              </a:ext>
            </a:extLst>
          </p:cNvPr>
          <p:cNvSpPr txBox="1"/>
          <p:nvPr/>
        </p:nvSpPr>
        <p:spPr>
          <a:xfrm>
            <a:off x="1542457" y="2475224"/>
            <a:ext cx="4553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Math terms:</a:t>
            </a:r>
            <a:endParaRPr lang="en-US" dirty="0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B6C8C1AE-93DA-9B12-5349-D476838A3045}"/>
              </a:ext>
            </a:extLst>
          </p:cNvPr>
          <p:cNvSpPr/>
          <p:nvPr/>
        </p:nvSpPr>
        <p:spPr>
          <a:xfrm>
            <a:off x="1542457" y="2461098"/>
            <a:ext cx="9235790" cy="1449479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58B092-EAA2-4ADE-69A4-5AF60EBFFAF0}"/>
              </a:ext>
            </a:extLst>
          </p:cNvPr>
          <p:cNvSpPr txBox="1"/>
          <p:nvPr/>
        </p:nvSpPr>
        <p:spPr>
          <a:xfrm>
            <a:off x="6180310" y="855598"/>
            <a:ext cx="3294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 say: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6943326-3DD1-F117-6EF2-29B083511F97}"/>
              </a:ext>
            </a:extLst>
          </p:cNvPr>
          <p:cNvGrpSpPr/>
          <p:nvPr/>
        </p:nvGrpSpPr>
        <p:grpSpPr>
          <a:xfrm>
            <a:off x="9877571" y="870567"/>
            <a:ext cx="900677" cy="1449479"/>
            <a:chOff x="10142253" y="762966"/>
            <a:chExt cx="1099227" cy="1698130"/>
          </a:xfrm>
        </p:grpSpPr>
        <p:pic>
          <p:nvPicPr>
            <p:cNvPr id="29" name="Graphic 28" descr="Female wearing a sweater">
              <a:extLst>
                <a:ext uri="{FF2B5EF4-FFF2-40B4-BE49-F238E27FC236}">
                  <a16:creationId xmlns:a16="http://schemas.microsoft.com/office/drawing/2014/main" id="{2E70EAB6-8FBD-299E-D645-A6F1DB86D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10142253" y="1295863"/>
              <a:ext cx="1099227" cy="1165233"/>
            </a:xfrm>
            <a:prstGeom prst="rect">
              <a:avLst/>
            </a:prstGeom>
          </p:spPr>
        </p:pic>
        <p:pic>
          <p:nvPicPr>
            <p:cNvPr id="25" name="Graphic 24" descr="Girl with braided hair">
              <a:extLst>
                <a:ext uri="{FF2B5EF4-FFF2-40B4-BE49-F238E27FC236}">
                  <a16:creationId xmlns:a16="http://schemas.microsoft.com/office/drawing/2014/main" id="{D80701E4-4E16-D6B5-0BAC-EE25FC7B7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10340798" y="762966"/>
              <a:ext cx="704850" cy="923925"/>
            </a:xfrm>
            <a:prstGeom prst="rect">
              <a:avLst/>
            </a:prstGeom>
          </p:spPr>
        </p:pic>
        <p:pic>
          <p:nvPicPr>
            <p:cNvPr id="27" name="Graphic 26" descr="A talking face">
              <a:extLst>
                <a:ext uri="{FF2B5EF4-FFF2-40B4-BE49-F238E27FC236}">
                  <a16:creationId xmlns:a16="http://schemas.microsoft.com/office/drawing/2014/main" id="{264FE53B-50BE-B7B8-1E83-C96C81F97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460475" y="1040264"/>
              <a:ext cx="304800" cy="361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299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B8A9A2-7340-4AC2-0CA9-28C5C0A3016B}"/>
              </a:ext>
            </a:extLst>
          </p:cNvPr>
          <p:cNvGrpSpPr/>
          <p:nvPr/>
        </p:nvGrpSpPr>
        <p:grpSpPr>
          <a:xfrm>
            <a:off x="1409836" y="1571918"/>
            <a:ext cx="947490" cy="1376522"/>
            <a:chOff x="5382934" y="3036712"/>
            <a:chExt cx="1311377" cy="1786468"/>
          </a:xfrm>
        </p:grpSpPr>
        <p:pic>
          <p:nvPicPr>
            <p:cNvPr id="9" name="Graphic 8" descr="Man in a hoodie">
              <a:extLst>
                <a:ext uri="{FF2B5EF4-FFF2-40B4-BE49-F238E27FC236}">
                  <a16:creationId xmlns:a16="http://schemas.microsoft.com/office/drawing/2014/main" id="{9F63E4AF-B28C-8561-173D-E8BEC0174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2934" y="3579800"/>
              <a:ext cx="1311377" cy="1243380"/>
            </a:xfrm>
            <a:prstGeom prst="rect">
              <a:avLst/>
            </a:prstGeom>
          </p:spPr>
        </p:pic>
        <p:pic>
          <p:nvPicPr>
            <p:cNvPr id="3" name="Graphic 2" descr="A man with short hair">
              <a:extLst>
                <a:ext uri="{FF2B5EF4-FFF2-40B4-BE49-F238E27FC236}">
                  <a16:creationId xmlns:a16="http://schemas.microsoft.com/office/drawing/2014/main" id="{EEC7C8FB-5BF2-08E6-5786-1F0A89C42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0249" y="3036712"/>
              <a:ext cx="617261" cy="730426"/>
            </a:xfrm>
            <a:prstGeom prst="rect">
              <a:avLst/>
            </a:prstGeom>
          </p:spPr>
        </p:pic>
        <p:pic>
          <p:nvPicPr>
            <p:cNvPr id="5" name="Graphic 4" descr="A talking face">
              <a:extLst>
                <a:ext uri="{FF2B5EF4-FFF2-40B4-BE49-F238E27FC236}">
                  <a16:creationId xmlns:a16="http://schemas.microsoft.com/office/drawing/2014/main" id="{99EA2F14-9CC5-FA3F-66F4-3A826D5E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08940" y="3273851"/>
              <a:ext cx="350234" cy="415903"/>
            </a:xfrm>
            <a:prstGeom prst="rect">
              <a:avLst/>
            </a:prstGeom>
          </p:spPr>
        </p:pic>
      </p:grp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AB71F56E-97FC-6793-0915-94F2A8A9741A}"/>
              </a:ext>
            </a:extLst>
          </p:cNvPr>
          <p:cNvSpPr/>
          <p:nvPr/>
        </p:nvSpPr>
        <p:spPr>
          <a:xfrm>
            <a:off x="2640123" y="821927"/>
            <a:ext cx="3445365" cy="1253177"/>
          </a:xfrm>
          <a:prstGeom prst="borderCallout2">
            <a:avLst>
              <a:gd name="adj1" fmla="val 12815"/>
              <a:gd name="adj2" fmla="val -1364"/>
              <a:gd name="adj3" fmla="val 13202"/>
              <a:gd name="adj4" fmla="val -8753"/>
              <a:gd name="adj5" fmla="val 19142"/>
              <a:gd name="adj6" fmla="val -1132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Can you tell me ___________ ?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(What information do you need?)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D4F8F52C-A2DB-2099-36A1-5D449B82BB2B}"/>
              </a:ext>
            </a:extLst>
          </p:cNvPr>
          <p:cNvSpPr/>
          <p:nvPr/>
        </p:nvSpPr>
        <p:spPr>
          <a:xfrm flipH="1">
            <a:off x="6160853" y="967848"/>
            <a:ext cx="3317079" cy="698558"/>
          </a:xfrm>
          <a:prstGeom prst="borderCallout2">
            <a:avLst>
              <a:gd name="adj1" fmla="val 18750"/>
              <a:gd name="adj2" fmla="val -4200"/>
              <a:gd name="adj3" fmla="val 18750"/>
              <a:gd name="adj4" fmla="val -12533"/>
              <a:gd name="adj5" fmla="val 32638"/>
              <a:gd name="adj6" fmla="val -1595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58B092-EAA2-4ADE-69A4-5AF60EBFFAF0}"/>
              </a:ext>
            </a:extLst>
          </p:cNvPr>
          <p:cNvSpPr txBox="1"/>
          <p:nvPr/>
        </p:nvSpPr>
        <p:spPr>
          <a:xfrm>
            <a:off x="6180310" y="944632"/>
            <a:ext cx="32944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Why do you need to know ____?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t>Repeat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information requested.)</a:t>
            </a:r>
          </a:p>
          <a:p>
            <a:endParaRPr lang="en-US" sz="1000" dirty="0"/>
          </a:p>
          <a:p>
            <a:endParaRPr lang="en-US" sz="1000" i="1" dirty="0"/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{Listen to partners response. Then locate the information on your card.}</a:t>
            </a:r>
          </a:p>
          <a:p>
            <a:endParaRPr lang="en-US" sz="1000" i="1" dirty="0"/>
          </a:p>
          <a:p>
            <a:r>
              <a:rPr lang="en-US" dirty="0"/>
              <a:t>Okay. The data says…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6943326-3DD1-F117-6EF2-29B083511F97}"/>
              </a:ext>
            </a:extLst>
          </p:cNvPr>
          <p:cNvGrpSpPr/>
          <p:nvPr/>
        </p:nvGrpSpPr>
        <p:grpSpPr>
          <a:xfrm>
            <a:off x="10081901" y="1569126"/>
            <a:ext cx="900677" cy="1449479"/>
            <a:chOff x="10142253" y="762966"/>
            <a:chExt cx="1099227" cy="1698130"/>
          </a:xfrm>
        </p:grpSpPr>
        <p:pic>
          <p:nvPicPr>
            <p:cNvPr id="29" name="Graphic 28" descr="Female wearing a sweater">
              <a:extLst>
                <a:ext uri="{FF2B5EF4-FFF2-40B4-BE49-F238E27FC236}">
                  <a16:creationId xmlns:a16="http://schemas.microsoft.com/office/drawing/2014/main" id="{2E70EAB6-8FBD-299E-D645-A6F1DB86D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142253" y="1295863"/>
              <a:ext cx="1099227" cy="1165233"/>
            </a:xfrm>
            <a:prstGeom prst="rect">
              <a:avLst/>
            </a:prstGeom>
          </p:spPr>
        </p:pic>
        <p:pic>
          <p:nvPicPr>
            <p:cNvPr id="25" name="Graphic 24" descr="Girl with braided hair">
              <a:extLst>
                <a:ext uri="{FF2B5EF4-FFF2-40B4-BE49-F238E27FC236}">
                  <a16:creationId xmlns:a16="http://schemas.microsoft.com/office/drawing/2014/main" id="{D80701E4-4E16-D6B5-0BAC-EE25FC7B7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10340798" y="762966"/>
              <a:ext cx="704850" cy="923925"/>
            </a:xfrm>
            <a:prstGeom prst="rect">
              <a:avLst/>
            </a:prstGeom>
          </p:spPr>
        </p:pic>
        <p:pic>
          <p:nvPicPr>
            <p:cNvPr id="27" name="Graphic 26" descr="A talking face">
              <a:extLst>
                <a:ext uri="{FF2B5EF4-FFF2-40B4-BE49-F238E27FC236}">
                  <a16:creationId xmlns:a16="http://schemas.microsoft.com/office/drawing/2014/main" id="{264FE53B-50BE-B7B8-1E83-C96C81F97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460475" y="1040264"/>
              <a:ext cx="304800" cy="361950"/>
            </a:xfrm>
            <a:prstGeom prst="rect">
              <a:avLst/>
            </a:prstGeom>
          </p:spPr>
        </p:pic>
      </p:grpSp>
      <p:sp>
        <p:nvSpPr>
          <p:cNvPr id="2" name="Callout: Bent Line 1">
            <a:extLst>
              <a:ext uri="{FF2B5EF4-FFF2-40B4-BE49-F238E27FC236}">
                <a16:creationId xmlns:a16="http://schemas.microsoft.com/office/drawing/2014/main" id="{A0C0AFD6-9599-9466-9E55-3ADE39548620}"/>
              </a:ext>
            </a:extLst>
          </p:cNvPr>
          <p:cNvSpPr/>
          <p:nvPr/>
        </p:nvSpPr>
        <p:spPr>
          <a:xfrm flipH="1">
            <a:off x="6160854" y="2357764"/>
            <a:ext cx="3314642" cy="1134733"/>
          </a:xfrm>
          <a:prstGeom prst="borderCallout2">
            <a:avLst>
              <a:gd name="adj1" fmla="val 92304"/>
              <a:gd name="adj2" fmla="val -3905"/>
              <a:gd name="adj3" fmla="val 91396"/>
              <a:gd name="adj4" fmla="val -12238"/>
              <a:gd name="adj5" fmla="val 64068"/>
              <a:gd name="adj6" fmla="val -1773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5B9851-6B27-32FB-104A-1B8DC23BA834}"/>
              </a:ext>
            </a:extLst>
          </p:cNvPr>
          <p:cNvGrpSpPr/>
          <p:nvPr/>
        </p:nvGrpSpPr>
        <p:grpSpPr>
          <a:xfrm>
            <a:off x="1369882" y="4225135"/>
            <a:ext cx="947490" cy="1376522"/>
            <a:chOff x="5382934" y="3036712"/>
            <a:chExt cx="1311377" cy="1786468"/>
          </a:xfrm>
        </p:grpSpPr>
        <p:pic>
          <p:nvPicPr>
            <p:cNvPr id="6" name="Graphic 5" descr="Man in a hoodie">
              <a:extLst>
                <a:ext uri="{FF2B5EF4-FFF2-40B4-BE49-F238E27FC236}">
                  <a16:creationId xmlns:a16="http://schemas.microsoft.com/office/drawing/2014/main" id="{2D93166B-D8C5-0AAF-E609-FBE49097C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2934" y="3579800"/>
              <a:ext cx="1311377" cy="1243380"/>
            </a:xfrm>
            <a:prstGeom prst="rect">
              <a:avLst/>
            </a:prstGeom>
          </p:spPr>
        </p:pic>
        <p:pic>
          <p:nvPicPr>
            <p:cNvPr id="7" name="Graphic 6" descr="A man with short hair">
              <a:extLst>
                <a:ext uri="{FF2B5EF4-FFF2-40B4-BE49-F238E27FC236}">
                  <a16:creationId xmlns:a16="http://schemas.microsoft.com/office/drawing/2014/main" id="{33883399-61BF-E6B1-B7FB-6DB92AFF1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0249" y="3036712"/>
              <a:ext cx="617261" cy="730426"/>
            </a:xfrm>
            <a:prstGeom prst="rect">
              <a:avLst/>
            </a:prstGeom>
          </p:spPr>
        </p:pic>
        <p:pic>
          <p:nvPicPr>
            <p:cNvPr id="8" name="Graphic 7" descr="A talking face">
              <a:extLst>
                <a:ext uri="{FF2B5EF4-FFF2-40B4-BE49-F238E27FC236}">
                  <a16:creationId xmlns:a16="http://schemas.microsoft.com/office/drawing/2014/main" id="{E4435E83-F547-BE36-52EE-7AA3EEF50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08940" y="3273851"/>
              <a:ext cx="350234" cy="415903"/>
            </a:xfrm>
            <a:prstGeom prst="rect">
              <a:avLst/>
            </a:prstGeom>
          </p:spPr>
        </p:pic>
      </p:grp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B9790B4E-A01D-7B55-FF0F-2CE65C81BFA7}"/>
              </a:ext>
            </a:extLst>
          </p:cNvPr>
          <p:cNvSpPr/>
          <p:nvPr/>
        </p:nvSpPr>
        <p:spPr>
          <a:xfrm>
            <a:off x="2643313" y="4001961"/>
            <a:ext cx="3445365" cy="1288345"/>
          </a:xfrm>
          <a:prstGeom prst="borderCallout2">
            <a:avLst>
              <a:gd name="adj1" fmla="val 12815"/>
              <a:gd name="adj2" fmla="val -1364"/>
              <a:gd name="adj3" fmla="val 12814"/>
              <a:gd name="adj4" fmla="val -10772"/>
              <a:gd name="adj5" fmla="val 19179"/>
              <a:gd name="adj6" fmla="val -131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Can you tell me ___________ ?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(What information do you need?)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/>
          </a:p>
        </p:txBody>
      </p:sp>
      <p:sp>
        <p:nvSpPr>
          <p:cNvPr id="14" name="Callout: Bent Line 13">
            <a:extLst>
              <a:ext uri="{FF2B5EF4-FFF2-40B4-BE49-F238E27FC236}">
                <a16:creationId xmlns:a16="http://schemas.microsoft.com/office/drawing/2014/main" id="{ED9B22C3-74BE-7EA9-E947-11D11AD57A93}"/>
              </a:ext>
            </a:extLst>
          </p:cNvPr>
          <p:cNvSpPr/>
          <p:nvPr/>
        </p:nvSpPr>
        <p:spPr>
          <a:xfrm flipH="1">
            <a:off x="6160854" y="3653301"/>
            <a:ext cx="3314642" cy="509739"/>
          </a:xfrm>
          <a:prstGeom prst="borderCallout2">
            <a:avLst>
              <a:gd name="adj1" fmla="val 18750"/>
              <a:gd name="adj2" fmla="val -4200"/>
              <a:gd name="adj3" fmla="val 18750"/>
              <a:gd name="adj4" fmla="val -12533"/>
              <a:gd name="adj5" fmla="val 32638"/>
              <a:gd name="adj6" fmla="val -1595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EABA7-464C-1DF7-E00A-76757DA587B5}"/>
              </a:ext>
            </a:extLst>
          </p:cNvPr>
          <p:cNvSpPr txBox="1"/>
          <p:nvPr/>
        </p:nvSpPr>
        <p:spPr>
          <a:xfrm>
            <a:off x="6180310" y="3748674"/>
            <a:ext cx="3294432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else do you need to know?</a:t>
            </a:r>
          </a:p>
          <a:p>
            <a:endParaRPr lang="en-US" sz="1000" dirty="0"/>
          </a:p>
          <a:p>
            <a:endParaRPr lang="en-US" sz="1000" i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do you need to know ____?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(Repeat information requested.)</a:t>
            </a:r>
          </a:p>
          <a:p>
            <a:endParaRPr lang="en-US" sz="1600" i="1" dirty="0"/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{Listen to partners response. Then locate the information on your card.}</a:t>
            </a:r>
          </a:p>
          <a:p>
            <a:endParaRPr lang="en-US" sz="1000" i="1" dirty="0"/>
          </a:p>
          <a:p>
            <a:r>
              <a:rPr lang="en-US" dirty="0"/>
              <a:t>Okay. The data says…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A8B9EC-63C4-14A5-A558-3FA444645F96}"/>
              </a:ext>
            </a:extLst>
          </p:cNvPr>
          <p:cNvGrpSpPr/>
          <p:nvPr/>
        </p:nvGrpSpPr>
        <p:grpSpPr>
          <a:xfrm>
            <a:off x="10017177" y="4304410"/>
            <a:ext cx="900677" cy="1449479"/>
            <a:chOff x="10142253" y="762966"/>
            <a:chExt cx="1099227" cy="1698130"/>
          </a:xfrm>
        </p:grpSpPr>
        <p:pic>
          <p:nvPicPr>
            <p:cNvPr id="17" name="Graphic 16" descr="Female wearing a sweater">
              <a:extLst>
                <a:ext uri="{FF2B5EF4-FFF2-40B4-BE49-F238E27FC236}">
                  <a16:creationId xmlns:a16="http://schemas.microsoft.com/office/drawing/2014/main" id="{3F387398-A6B9-29BE-4FD4-45B36F0EE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10142253" y="1295863"/>
              <a:ext cx="1099227" cy="1165233"/>
            </a:xfrm>
            <a:prstGeom prst="rect">
              <a:avLst/>
            </a:prstGeom>
          </p:spPr>
        </p:pic>
        <p:pic>
          <p:nvPicPr>
            <p:cNvPr id="19" name="Graphic 18" descr="Girl with braided hair">
              <a:extLst>
                <a:ext uri="{FF2B5EF4-FFF2-40B4-BE49-F238E27FC236}">
                  <a16:creationId xmlns:a16="http://schemas.microsoft.com/office/drawing/2014/main" id="{E95BC66B-D285-5504-619B-8AB30E33D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10340798" y="762966"/>
              <a:ext cx="704850" cy="923925"/>
            </a:xfrm>
            <a:prstGeom prst="rect">
              <a:avLst/>
            </a:prstGeom>
          </p:spPr>
        </p:pic>
        <p:pic>
          <p:nvPicPr>
            <p:cNvPr id="22" name="Graphic 21" descr="A talking face">
              <a:extLst>
                <a:ext uri="{FF2B5EF4-FFF2-40B4-BE49-F238E27FC236}">
                  <a16:creationId xmlns:a16="http://schemas.microsoft.com/office/drawing/2014/main" id="{0A8BAECE-6C0D-38F2-8B5B-A03AE0A9B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460475" y="1040264"/>
              <a:ext cx="304800" cy="361950"/>
            </a:xfrm>
            <a:prstGeom prst="rect">
              <a:avLst/>
            </a:prstGeom>
          </p:spPr>
        </p:pic>
      </p:grp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165BACCB-4058-5AFF-7432-886109F3866C}"/>
              </a:ext>
            </a:extLst>
          </p:cNvPr>
          <p:cNvSpPr/>
          <p:nvPr/>
        </p:nvSpPr>
        <p:spPr>
          <a:xfrm flipH="1">
            <a:off x="6161608" y="5700409"/>
            <a:ext cx="3310620" cy="993314"/>
          </a:xfrm>
          <a:prstGeom prst="borderCallout2">
            <a:avLst>
              <a:gd name="adj1" fmla="val 37357"/>
              <a:gd name="adj2" fmla="val -4791"/>
              <a:gd name="adj3" fmla="val 37357"/>
              <a:gd name="adj4" fmla="val -14600"/>
              <a:gd name="adj5" fmla="val 14071"/>
              <a:gd name="adj6" fmla="val -1743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4A70F8-F17D-1C98-8DA8-662A8E7EC5F0}"/>
              </a:ext>
            </a:extLst>
          </p:cNvPr>
          <p:cNvSpPr txBox="1"/>
          <p:nvPr/>
        </p:nvSpPr>
        <p:spPr>
          <a:xfrm>
            <a:off x="1123847" y="1133032"/>
            <a:ext cx="1728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Problem Card: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2831103-A4E2-8B79-AA2E-A5A875337305}"/>
              </a:ext>
            </a:extLst>
          </p:cNvPr>
          <p:cNvSpPr txBox="1"/>
          <p:nvPr/>
        </p:nvSpPr>
        <p:spPr>
          <a:xfrm>
            <a:off x="9914917" y="1178486"/>
            <a:ext cx="1395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Card:</a:t>
            </a:r>
          </a:p>
        </p:txBody>
      </p:sp>
      <p:sp>
        <p:nvSpPr>
          <p:cNvPr id="34" name="Callout: Bent Line 33">
            <a:extLst>
              <a:ext uri="{FF2B5EF4-FFF2-40B4-BE49-F238E27FC236}">
                <a16:creationId xmlns:a16="http://schemas.microsoft.com/office/drawing/2014/main" id="{F28BC4AF-1562-6897-697E-1D89F9162A39}"/>
              </a:ext>
            </a:extLst>
          </p:cNvPr>
          <p:cNvSpPr/>
          <p:nvPr/>
        </p:nvSpPr>
        <p:spPr>
          <a:xfrm flipH="1">
            <a:off x="6155148" y="4323843"/>
            <a:ext cx="3317080" cy="706024"/>
          </a:xfrm>
          <a:prstGeom prst="borderCallout2">
            <a:avLst>
              <a:gd name="adj1" fmla="val 18750"/>
              <a:gd name="adj2" fmla="val -4200"/>
              <a:gd name="adj3" fmla="val 18750"/>
              <a:gd name="adj4" fmla="val -12533"/>
              <a:gd name="adj5" fmla="val 32638"/>
              <a:gd name="adj6" fmla="val -1595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AA99D27-1965-8E74-6989-C3FDC6E8B36D}"/>
              </a:ext>
            </a:extLst>
          </p:cNvPr>
          <p:cNvSpPr/>
          <p:nvPr/>
        </p:nvSpPr>
        <p:spPr>
          <a:xfrm>
            <a:off x="2643314" y="5418306"/>
            <a:ext cx="3445365" cy="1099226"/>
          </a:xfrm>
          <a:prstGeom prst="borderCallout2">
            <a:avLst>
              <a:gd name="adj1" fmla="val 31579"/>
              <a:gd name="adj2" fmla="val -2776"/>
              <a:gd name="adj3" fmla="val 31578"/>
              <a:gd name="adj4" fmla="val -12466"/>
              <a:gd name="adj5" fmla="val 14422"/>
              <a:gd name="adj6" fmla="val -1456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 need to know because…</a:t>
            </a:r>
            <a:endParaRPr lang="en-US" dirty="0"/>
          </a:p>
        </p:txBody>
      </p:sp>
      <p:sp>
        <p:nvSpPr>
          <p:cNvPr id="36" name="Callout: Bent Line 35">
            <a:extLst>
              <a:ext uri="{FF2B5EF4-FFF2-40B4-BE49-F238E27FC236}">
                <a16:creationId xmlns:a16="http://schemas.microsoft.com/office/drawing/2014/main" id="{9BE9C2B1-A6A0-4003-2223-F2174665F84A}"/>
              </a:ext>
            </a:extLst>
          </p:cNvPr>
          <p:cNvSpPr/>
          <p:nvPr/>
        </p:nvSpPr>
        <p:spPr>
          <a:xfrm>
            <a:off x="2640123" y="2184796"/>
            <a:ext cx="3445365" cy="1134733"/>
          </a:xfrm>
          <a:prstGeom prst="borderCallout2">
            <a:avLst>
              <a:gd name="adj1" fmla="val 88654"/>
              <a:gd name="adj2" fmla="val -3340"/>
              <a:gd name="adj3" fmla="val 88652"/>
              <a:gd name="adj4" fmla="val -10207"/>
              <a:gd name="adj5" fmla="val 75405"/>
              <a:gd name="adj6" fmla="val -131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 need to know because…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3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B8A9A2-7340-4AC2-0CA9-28C5C0A3016B}"/>
              </a:ext>
            </a:extLst>
          </p:cNvPr>
          <p:cNvGrpSpPr/>
          <p:nvPr/>
        </p:nvGrpSpPr>
        <p:grpSpPr>
          <a:xfrm>
            <a:off x="1542457" y="1126246"/>
            <a:ext cx="947490" cy="1376522"/>
            <a:chOff x="5382934" y="3036712"/>
            <a:chExt cx="1311377" cy="1786468"/>
          </a:xfrm>
        </p:grpSpPr>
        <p:pic>
          <p:nvPicPr>
            <p:cNvPr id="9" name="Graphic 8" descr="Man in a hoodie">
              <a:extLst>
                <a:ext uri="{FF2B5EF4-FFF2-40B4-BE49-F238E27FC236}">
                  <a16:creationId xmlns:a16="http://schemas.microsoft.com/office/drawing/2014/main" id="{9F63E4AF-B28C-8561-173D-E8BEC0174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2934" y="3579800"/>
              <a:ext cx="1311377" cy="1243380"/>
            </a:xfrm>
            <a:prstGeom prst="rect">
              <a:avLst/>
            </a:prstGeom>
          </p:spPr>
        </p:pic>
        <p:pic>
          <p:nvPicPr>
            <p:cNvPr id="3" name="Graphic 2" descr="A man with short hair">
              <a:extLst>
                <a:ext uri="{FF2B5EF4-FFF2-40B4-BE49-F238E27FC236}">
                  <a16:creationId xmlns:a16="http://schemas.microsoft.com/office/drawing/2014/main" id="{EEC7C8FB-5BF2-08E6-5786-1F0A89C42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0249" y="3036712"/>
              <a:ext cx="617261" cy="730426"/>
            </a:xfrm>
            <a:prstGeom prst="rect">
              <a:avLst/>
            </a:prstGeom>
          </p:spPr>
        </p:pic>
        <p:pic>
          <p:nvPicPr>
            <p:cNvPr id="5" name="Graphic 4" descr="A talking face">
              <a:extLst>
                <a:ext uri="{FF2B5EF4-FFF2-40B4-BE49-F238E27FC236}">
                  <a16:creationId xmlns:a16="http://schemas.microsoft.com/office/drawing/2014/main" id="{99EA2F14-9CC5-FA3F-66F4-3A826D5E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08940" y="3273851"/>
              <a:ext cx="350234" cy="415903"/>
            </a:xfrm>
            <a:prstGeom prst="rect">
              <a:avLst/>
            </a:prstGeom>
          </p:spPr>
        </p:pic>
      </p:grp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AB71F56E-97FC-6793-0915-94F2A8A9741A}"/>
              </a:ext>
            </a:extLst>
          </p:cNvPr>
          <p:cNvSpPr/>
          <p:nvPr/>
        </p:nvSpPr>
        <p:spPr>
          <a:xfrm>
            <a:off x="2801566" y="870567"/>
            <a:ext cx="3294433" cy="1687807"/>
          </a:xfrm>
          <a:prstGeom prst="borderCallout2">
            <a:avLst>
              <a:gd name="adj1" fmla="val 12815"/>
              <a:gd name="adj2" fmla="val -1364"/>
              <a:gd name="adj3" fmla="val 12814"/>
              <a:gd name="adj4" fmla="val -10772"/>
              <a:gd name="adj5" fmla="val 26846"/>
              <a:gd name="adj6" fmla="val -1541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pic>
        <p:nvPicPr>
          <p:cNvPr id="13" name="Graphic 12" descr="Large math book">
            <a:extLst>
              <a:ext uri="{FF2B5EF4-FFF2-40B4-BE49-F238E27FC236}">
                <a16:creationId xmlns:a16="http://schemas.microsoft.com/office/drawing/2014/main" id="{3B08F498-ACFE-BF32-9AB6-0A6D58DD4FA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b="48438"/>
          <a:stretch/>
        </p:blipFill>
        <p:spPr>
          <a:xfrm>
            <a:off x="5434848" y="3976028"/>
            <a:ext cx="1322301" cy="561927"/>
          </a:xfrm>
          <a:prstGeom prst="rect">
            <a:avLst/>
          </a:prstGeom>
        </p:spPr>
      </p:pic>
      <p:sp>
        <p:nvSpPr>
          <p:cNvPr id="18" name="Callout: Bent Line 17">
            <a:extLst>
              <a:ext uri="{FF2B5EF4-FFF2-40B4-BE49-F238E27FC236}">
                <a16:creationId xmlns:a16="http://schemas.microsoft.com/office/drawing/2014/main" id="{D4F8F52C-A2DB-2099-36A1-5D449B82BB2B}"/>
              </a:ext>
            </a:extLst>
          </p:cNvPr>
          <p:cNvSpPr/>
          <p:nvPr/>
        </p:nvSpPr>
        <p:spPr>
          <a:xfrm flipH="1">
            <a:off x="6180310" y="870567"/>
            <a:ext cx="3294432" cy="1687807"/>
          </a:xfrm>
          <a:prstGeom prst="borderCallout2">
            <a:avLst>
              <a:gd name="adj1" fmla="val 18750"/>
              <a:gd name="adj2" fmla="val -4200"/>
              <a:gd name="adj3" fmla="val 18750"/>
              <a:gd name="adj4" fmla="val -12533"/>
              <a:gd name="adj5" fmla="val 32638"/>
              <a:gd name="adj6" fmla="val -1595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B6C8C1AE-93DA-9B12-5349-D476838A3045}"/>
              </a:ext>
            </a:extLst>
          </p:cNvPr>
          <p:cNvSpPr/>
          <p:nvPr/>
        </p:nvSpPr>
        <p:spPr>
          <a:xfrm>
            <a:off x="1542457" y="2738510"/>
            <a:ext cx="9235790" cy="1799445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6943326-3DD1-F117-6EF2-29B083511F97}"/>
              </a:ext>
            </a:extLst>
          </p:cNvPr>
          <p:cNvGrpSpPr/>
          <p:nvPr/>
        </p:nvGrpSpPr>
        <p:grpSpPr>
          <a:xfrm>
            <a:off x="9877570" y="1126246"/>
            <a:ext cx="900677" cy="1449479"/>
            <a:chOff x="10142253" y="762966"/>
            <a:chExt cx="1099227" cy="1698130"/>
          </a:xfrm>
        </p:grpSpPr>
        <p:pic>
          <p:nvPicPr>
            <p:cNvPr id="29" name="Graphic 28" descr="Female wearing a sweater">
              <a:extLst>
                <a:ext uri="{FF2B5EF4-FFF2-40B4-BE49-F238E27FC236}">
                  <a16:creationId xmlns:a16="http://schemas.microsoft.com/office/drawing/2014/main" id="{2E70EAB6-8FBD-299E-D645-A6F1DB86D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10142253" y="1295863"/>
              <a:ext cx="1099227" cy="1165233"/>
            </a:xfrm>
            <a:prstGeom prst="rect">
              <a:avLst/>
            </a:prstGeom>
          </p:spPr>
        </p:pic>
        <p:pic>
          <p:nvPicPr>
            <p:cNvPr id="25" name="Graphic 24" descr="Girl with braided hair">
              <a:extLst>
                <a:ext uri="{FF2B5EF4-FFF2-40B4-BE49-F238E27FC236}">
                  <a16:creationId xmlns:a16="http://schemas.microsoft.com/office/drawing/2014/main" id="{D80701E4-4E16-D6B5-0BAC-EE25FC7B7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10340798" y="762966"/>
              <a:ext cx="704850" cy="923925"/>
            </a:xfrm>
            <a:prstGeom prst="rect">
              <a:avLst/>
            </a:prstGeom>
          </p:spPr>
        </p:pic>
        <p:pic>
          <p:nvPicPr>
            <p:cNvPr id="27" name="Graphic 26" descr="A talking face">
              <a:extLst>
                <a:ext uri="{FF2B5EF4-FFF2-40B4-BE49-F238E27FC236}">
                  <a16:creationId xmlns:a16="http://schemas.microsoft.com/office/drawing/2014/main" id="{264FE53B-50BE-B7B8-1E83-C96C81F97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460475" y="1040264"/>
              <a:ext cx="304800" cy="361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797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B6C8C1AE-93DA-9B12-5349-D476838A3045}"/>
              </a:ext>
            </a:extLst>
          </p:cNvPr>
          <p:cNvSpPr/>
          <p:nvPr/>
        </p:nvSpPr>
        <p:spPr>
          <a:xfrm>
            <a:off x="1542457" y="3429000"/>
            <a:ext cx="9235790" cy="2952345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B8A9A2-7340-4AC2-0CA9-28C5C0A3016B}"/>
              </a:ext>
            </a:extLst>
          </p:cNvPr>
          <p:cNvGrpSpPr/>
          <p:nvPr/>
        </p:nvGrpSpPr>
        <p:grpSpPr>
          <a:xfrm>
            <a:off x="1542457" y="1517415"/>
            <a:ext cx="947490" cy="1376522"/>
            <a:chOff x="5382934" y="3036712"/>
            <a:chExt cx="1311377" cy="1786468"/>
          </a:xfrm>
        </p:grpSpPr>
        <p:pic>
          <p:nvPicPr>
            <p:cNvPr id="9" name="Graphic 8" descr="Man in a hoodie">
              <a:extLst>
                <a:ext uri="{FF2B5EF4-FFF2-40B4-BE49-F238E27FC236}">
                  <a16:creationId xmlns:a16="http://schemas.microsoft.com/office/drawing/2014/main" id="{9F63E4AF-B28C-8561-173D-E8BEC0174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2934" y="3579800"/>
              <a:ext cx="1311377" cy="1243380"/>
            </a:xfrm>
            <a:prstGeom prst="rect">
              <a:avLst/>
            </a:prstGeom>
          </p:spPr>
        </p:pic>
        <p:pic>
          <p:nvPicPr>
            <p:cNvPr id="3" name="Graphic 2" descr="A man with short hair">
              <a:extLst>
                <a:ext uri="{FF2B5EF4-FFF2-40B4-BE49-F238E27FC236}">
                  <a16:creationId xmlns:a16="http://schemas.microsoft.com/office/drawing/2014/main" id="{EEC7C8FB-5BF2-08E6-5786-1F0A89C42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0249" y="3036712"/>
              <a:ext cx="617261" cy="730426"/>
            </a:xfrm>
            <a:prstGeom prst="rect">
              <a:avLst/>
            </a:prstGeom>
          </p:spPr>
        </p:pic>
        <p:pic>
          <p:nvPicPr>
            <p:cNvPr id="5" name="Graphic 4" descr="A talking face">
              <a:extLst>
                <a:ext uri="{FF2B5EF4-FFF2-40B4-BE49-F238E27FC236}">
                  <a16:creationId xmlns:a16="http://schemas.microsoft.com/office/drawing/2014/main" id="{99EA2F14-9CC5-FA3F-66F4-3A826D5E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08940" y="3273851"/>
              <a:ext cx="350234" cy="415903"/>
            </a:xfrm>
            <a:prstGeom prst="rect">
              <a:avLst/>
            </a:prstGeom>
          </p:spPr>
        </p:pic>
      </p:grp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AB71F56E-97FC-6793-0915-94F2A8A9741A}"/>
              </a:ext>
            </a:extLst>
          </p:cNvPr>
          <p:cNvSpPr/>
          <p:nvPr/>
        </p:nvSpPr>
        <p:spPr>
          <a:xfrm>
            <a:off x="2965916" y="748007"/>
            <a:ext cx="4553542" cy="2674024"/>
          </a:xfrm>
          <a:prstGeom prst="accentCallout2">
            <a:avLst>
              <a:gd name="adj1" fmla="val 18750"/>
              <a:gd name="adj2" fmla="val -8333"/>
              <a:gd name="adj3" fmla="val 19513"/>
              <a:gd name="adj4" fmla="val -12394"/>
              <a:gd name="adj5" fmla="val 29767"/>
              <a:gd name="adj6" fmla="val -1419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pic>
        <p:nvPicPr>
          <p:cNvPr id="13" name="Graphic 12" descr="Large math book">
            <a:extLst>
              <a:ext uri="{FF2B5EF4-FFF2-40B4-BE49-F238E27FC236}">
                <a16:creationId xmlns:a16="http://schemas.microsoft.com/office/drawing/2014/main" id="{3B08F498-ACFE-BF32-9AB6-0A6D58DD4FA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b="48438"/>
          <a:stretch/>
        </p:blipFill>
        <p:spPr>
          <a:xfrm>
            <a:off x="5493840" y="5826387"/>
            <a:ext cx="1322301" cy="56192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6943326-3DD1-F117-6EF2-29B083511F97}"/>
              </a:ext>
            </a:extLst>
          </p:cNvPr>
          <p:cNvGrpSpPr/>
          <p:nvPr/>
        </p:nvGrpSpPr>
        <p:grpSpPr>
          <a:xfrm>
            <a:off x="9894298" y="1444458"/>
            <a:ext cx="900677" cy="1449479"/>
            <a:chOff x="10142253" y="762966"/>
            <a:chExt cx="1099227" cy="1698130"/>
          </a:xfrm>
        </p:grpSpPr>
        <p:pic>
          <p:nvPicPr>
            <p:cNvPr id="29" name="Graphic 28" descr="Female wearing a sweater">
              <a:extLst>
                <a:ext uri="{FF2B5EF4-FFF2-40B4-BE49-F238E27FC236}">
                  <a16:creationId xmlns:a16="http://schemas.microsoft.com/office/drawing/2014/main" id="{2E70EAB6-8FBD-299E-D645-A6F1DB86D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10142253" y="1295863"/>
              <a:ext cx="1099227" cy="1165233"/>
            </a:xfrm>
            <a:prstGeom prst="rect">
              <a:avLst/>
            </a:prstGeom>
          </p:spPr>
        </p:pic>
        <p:pic>
          <p:nvPicPr>
            <p:cNvPr id="25" name="Graphic 24" descr="Girl with braided hair">
              <a:extLst>
                <a:ext uri="{FF2B5EF4-FFF2-40B4-BE49-F238E27FC236}">
                  <a16:creationId xmlns:a16="http://schemas.microsoft.com/office/drawing/2014/main" id="{D80701E4-4E16-D6B5-0BAC-EE25FC7B7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10340798" y="762966"/>
              <a:ext cx="704850" cy="923925"/>
            </a:xfrm>
            <a:prstGeom prst="rect">
              <a:avLst/>
            </a:prstGeom>
          </p:spPr>
        </p:pic>
        <p:pic>
          <p:nvPicPr>
            <p:cNvPr id="27" name="Graphic 26" descr="A talking face">
              <a:extLst>
                <a:ext uri="{FF2B5EF4-FFF2-40B4-BE49-F238E27FC236}">
                  <a16:creationId xmlns:a16="http://schemas.microsoft.com/office/drawing/2014/main" id="{264FE53B-50BE-B7B8-1E83-C96C81F97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460475" y="1040264"/>
              <a:ext cx="304800" cy="361950"/>
            </a:xfrm>
            <a:prstGeom prst="rect">
              <a:avLst/>
            </a:prstGeom>
          </p:spPr>
        </p:pic>
      </p:grpSp>
      <p:sp>
        <p:nvSpPr>
          <p:cNvPr id="2" name="Callout: Bent Line with Accent Bar 1">
            <a:extLst>
              <a:ext uri="{FF2B5EF4-FFF2-40B4-BE49-F238E27FC236}">
                <a16:creationId xmlns:a16="http://schemas.microsoft.com/office/drawing/2014/main" id="{6704BDB1-DE6E-32F0-66F4-259FAF2ED78B}"/>
              </a:ext>
            </a:extLst>
          </p:cNvPr>
          <p:cNvSpPr/>
          <p:nvPr/>
        </p:nvSpPr>
        <p:spPr>
          <a:xfrm flipH="1">
            <a:off x="4817974" y="759424"/>
            <a:ext cx="4553542" cy="2676545"/>
          </a:xfrm>
          <a:prstGeom prst="accentCallout2">
            <a:avLst>
              <a:gd name="adj1" fmla="val 18750"/>
              <a:gd name="adj2" fmla="val -8333"/>
              <a:gd name="adj3" fmla="val 19513"/>
              <a:gd name="adj4" fmla="val -12394"/>
              <a:gd name="adj5" fmla="val 29767"/>
              <a:gd name="adj6" fmla="val -1419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674676-5673-B88D-9CE5-E2E1A2698D63}"/>
              </a:ext>
            </a:extLst>
          </p:cNvPr>
          <p:cNvCxnSpPr/>
          <p:nvPr/>
        </p:nvCxnSpPr>
        <p:spPr>
          <a:xfrm>
            <a:off x="2607013" y="3431759"/>
            <a:ext cx="7140103" cy="0"/>
          </a:xfrm>
          <a:prstGeom prst="line">
            <a:avLst/>
          </a:prstGeom>
          <a:ln w="5715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D3B91B-E7E9-777C-7338-561BD17C987F}"/>
              </a:ext>
            </a:extLst>
          </p:cNvPr>
          <p:cNvCxnSpPr>
            <a:cxnSpLocks/>
          </p:cNvCxnSpPr>
          <p:nvPr/>
        </p:nvCxnSpPr>
        <p:spPr>
          <a:xfrm>
            <a:off x="2587123" y="748007"/>
            <a:ext cx="71756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6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B6C8C1AE-93DA-9B12-5349-D476838A3045}"/>
              </a:ext>
            </a:extLst>
          </p:cNvPr>
          <p:cNvSpPr/>
          <p:nvPr/>
        </p:nvSpPr>
        <p:spPr>
          <a:xfrm>
            <a:off x="1542457" y="3429000"/>
            <a:ext cx="9235790" cy="2952345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B8A9A2-7340-4AC2-0CA9-28C5C0A3016B}"/>
              </a:ext>
            </a:extLst>
          </p:cNvPr>
          <p:cNvGrpSpPr/>
          <p:nvPr/>
        </p:nvGrpSpPr>
        <p:grpSpPr>
          <a:xfrm>
            <a:off x="1542457" y="1517415"/>
            <a:ext cx="947490" cy="1376522"/>
            <a:chOff x="5382934" y="3036712"/>
            <a:chExt cx="1311377" cy="1786468"/>
          </a:xfrm>
        </p:grpSpPr>
        <p:pic>
          <p:nvPicPr>
            <p:cNvPr id="9" name="Graphic 8" descr="Man in a hoodie">
              <a:extLst>
                <a:ext uri="{FF2B5EF4-FFF2-40B4-BE49-F238E27FC236}">
                  <a16:creationId xmlns:a16="http://schemas.microsoft.com/office/drawing/2014/main" id="{9F63E4AF-B28C-8561-173D-E8BEC0174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2934" y="3579800"/>
              <a:ext cx="1311377" cy="1243380"/>
            </a:xfrm>
            <a:prstGeom prst="rect">
              <a:avLst/>
            </a:prstGeom>
          </p:spPr>
        </p:pic>
        <p:pic>
          <p:nvPicPr>
            <p:cNvPr id="3" name="Graphic 2" descr="A man with short hair">
              <a:extLst>
                <a:ext uri="{FF2B5EF4-FFF2-40B4-BE49-F238E27FC236}">
                  <a16:creationId xmlns:a16="http://schemas.microsoft.com/office/drawing/2014/main" id="{EEC7C8FB-5BF2-08E6-5786-1F0A89C42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0249" y="3036712"/>
              <a:ext cx="617261" cy="730426"/>
            </a:xfrm>
            <a:prstGeom prst="rect">
              <a:avLst/>
            </a:prstGeom>
          </p:spPr>
        </p:pic>
        <p:pic>
          <p:nvPicPr>
            <p:cNvPr id="5" name="Graphic 4" descr="A talking face">
              <a:extLst>
                <a:ext uri="{FF2B5EF4-FFF2-40B4-BE49-F238E27FC236}">
                  <a16:creationId xmlns:a16="http://schemas.microsoft.com/office/drawing/2014/main" id="{99EA2F14-9CC5-FA3F-66F4-3A826D5E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08940" y="3273851"/>
              <a:ext cx="350234" cy="415903"/>
            </a:xfrm>
            <a:prstGeom prst="rect">
              <a:avLst/>
            </a:prstGeom>
          </p:spPr>
        </p:pic>
      </p:grpSp>
      <p:sp>
        <p:nvSpPr>
          <p:cNvPr id="11" name="Callout: Bent Line with Accent Bar 10">
            <a:extLst>
              <a:ext uri="{FF2B5EF4-FFF2-40B4-BE49-F238E27FC236}">
                <a16:creationId xmlns:a16="http://schemas.microsoft.com/office/drawing/2014/main" id="{AB71F56E-97FC-6793-0915-94F2A8A9741A}"/>
              </a:ext>
            </a:extLst>
          </p:cNvPr>
          <p:cNvSpPr/>
          <p:nvPr/>
        </p:nvSpPr>
        <p:spPr>
          <a:xfrm>
            <a:off x="2965916" y="748007"/>
            <a:ext cx="4553542" cy="2674024"/>
          </a:xfrm>
          <a:prstGeom prst="accentCallout2">
            <a:avLst>
              <a:gd name="adj1" fmla="val 18750"/>
              <a:gd name="adj2" fmla="val -8333"/>
              <a:gd name="adj3" fmla="val 19513"/>
              <a:gd name="adj4" fmla="val -12394"/>
              <a:gd name="adj5" fmla="val 29767"/>
              <a:gd name="adj6" fmla="val -1419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pic>
        <p:nvPicPr>
          <p:cNvPr id="13" name="Graphic 12" descr="Large math book">
            <a:extLst>
              <a:ext uri="{FF2B5EF4-FFF2-40B4-BE49-F238E27FC236}">
                <a16:creationId xmlns:a16="http://schemas.microsoft.com/office/drawing/2014/main" id="{3B08F498-ACFE-BF32-9AB6-0A6D58DD4FA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b="48438"/>
          <a:stretch/>
        </p:blipFill>
        <p:spPr>
          <a:xfrm>
            <a:off x="5493840" y="5826387"/>
            <a:ext cx="1322301" cy="561927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6943326-3DD1-F117-6EF2-29B083511F97}"/>
              </a:ext>
            </a:extLst>
          </p:cNvPr>
          <p:cNvGrpSpPr/>
          <p:nvPr/>
        </p:nvGrpSpPr>
        <p:grpSpPr>
          <a:xfrm>
            <a:off x="9894298" y="1444458"/>
            <a:ext cx="900677" cy="1449479"/>
            <a:chOff x="10142253" y="762966"/>
            <a:chExt cx="1099227" cy="1698130"/>
          </a:xfrm>
        </p:grpSpPr>
        <p:pic>
          <p:nvPicPr>
            <p:cNvPr id="29" name="Graphic 28" descr="Female wearing a sweater">
              <a:extLst>
                <a:ext uri="{FF2B5EF4-FFF2-40B4-BE49-F238E27FC236}">
                  <a16:creationId xmlns:a16="http://schemas.microsoft.com/office/drawing/2014/main" id="{2E70EAB6-8FBD-299E-D645-A6F1DB86D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10142253" y="1295863"/>
              <a:ext cx="1099227" cy="1165233"/>
            </a:xfrm>
            <a:prstGeom prst="rect">
              <a:avLst/>
            </a:prstGeom>
          </p:spPr>
        </p:pic>
        <p:pic>
          <p:nvPicPr>
            <p:cNvPr id="25" name="Graphic 24" descr="Girl with braided hair">
              <a:extLst>
                <a:ext uri="{FF2B5EF4-FFF2-40B4-BE49-F238E27FC236}">
                  <a16:creationId xmlns:a16="http://schemas.microsoft.com/office/drawing/2014/main" id="{D80701E4-4E16-D6B5-0BAC-EE25FC7B7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flipH="1">
              <a:off x="10340798" y="762966"/>
              <a:ext cx="704850" cy="923925"/>
            </a:xfrm>
            <a:prstGeom prst="rect">
              <a:avLst/>
            </a:prstGeom>
          </p:spPr>
        </p:pic>
        <p:pic>
          <p:nvPicPr>
            <p:cNvPr id="27" name="Graphic 26" descr="A talking face">
              <a:extLst>
                <a:ext uri="{FF2B5EF4-FFF2-40B4-BE49-F238E27FC236}">
                  <a16:creationId xmlns:a16="http://schemas.microsoft.com/office/drawing/2014/main" id="{264FE53B-50BE-B7B8-1E83-C96C81F97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10460475" y="1040264"/>
              <a:ext cx="304800" cy="361950"/>
            </a:xfrm>
            <a:prstGeom prst="rect">
              <a:avLst/>
            </a:prstGeom>
          </p:spPr>
        </p:pic>
      </p:grpSp>
      <p:sp>
        <p:nvSpPr>
          <p:cNvPr id="2" name="Callout: Bent Line with Accent Bar 1">
            <a:extLst>
              <a:ext uri="{FF2B5EF4-FFF2-40B4-BE49-F238E27FC236}">
                <a16:creationId xmlns:a16="http://schemas.microsoft.com/office/drawing/2014/main" id="{6704BDB1-DE6E-32F0-66F4-259FAF2ED78B}"/>
              </a:ext>
            </a:extLst>
          </p:cNvPr>
          <p:cNvSpPr/>
          <p:nvPr/>
        </p:nvSpPr>
        <p:spPr>
          <a:xfrm flipH="1">
            <a:off x="4817974" y="759424"/>
            <a:ext cx="4553542" cy="2676545"/>
          </a:xfrm>
          <a:prstGeom prst="accentCallout2">
            <a:avLst>
              <a:gd name="adj1" fmla="val 18750"/>
              <a:gd name="adj2" fmla="val -8333"/>
              <a:gd name="adj3" fmla="val 19513"/>
              <a:gd name="adj4" fmla="val -12394"/>
              <a:gd name="adj5" fmla="val 29767"/>
              <a:gd name="adj6" fmla="val -1419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5674676-5673-B88D-9CE5-E2E1A2698D63}"/>
              </a:ext>
            </a:extLst>
          </p:cNvPr>
          <p:cNvCxnSpPr/>
          <p:nvPr/>
        </p:nvCxnSpPr>
        <p:spPr>
          <a:xfrm>
            <a:off x="2607013" y="3431759"/>
            <a:ext cx="7140103" cy="0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D3B91B-E7E9-777C-7338-561BD17C987F}"/>
              </a:ext>
            </a:extLst>
          </p:cNvPr>
          <p:cNvCxnSpPr>
            <a:cxnSpLocks/>
          </p:cNvCxnSpPr>
          <p:nvPr/>
        </p:nvCxnSpPr>
        <p:spPr>
          <a:xfrm>
            <a:off x="2587123" y="748007"/>
            <a:ext cx="717569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40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 descr="Large math book">
            <a:extLst>
              <a:ext uri="{FF2B5EF4-FFF2-40B4-BE49-F238E27FC236}">
                <a16:creationId xmlns:a16="http://schemas.microsoft.com/office/drawing/2014/main" id="{4D2BB784-3679-1D59-30DA-E34B0D92C3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8438"/>
          <a:stretch/>
        </p:blipFill>
        <p:spPr>
          <a:xfrm>
            <a:off x="1700052" y="434022"/>
            <a:ext cx="1322301" cy="5619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0F0411-2683-29FB-EA55-DEA36484EF4A}"/>
              </a:ext>
            </a:extLst>
          </p:cNvPr>
          <p:cNvSpPr txBox="1"/>
          <p:nvPr/>
        </p:nvSpPr>
        <p:spPr>
          <a:xfrm>
            <a:off x="1700052" y="995949"/>
            <a:ext cx="8791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Summarize the scenario without using any numbers or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sketch (if appropriate)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the problem (no values)</a:t>
            </a: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A1599086-4619-2C6D-21A7-F0D2889CDF6E}"/>
              </a:ext>
            </a:extLst>
          </p:cNvPr>
          <p:cNvSpPr/>
          <p:nvPr/>
        </p:nvSpPr>
        <p:spPr>
          <a:xfrm>
            <a:off x="1542457" y="361545"/>
            <a:ext cx="9235790" cy="3918625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5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rge math book">
            <a:extLst>
              <a:ext uri="{FF2B5EF4-FFF2-40B4-BE49-F238E27FC236}">
                <a16:creationId xmlns:a16="http://schemas.microsoft.com/office/drawing/2014/main" id="{3B08F498-ACFE-BF32-9AB6-0A6D58DD4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8438"/>
          <a:stretch/>
        </p:blipFill>
        <p:spPr>
          <a:xfrm>
            <a:off x="5284216" y="837218"/>
            <a:ext cx="1322301" cy="561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B4992E-2464-25EE-338E-267C16CACF39}"/>
              </a:ext>
            </a:extLst>
          </p:cNvPr>
          <p:cNvSpPr txBox="1"/>
          <p:nvPr/>
        </p:nvSpPr>
        <p:spPr>
          <a:xfrm>
            <a:off x="1153351" y="1399145"/>
            <a:ext cx="9584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 Read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given values and unknown values? (include units or meaning)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question(s) being asked?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CBE2AC6A-BCB3-1A65-6108-81233AA5D939}"/>
              </a:ext>
            </a:extLst>
          </p:cNvPr>
          <p:cNvSpPr/>
          <p:nvPr/>
        </p:nvSpPr>
        <p:spPr>
          <a:xfrm>
            <a:off x="1153351" y="734438"/>
            <a:ext cx="9235790" cy="3918625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44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Large math book">
            <a:extLst>
              <a:ext uri="{FF2B5EF4-FFF2-40B4-BE49-F238E27FC236}">
                <a16:creationId xmlns:a16="http://schemas.microsoft.com/office/drawing/2014/main" id="{3B08F498-ACFE-BF32-9AB6-0A6D58DD4F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8438"/>
          <a:stretch/>
        </p:blipFill>
        <p:spPr>
          <a:xfrm>
            <a:off x="9115148" y="447109"/>
            <a:ext cx="1322301" cy="561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B4992E-2464-25EE-338E-267C16CACF39}"/>
              </a:ext>
            </a:extLst>
          </p:cNvPr>
          <p:cNvSpPr txBox="1"/>
          <p:nvPr/>
        </p:nvSpPr>
        <p:spPr>
          <a:xfrm>
            <a:off x="1620279" y="960034"/>
            <a:ext cx="8729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Third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strategy or process do you need to use to answer the question?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hints does the problem give to help you know how to solve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3544416B-858B-BF5D-8DEC-66A5554279D3}"/>
              </a:ext>
            </a:extLst>
          </p:cNvPr>
          <p:cNvSpPr/>
          <p:nvPr/>
        </p:nvSpPr>
        <p:spPr>
          <a:xfrm>
            <a:off x="1542457" y="361545"/>
            <a:ext cx="9235790" cy="3918625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7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312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Ginny Smith</dc:creator>
  <cp:lastModifiedBy>Ginny Smith</cp:lastModifiedBy>
  <cp:revision>13</cp:revision>
  <dcterms:created xsi:type="dcterms:W3CDTF">2023-10-13T15:04:08Z</dcterms:created>
  <dcterms:modified xsi:type="dcterms:W3CDTF">2024-02-12T04:08:02Z</dcterms:modified>
</cp:coreProperties>
</file>