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7CD8D-0D26-43A0-8BD1-408FEB930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88F4A-7C2E-47F3-A109-33AA66807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CD49F-3E4F-476B-B7C2-EDA1DDCB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1745D-ED61-4D2B-9283-5461CAB8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2B715-BCE0-4B28-8B98-D206A10B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0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3C016-F1CF-428F-92DC-256C0CF2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42FB9-1AEC-42FE-916B-39C5C7E97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457A4-43F6-4FFD-90F1-26C25C79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5570A-F933-403D-9A53-B9D32DE9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FF0A1-74C1-42EF-9DC6-2737B510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5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3129A-8E94-4876-AB74-EF594DD56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9F5744-0E92-4230-9854-60AA3264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593FC-EAA4-4E14-AD66-EA3B061C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A6FC0-B20D-40B6-B025-612C116E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51BC2-FF05-49FB-8F00-88FAB51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31B28-8E70-492C-9359-65968A64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4F965-E92D-48FE-AEAE-0B4CCF99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B5F5A-4285-4E7F-BE8F-FE8B02CE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EB8FB-9EF9-4DFA-87CC-D095039B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CA827-CD2E-4F55-855B-ABE35FEF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B3985-4E64-4673-832F-85B42D4A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877B1-8386-4F71-B3F5-84C2A698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768A5-DFBE-436C-849F-4664060A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1E03B-E388-49DC-B1FD-E6844BE9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E56B4-5AA9-41BE-961A-F09CE09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972FE-E9FD-4AD1-A4A9-5CAE334F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E8EA6-DF70-4BDC-BCEC-E2A65C0BD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69765-8C96-458C-9DDC-22CAE7D5D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6A2EC-95EF-4BFB-8406-48FA17D8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5463D-9115-498E-8758-4D8B0AC0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69421-BABE-4F1A-B39D-BE947B5B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C4AF5-DE55-4190-A1E7-87483E8A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0F4C7-2BB2-479E-8037-27AF47C5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450B98-E60F-4CE8-9137-DA0EFEF4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7CA71-CA29-4B9C-A8CC-108FBC6EB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3EAFF-8F11-4427-89DE-64EB474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CF4547-0D9A-49FC-B71E-AA86206D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82E6E8-7368-4085-9053-3A14252B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74F9D-BCC1-46C3-B34B-5FE873BE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75ED2-EB70-4FA6-92E0-2B8EDC05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6C2A46-E933-4BAA-9C50-8C06E9B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2E4236-4A73-4258-916F-6D20E486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58BAA3-745C-4558-BFF2-AD07078C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6EBF86-3E26-46C4-AB25-4C12FA7C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398EF-D43C-4F91-AF06-605C46C3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CD73D-C088-445E-A3F9-941B1DC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50F71-D31E-479E-954A-EEB6744E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40050-10AE-4A07-81F8-4450E3DA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6537E-56B6-44B6-84AA-90B67BCB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D584A-D3B6-47DC-B61A-65F555E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96BC5-5D15-409D-A8EF-E4592FA9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37DF8-46D1-4D20-A721-BA173358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719A0-8F06-4A51-8B78-260274E0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4B1A8-B9CF-4A38-BD6E-5E7CD8021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E8279-1091-478D-BA2A-EFCD502F7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9FFAA-04A2-4A7F-AA86-DEA5BDE9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73CAE-CFDB-46F7-8EA5-83504606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440EC-7DE9-48D9-B750-2985517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7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07780-5311-4157-8254-4202019D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CF44C-FE71-4684-B50D-77E6DF51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596E2-B71B-4CAE-B518-FC5A51389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A741-AEF7-46EC-8860-6DFEB12B578A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8C272-8113-45DE-AAD9-0A59AA647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3377A-78D8-44D6-9327-FC9DE2F7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53CB-E362-4177-8140-0778CF507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BBCC-CD2A-4299-A715-6A3851B0EB8D}"/>
              </a:ext>
            </a:extLst>
          </p:cNvPr>
          <p:cNvSpPr txBox="1"/>
          <p:nvPr/>
        </p:nvSpPr>
        <p:spPr>
          <a:xfrm>
            <a:off x="967833" y="2505670"/>
            <a:ext cx="10338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 소스코드는 레이더 하드웨어 러시아 엔지니어가 긴급하게 </a:t>
            </a:r>
            <a:r>
              <a:rPr lang="ko-KR" altLang="en-US" dirty="0" err="1"/>
              <a:t>만든것인데</a:t>
            </a:r>
            <a:r>
              <a:rPr lang="en-US" altLang="ko-KR" dirty="0"/>
              <a:t>, </a:t>
            </a:r>
            <a:r>
              <a:rPr lang="ko-KR" altLang="en-US" dirty="0"/>
              <a:t>현재 장기 </a:t>
            </a:r>
            <a:r>
              <a:rPr lang="ko-KR" altLang="en-US" dirty="0" err="1"/>
              <a:t>휴가중입니다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잘 부탁드립니다</a:t>
            </a:r>
            <a:r>
              <a:rPr lang="en-US" altLang="ko-KR" dirty="0"/>
              <a:t>. </a:t>
            </a:r>
            <a:r>
              <a:rPr lang="ko-KR" altLang="en-US" dirty="0"/>
              <a:t>저희는 원래 </a:t>
            </a:r>
            <a:r>
              <a:rPr lang="ko-KR" altLang="en-US" dirty="0" err="1"/>
              <a:t>통신쪽</a:t>
            </a:r>
            <a:r>
              <a:rPr lang="ko-KR" altLang="en-US" dirty="0"/>
              <a:t> 또는 </a:t>
            </a:r>
            <a:r>
              <a:rPr lang="ko-KR" altLang="en-US" dirty="0" err="1"/>
              <a:t>응용쪽</a:t>
            </a:r>
            <a:r>
              <a:rPr lang="ko-KR" altLang="en-US" dirty="0"/>
              <a:t> 회사가 아닌데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급하게 못하는 부분을 </a:t>
            </a:r>
            <a:r>
              <a:rPr lang="ko-KR" altLang="en-US" dirty="0" err="1"/>
              <a:t>만들다보니</a:t>
            </a:r>
            <a:r>
              <a:rPr lang="ko-KR" altLang="en-US" dirty="0"/>
              <a:t> 뒤죽박죽이네요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20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2A6B3-D65D-40DA-B160-08A036D8023D}"/>
              </a:ext>
            </a:extLst>
          </p:cNvPr>
          <p:cNvSpPr txBox="1"/>
          <p:nvPr/>
        </p:nvSpPr>
        <p:spPr>
          <a:xfrm>
            <a:off x="676894" y="1900052"/>
            <a:ext cx="112870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일단 전원을 켜고 </a:t>
            </a:r>
            <a:r>
              <a:rPr lang="ko-KR" altLang="en-US" dirty="0" err="1"/>
              <a:t>몇초</a:t>
            </a:r>
            <a:r>
              <a:rPr lang="ko-KR" altLang="en-US" dirty="0"/>
              <a:t> 있으면 동작을 시작합니다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제일 먼저 제품 설정을 위하여</a:t>
            </a:r>
            <a:r>
              <a:rPr lang="en-US" altLang="ko-KR" dirty="0"/>
              <a:t>, </a:t>
            </a:r>
            <a:r>
              <a:rPr lang="ko-KR" altLang="en-US" dirty="0" err="1"/>
              <a:t>브라우져에서</a:t>
            </a:r>
            <a:r>
              <a:rPr lang="en-US" altLang="ko-KR" dirty="0"/>
              <a:t>(</a:t>
            </a:r>
            <a:r>
              <a:rPr lang="ko-KR" altLang="en-US" dirty="0"/>
              <a:t>현장설치시 휴대폰 </a:t>
            </a:r>
            <a:r>
              <a:rPr lang="ko-KR" altLang="en-US" dirty="0" err="1"/>
              <a:t>브라우져</a:t>
            </a:r>
            <a:r>
              <a:rPr lang="ko-KR" altLang="en-US" dirty="0"/>
              <a:t> 사용합니다</a:t>
            </a:r>
            <a:r>
              <a:rPr lang="en-US" altLang="ko-KR" dirty="0"/>
              <a:t>.)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제품의 </a:t>
            </a:r>
            <a:r>
              <a:rPr lang="en-US" altLang="ko-KR" dirty="0"/>
              <a:t>ESP32</a:t>
            </a:r>
            <a:r>
              <a:rPr lang="ko-KR" altLang="en-US" dirty="0"/>
              <a:t>모듈로 </a:t>
            </a:r>
            <a:r>
              <a:rPr lang="en-US" altLang="ko-KR" dirty="0" err="1"/>
              <a:t>WiFi</a:t>
            </a:r>
            <a:r>
              <a:rPr lang="ko-KR" altLang="en-US" dirty="0"/>
              <a:t>접속을 합니다</a:t>
            </a:r>
            <a:r>
              <a:rPr lang="en-US" altLang="ko-KR" dirty="0"/>
              <a:t>. AP</a:t>
            </a:r>
            <a:r>
              <a:rPr lang="ko-KR" altLang="en-US" dirty="0"/>
              <a:t>목록에서 끝부분맥주소</a:t>
            </a:r>
            <a:r>
              <a:rPr lang="en-US" altLang="ko-KR" dirty="0"/>
              <a:t> 4</a:t>
            </a:r>
            <a:r>
              <a:rPr lang="ko-KR" altLang="en-US" dirty="0" err="1"/>
              <a:t>개나온</a:t>
            </a:r>
            <a:r>
              <a:rPr lang="ko-KR" altLang="en-US" dirty="0"/>
              <a:t> </a:t>
            </a:r>
            <a:r>
              <a:rPr lang="en-US" altLang="ko-KR" dirty="0"/>
              <a:t>AP</a:t>
            </a:r>
            <a:r>
              <a:rPr lang="ko-KR" altLang="en-US" dirty="0"/>
              <a:t>로 연결을 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 err="1"/>
              <a:t>브라우져에서</a:t>
            </a:r>
            <a:r>
              <a:rPr lang="ko-KR" altLang="en-US" dirty="0"/>
              <a:t> </a:t>
            </a:r>
            <a:r>
              <a:rPr lang="en-US" altLang="ko-KR" dirty="0"/>
              <a:t>192.168.4.1</a:t>
            </a:r>
            <a:r>
              <a:rPr lang="ko-KR" altLang="en-US" dirty="0"/>
              <a:t>로 접속을 하면 </a:t>
            </a:r>
            <a:r>
              <a:rPr lang="en-US" altLang="ko-KR" dirty="0"/>
              <a:t>ESP32</a:t>
            </a:r>
            <a:r>
              <a:rPr lang="ko-KR" altLang="en-US" dirty="0"/>
              <a:t>에 접속합니다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뿌려주는 부분은 스크립트의 하단부에 있는 </a:t>
            </a:r>
            <a:r>
              <a:rPr lang="en-US" altLang="ko-KR" dirty="0"/>
              <a:t>webpage </a:t>
            </a:r>
            <a:r>
              <a:rPr lang="ko-KR" altLang="en-US" dirty="0"/>
              <a:t>부분입니다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이때 문제점 </a:t>
            </a:r>
            <a:r>
              <a:rPr lang="en-US" altLang="ko-KR" dirty="0"/>
              <a:t>: AP</a:t>
            </a:r>
            <a:r>
              <a:rPr lang="ko-KR" altLang="en-US" dirty="0"/>
              <a:t>모드로 동작하는 시간이 짧아서 자꾸 </a:t>
            </a:r>
            <a:r>
              <a:rPr lang="en-US" altLang="ko-KR" dirty="0"/>
              <a:t>AP</a:t>
            </a:r>
            <a:r>
              <a:rPr lang="ko-KR" altLang="en-US" dirty="0"/>
              <a:t>리스트가 사라지고</a:t>
            </a:r>
            <a:r>
              <a:rPr lang="en-US" altLang="ko-KR" dirty="0"/>
              <a:t>(AP</a:t>
            </a:r>
            <a:r>
              <a:rPr lang="ko-KR" altLang="en-US" dirty="0"/>
              <a:t>타임에 뭔가</a:t>
            </a:r>
            <a:r>
              <a:rPr lang="en-US" altLang="ko-KR" dirty="0"/>
              <a:t>…), </a:t>
            </a:r>
            <a:br>
              <a:rPr lang="en-US" altLang="ko-KR" dirty="0"/>
            </a:br>
            <a:r>
              <a:rPr lang="en-US" altLang="ko-KR" dirty="0"/>
              <a:t>                   </a:t>
            </a:r>
            <a:r>
              <a:rPr lang="ko-KR" altLang="en-US" dirty="0" err="1"/>
              <a:t>어떨때는</a:t>
            </a:r>
            <a:r>
              <a:rPr lang="ko-KR" altLang="en-US" dirty="0"/>
              <a:t> 목록을 잘 표시해 주지 못합니다</a:t>
            </a:r>
            <a:r>
              <a:rPr lang="en-US" altLang="ko-KR" dirty="0"/>
              <a:t>. </a:t>
            </a:r>
            <a:r>
              <a:rPr lang="ko-KR" altLang="en-US" dirty="0"/>
              <a:t>이것 좀 확인 좀 </a:t>
            </a:r>
            <a:r>
              <a:rPr lang="ko-KR" altLang="en-US" dirty="0" err="1"/>
              <a:t>부탁드릴께요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                   시간을 길게 하던가 다른 방법을 </a:t>
            </a:r>
            <a:r>
              <a:rPr lang="ko-KR" altLang="en-US" dirty="0" err="1"/>
              <a:t>해야할거</a:t>
            </a:r>
            <a:r>
              <a:rPr lang="ko-KR" altLang="en-US" dirty="0"/>
              <a:t> 같아요</a:t>
            </a:r>
            <a:r>
              <a:rPr lang="en-US" altLang="ko-KR" dirty="0"/>
              <a:t>. </a:t>
            </a:r>
            <a:r>
              <a:rPr lang="ko-KR" altLang="en-US" dirty="0"/>
              <a:t>아니면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en-US" altLang="ko-KR" dirty="0"/>
              <a:t>AP</a:t>
            </a:r>
            <a:r>
              <a:rPr lang="ko-KR" altLang="en-US" dirty="0"/>
              <a:t>모드로 접속을</a:t>
            </a:r>
            <a:br>
              <a:rPr lang="en-US" altLang="ko-KR" dirty="0"/>
            </a:br>
            <a:r>
              <a:rPr lang="en-US" altLang="ko-KR" dirty="0"/>
              <a:t>                   </a:t>
            </a:r>
            <a:r>
              <a:rPr lang="ko-KR" altLang="en-US" dirty="0"/>
              <a:t>하여 셋팅을 하는데</a:t>
            </a:r>
            <a:r>
              <a:rPr lang="en-US" altLang="ko-KR" dirty="0"/>
              <a:t>, </a:t>
            </a:r>
            <a:r>
              <a:rPr lang="ko-KR" altLang="en-US" dirty="0"/>
              <a:t>차라리 </a:t>
            </a:r>
            <a:r>
              <a:rPr lang="en-US" altLang="ko-KR" dirty="0"/>
              <a:t>Server</a:t>
            </a:r>
            <a:r>
              <a:rPr lang="ko-KR" altLang="en-US" dirty="0"/>
              <a:t>모드로 동작해야 안정적일 수도 </a:t>
            </a:r>
            <a:r>
              <a:rPr lang="ko-KR" altLang="en-US" dirty="0" err="1"/>
              <a:t>있을거</a:t>
            </a:r>
            <a:r>
              <a:rPr lang="ko-KR" altLang="en-US" dirty="0"/>
              <a:t> </a:t>
            </a:r>
            <a:r>
              <a:rPr lang="ko-KR" altLang="en-US" dirty="0" err="1"/>
              <a:t>같구요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 (</a:t>
            </a:r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ko-KR" altLang="en-US" dirty="0"/>
              <a:t>설정을 </a:t>
            </a:r>
            <a:r>
              <a:rPr lang="ko-KR" altLang="en-US" dirty="0" err="1"/>
              <a:t>마친후</a:t>
            </a:r>
            <a:r>
              <a:rPr lang="ko-KR" altLang="en-US" dirty="0"/>
              <a:t> 제품이 잘 동작되고 있는 상태에서</a:t>
            </a:r>
            <a:r>
              <a:rPr lang="en-US" altLang="ko-KR" dirty="0"/>
              <a:t>, ESP32</a:t>
            </a:r>
            <a:r>
              <a:rPr lang="ko-KR" altLang="en-US" dirty="0"/>
              <a:t>모듈로 누군가가 접속시도를</a:t>
            </a:r>
            <a:br>
              <a:rPr lang="en-US" altLang="ko-KR" dirty="0"/>
            </a:br>
            <a:r>
              <a:rPr lang="en-US" altLang="ko-KR" dirty="0"/>
              <a:t>                             </a:t>
            </a:r>
            <a:r>
              <a:rPr lang="ko-KR" altLang="en-US" dirty="0"/>
              <a:t>하면 </a:t>
            </a:r>
            <a:r>
              <a:rPr lang="ko-KR" altLang="en-US" dirty="0" err="1"/>
              <a:t>끊어지는군요</a:t>
            </a:r>
            <a:r>
              <a:rPr lang="en-US" altLang="ko-KR" dirty="0"/>
              <a:t>. </a:t>
            </a:r>
            <a:r>
              <a:rPr lang="ko-KR" altLang="en-US" dirty="0"/>
              <a:t>타이머로 </a:t>
            </a:r>
            <a:r>
              <a:rPr lang="ko-KR" altLang="en-US" dirty="0" err="1"/>
              <a:t>동작중이라서</a:t>
            </a:r>
            <a:r>
              <a:rPr lang="ko-KR" altLang="en-US" dirty="0"/>
              <a:t> 다시 접속을 하긴 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                     </a:t>
            </a:r>
            <a:r>
              <a:rPr lang="ko-KR" altLang="en-US" dirty="0"/>
              <a:t>뭔가 </a:t>
            </a:r>
            <a:r>
              <a:rPr lang="ko-KR" altLang="en-US" dirty="0" err="1"/>
              <a:t>아닌거</a:t>
            </a:r>
            <a:r>
              <a:rPr lang="ko-KR" altLang="en-US" dirty="0"/>
              <a:t> 같아요</a:t>
            </a:r>
            <a:r>
              <a:rPr lang="en-US" altLang="ko-KR" dirty="0"/>
              <a:t>. </a:t>
            </a:r>
            <a:r>
              <a:rPr lang="ko-KR" altLang="en-US" dirty="0"/>
              <a:t>아이디 암호를 넣어야 하는지</a:t>
            </a:r>
            <a:r>
              <a:rPr lang="en-US" altLang="ko-KR" dirty="0"/>
              <a:t>…. </a:t>
            </a:r>
            <a:r>
              <a:rPr lang="ko-KR" altLang="en-US" dirty="0"/>
              <a:t>암튼 모르겠네요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30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D825F-1B07-4902-BDBD-B260A8629E86}"/>
              </a:ext>
            </a:extLst>
          </p:cNvPr>
          <p:cNvSpPr txBox="1"/>
          <p:nvPr/>
        </p:nvSpPr>
        <p:spPr>
          <a:xfrm>
            <a:off x="676894" y="1900052"/>
            <a:ext cx="10798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전체적으로는 </a:t>
            </a:r>
            <a:r>
              <a:rPr lang="en-US" altLang="ko-KR" dirty="0"/>
              <a:t>MQTT</a:t>
            </a:r>
            <a:r>
              <a:rPr lang="ko-KR" altLang="en-US" dirty="0"/>
              <a:t>이건 </a:t>
            </a:r>
            <a:r>
              <a:rPr lang="en-US" altLang="ko-KR" dirty="0"/>
              <a:t>HTTP</a:t>
            </a:r>
            <a:r>
              <a:rPr lang="ko-KR" altLang="en-US" dirty="0"/>
              <a:t>이건 </a:t>
            </a:r>
            <a:r>
              <a:rPr lang="en-US" altLang="ko-KR" dirty="0"/>
              <a:t>interval</a:t>
            </a:r>
            <a:r>
              <a:rPr lang="ko-KR" altLang="en-US" dirty="0"/>
              <a:t>에 따라서 주기적으로 데이터를 보내면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그 과정에서 미리 선언된 </a:t>
            </a:r>
            <a:r>
              <a:rPr lang="en-US" altLang="ko-KR" dirty="0" err="1"/>
              <a:t>mqtt</a:t>
            </a:r>
            <a:r>
              <a:rPr lang="ko-KR" altLang="en-US" dirty="0"/>
              <a:t>의 </a:t>
            </a:r>
            <a:r>
              <a:rPr lang="en-US" altLang="ko-KR" dirty="0" err="1"/>
              <a:t>client_id</a:t>
            </a:r>
            <a:r>
              <a:rPr lang="ko-KR" altLang="en-US" dirty="0"/>
              <a:t>가 사라지고 디폴트 아이디 값으로 바뀌기도 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 err="1"/>
              <a:t>재접속하는</a:t>
            </a:r>
            <a:r>
              <a:rPr lang="ko-KR" altLang="en-US" dirty="0"/>
              <a:t> 과정에서 패닉이 발생하기도 하네요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 타이머 함수가 돌아가면서 데이터를 계속 보내는데</a:t>
            </a:r>
            <a:r>
              <a:rPr lang="en-US" altLang="ko-KR" dirty="0"/>
              <a:t>, </a:t>
            </a:r>
            <a:r>
              <a:rPr lang="ko-KR" altLang="en-US" dirty="0"/>
              <a:t>여기에서 체계적으로 보내지 못하고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뒤죽박죽 되어 </a:t>
            </a:r>
            <a:r>
              <a:rPr lang="ko-KR" altLang="en-US" dirty="0" err="1"/>
              <a:t>있는거</a:t>
            </a:r>
            <a:r>
              <a:rPr lang="ko-KR" altLang="en-US" dirty="0"/>
              <a:t> 같아요</a:t>
            </a:r>
            <a:r>
              <a:rPr lang="en-US" altLang="ko-KR" dirty="0"/>
              <a:t>. </a:t>
            </a:r>
            <a:r>
              <a:rPr lang="ko-KR" altLang="en-US" dirty="0"/>
              <a:t>인터넷연결확인부터 </a:t>
            </a:r>
            <a:r>
              <a:rPr lang="ko-KR" altLang="en-US" dirty="0" err="1"/>
              <a:t>데이터보내고</a:t>
            </a:r>
            <a:r>
              <a:rPr lang="ko-KR" altLang="en-US" dirty="0"/>
              <a:t> 등등을 체계적으로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다시 순서를 잘 맞춰야 할거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09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D825F-1B07-4902-BDBD-B260A8629E86}"/>
              </a:ext>
            </a:extLst>
          </p:cNvPr>
          <p:cNvSpPr txBox="1"/>
          <p:nvPr/>
        </p:nvSpPr>
        <p:spPr>
          <a:xfrm>
            <a:off x="1161828" y="973777"/>
            <a:ext cx="98683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수정 또는 보완해야할 부분 정리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AP</a:t>
            </a:r>
            <a:r>
              <a:rPr lang="ko-KR" altLang="en-US" dirty="0"/>
              <a:t>모드로 동작할 경우</a:t>
            </a:r>
            <a:r>
              <a:rPr lang="en-US" altLang="ko-KR" dirty="0"/>
              <a:t>, </a:t>
            </a:r>
            <a:r>
              <a:rPr lang="ko-KR" altLang="en-US" dirty="0"/>
              <a:t>시간이 너무 짧음</a:t>
            </a:r>
            <a:r>
              <a:rPr lang="en-US" altLang="ko-KR" dirty="0"/>
              <a:t>. </a:t>
            </a:r>
            <a:r>
              <a:rPr lang="ko-KR" altLang="en-US" dirty="0"/>
              <a:t>길게 </a:t>
            </a:r>
            <a:r>
              <a:rPr lang="ko-KR" altLang="en-US" dirty="0" err="1"/>
              <a:t>해야할거</a:t>
            </a:r>
            <a:r>
              <a:rPr lang="ko-KR" altLang="en-US" dirty="0"/>
              <a:t> 같고요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외부에서 </a:t>
            </a:r>
            <a:r>
              <a:rPr lang="en-US" altLang="ko-KR" dirty="0"/>
              <a:t>AP</a:t>
            </a:r>
            <a:r>
              <a:rPr lang="ko-KR" altLang="en-US" dirty="0"/>
              <a:t>모드로 접속을 </a:t>
            </a:r>
            <a:r>
              <a:rPr lang="ko-KR" altLang="en-US" dirty="0" err="1"/>
              <a:t>할경우</a:t>
            </a:r>
            <a:r>
              <a:rPr lang="en-US" altLang="ko-KR" dirty="0"/>
              <a:t>, </a:t>
            </a:r>
            <a:r>
              <a:rPr lang="ko-KR" altLang="en-US" dirty="0"/>
              <a:t>데이터 전송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)</a:t>
            </a:r>
            <a:r>
              <a:rPr lang="ko-KR" altLang="en-US" dirty="0"/>
              <a:t>이 끊겨요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ko-KR" altLang="en-US" dirty="0"/>
              <a:t>만약 악의적으로 계속 접속 시도하면 계속 끊어지겠죠</a:t>
            </a:r>
            <a:r>
              <a:rPr lang="en-US" altLang="ko-KR" dirty="0"/>
              <a:t>. </a:t>
            </a:r>
            <a:r>
              <a:rPr lang="ko-KR" altLang="en-US" dirty="0"/>
              <a:t>이거를 보통 </a:t>
            </a:r>
            <a:r>
              <a:rPr lang="en-US" altLang="ko-KR" dirty="0"/>
              <a:t>esp32 </a:t>
            </a:r>
            <a:r>
              <a:rPr lang="ko-KR" altLang="en-US" dirty="0"/>
              <a:t>설정 페이지</a:t>
            </a:r>
            <a:br>
              <a:rPr lang="en-US" altLang="ko-KR" dirty="0"/>
            </a:br>
            <a:r>
              <a:rPr lang="ko-KR" altLang="en-US" dirty="0" err="1"/>
              <a:t>만들때</a:t>
            </a:r>
            <a:r>
              <a:rPr lang="ko-KR" altLang="en-US" dirty="0"/>
              <a:t> 어떻게 </a:t>
            </a:r>
            <a:r>
              <a:rPr lang="ko-KR" altLang="en-US" dirty="0" err="1"/>
              <a:t>해야하는지</a:t>
            </a:r>
            <a:r>
              <a:rPr lang="ko-KR" altLang="en-US" dirty="0"/>
              <a:t> 저희가 몰라서</a:t>
            </a:r>
            <a:r>
              <a:rPr lang="en-US" altLang="ko-KR" dirty="0"/>
              <a:t>, </a:t>
            </a:r>
            <a:r>
              <a:rPr lang="ko-KR" altLang="en-US" dirty="0"/>
              <a:t>일단 </a:t>
            </a:r>
            <a:r>
              <a:rPr lang="en-US" altLang="ko-KR" dirty="0"/>
              <a:t>AP</a:t>
            </a:r>
            <a:r>
              <a:rPr lang="ko-KR" altLang="en-US" dirty="0"/>
              <a:t>모드로 했더니 문제가 </a:t>
            </a:r>
            <a:r>
              <a:rPr lang="ko-KR" altLang="en-US" dirty="0" err="1"/>
              <a:t>생긴거예요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에 접속할 경우</a:t>
            </a:r>
            <a:r>
              <a:rPr lang="en-US" altLang="ko-KR" dirty="0"/>
              <a:t>, </a:t>
            </a:r>
            <a:r>
              <a:rPr lang="ko-KR" altLang="en-US" dirty="0"/>
              <a:t>주변 공유기</a:t>
            </a:r>
            <a:r>
              <a:rPr lang="en-US" altLang="ko-KR" dirty="0"/>
              <a:t>(ap) list</a:t>
            </a:r>
            <a:r>
              <a:rPr lang="ko-KR" altLang="en-US" dirty="0"/>
              <a:t>가 잘 </a:t>
            </a:r>
            <a:r>
              <a:rPr lang="ko-KR" altLang="en-US" dirty="0" err="1"/>
              <a:t>나올때도</a:t>
            </a:r>
            <a:r>
              <a:rPr lang="ko-KR" altLang="en-US" dirty="0"/>
              <a:t>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안 </a:t>
            </a:r>
            <a:r>
              <a:rPr lang="ko-KR" altLang="en-US" dirty="0" err="1"/>
              <a:t>나올때도</a:t>
            </a:r>
            <a:r>
              <a:rPr lang="ko-KR" altLang="en-US" dirty="0"/>
              <a:t> 있어요</a:t>
            </a:r>
            <a:r>
              <a:rPr lang="en-US" altLang="ko-KR" dirty="0"/>
              <a:t>. </a:t>
            </a:r>
            <a:r>
              <a:rPr lang="ko-KR" altLang="en-US" dirty="0"/>
              <a:t>속도가 </a:t>
            </a:r>
            <a:r>
              <a:rPr lang="ko-KR" altLang="en-US" dirty="0" err="1"/>
              <a:t>느린것인지</a:t>
            </a:r>
            <a:r>
              <a:rPr lang="ko-KR" altLang="en-US" dirty="0"/>
              <a:t> </a:t>
            </a:r>
            <a:r>
              <a:rPr lang="ko-KR" altLang="en-US" dirty="0" err="1"/>
              <a:t>어떤것인지</a:t>
            </a:r>
            <a:r>
              <a:rPr lang="en-US" altLang="ko-KR" dirty="0"/>
              <a:t>. </a:t>
            </a:r>
            <a:r>
              <a:rPr lang="ko-KR" altLang="en-US" dirty="0"/>
              <a:t>모르겠습니다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설정을 잘 마치면 설정한 내용에 따라서</a:t>
            </a:r>
            <a:r>
              <a:rPr lang="en-US" altLang="ko-KR" dirty="0"/>
              <a:t>, MQTT </a:t>
            </a:r>
            <a:r>
              <a:rPr lang="ko-KR" altLang="en-US" dirty="0"/>
              <a:t>또는 </a:t>
            </a:r>
            <a:r>
              <a:rPr lang="en-US" altLang="ko-KR" dirty="0"/>
              <a:t>HTTP</a:t>
            </a:r>
            <a:r>
              <a:rPr lang="ko-KR" altLang="en-US" dirty="0"/>
              <a:t>로 데이터를 보내기 시작합니다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3.1) </a:t>
            </a:r>
            <a:r>
              <a:rPr lang="ko-KR" altLang="en-US" dirty="0"/>
              <a:t>보면 </a:t>
            </a:r>
            <a:r>
              <a:rPr lang="en-US" altLang="ko-KR" dirty="0"/>
              <a:t>MQTT</a:t>
            </a:r>
            <a:r>
              <a:rPr lang="ko-KR" altLang="en-US" dirty="0"/>
              <a:t>부분에서 이전 엔지니어가 </a:t>
            </a:r>
            <a:r>
              <a:rPr lang="en-US" altLang="ko-KR" dirty="0"/>
              <a:t>heap</a:t>
            </a:r>
            <a:r>
              <a:rPr lang="ko-KR" altLang="en-US" dirty="0"/>
              <a:t>을 </a:t>
            </a:r>
            <a:r>
              <a:rPr lang="ko-KR" altLang="en-US" dirty="0" err="1"/>
              <a:t>사용했던데요</a:t>
            </a:r>
            <a:r>
              <a:rPr lang="en-US" altLang="ko-KR" dirty="0"/>
              <a:t>, </a:t>
            </a:r>
            <a:r>
              <a:rPr lang="ko-KR" altLang="en-US" dirty="0"/>
              <a:t>그냥 즉시 </a:t>
            </a:r>
            <a:r>
              <a:rPr lang="ko-KR" altLang="en-US" dirty="0" err="1"/>
              <a:t>즉시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센서에서 오는 데이터를 보내는 것으로 고치면 안될까요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 err="1"/>
              <a:t>힙메모리</a:t>
            </a:r>
            <a:r>
              <a:rPr lang="ko-KR" altLang="en-US" dirty="0"/>
              <a:t> 오류가 나면 재부팅을 하게 되어 있더라구요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3.2) MQTT</a:t>
            </a:r>
            <a:r>
              <a:rPr lang="ko-KR" altLang="en-US" dirty="0"/>
              <a:t>는 오픈서버에 </a:t>
            </a:r>
            <a:r>
              <a:rPr lang="ko-KR" altLang="en-US" dirty="0" err="1"/>
              <a:t>셋팅하셔서</a:t>
            </a:r>
            <a:r>
              <a:rPr lang="ko-KR" altLang="en-US" dirty="0"/>
              <a:t> 테스트 </a:t>
            </a:r>
            <a:r>
              <a:rPr lang="ko-KR" altLang="en-US" dirty="0" err="1"/>
              <a:t>해보셔야</a:t>
            </a:r>
            <a:r>
              <a:rPr lang="ko-KR" altLang="en-US" dirty="0"/>
              <a:t> 할거예요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파일에 있는 </a:t>
            </a:r>
            <a:r>
              <a:rPr lang="en-US" altLang="ko-KR" dirty="0" err="1"/>
              <a:t>opas</a:t>
            </a:r>
            <a:r>
              <a:rPr lang="ko-KR" altLang="en-US" dirty="0"/>
              <a:t>넷 서버는 사용하시면 </a:t>
            </a:r>
            <a:r>
              <a:rPr lang="ko-KR" altLang="en-US" dirty="0" err="1"/>
              <a:t>않되고요</a:t>
            </a:r>
            <a:r>
              <a:rPr lang="en-US" altLang="ko-KR" dirty="0"/>
              <a:t>. -.-;; </a:t>
            </a:r>
            <a:r>
              <a:rPr lang="ko-KR" altLang="en-US" dirty="0"/>
              <a:t>저희 서버가 </a:t>
            </a:r>
            <a:r>
              <a:rPr lang="ko-KR" altLang="en-US" dirty="0" err="1"/>
              <a:t>아니라서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20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452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김영환</dc:creator>
  <cp:lastModifiedBy>김영환</cp:lastModifiedBy>
  <cp:revision>4</cp:revision>
  <dcterms:created xsi:type="dcterms:W3CDTF">2021-04-10T06:09:01Z</dcterms:created>
  <dcterms:modified xsi:type="dcterms:W3CDTF">2021-04-10T07:07:53Z</dcterms:modified>
</cp:coreProperties>
</file>