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ABA"/>
    <a:srgbClr val="77BCE5"/>
    <a:srgbClr val="31B4B8"/>
    <a:srgbClr val="759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53C7-9672-0D4E-BCFF-5A96BB6C2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11716-04AB-D748-8809-38FBE13E8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33AE-70ED-AD47-8BB1-8B7DF15C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9F07-05C1-C241-BBB5-3100E5A2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10CB-067D-BE47-B76C-B95024E7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7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CC2D-5128-F741-A6F6-40D9E33C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F0191-F1CF-D042-AA06-D5E929F3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BB0E8-CFB5-C549-A53F-165761A8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3FB6-BC2B-1B4E-A96B-24D52600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521F-B4B8-1844-AED1-4858A25A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5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40C83-AE1C-3E4F-BB5B-DB732683D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F8EEB-E327-E842-8416-D7592E10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3000-F5C0-304E-892F-E9272B2C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83986-248C-D34C-9A41-DEA40560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ACE3-F3FA-AE49-B896-92D5BBF2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4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7436-D933-574C-867D-A4D20662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2943-627A-A748-BDFC-281FA3B2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7CF9-C531-1E4E-9C50-91B0C6B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5728-6148-6C41-AD39-67FCBE92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B1A61-CA91-D546-88F6-F4BDB242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20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4E11-92DA-414E-A2A1-EDC8D4E6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9A68D-662E-E043-891B-F34DFB5BD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62D28-FFFF-4D43-B93C-0C0AB57F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C5A6B-6EFB-6D40-A836-885715EF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0CC9-3648-C041-A816-96DEFB2C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1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6A51-2906-804D-B472-15707E27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57C7-B467-1143-85F6-65052E312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E9425-EC19-C74F-B48A-C19B43B75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0365-5766-3E40-AFCC-AC273D48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231D8-F151-7342-9110-EE0813FD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65311-2545-C940-89C5-FE90FCE0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9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7D65-48BA-FF4D-AAAC-A07074BA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D995-F2EA-C541-91E7-F7496E82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9E309-EEFD-834D-9EDF-816C5291A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86B90-E062-2441-92FC-C5733FFB6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EF9A3-D551-0048-B53F-B59F6669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2E848-8B56-374A-8803-E7F32E85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872E4-34E0-1D45-AECE-18769A09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1D047-A816-8846-82FF-0E3094B8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27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7A0A-3178-EC4A-AFCF-AB0772D5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6B20A-CEDE-EB4E-9674-179FC6A8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B00A0-06FE-2F4B-B381-49D13D11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29400-5C1E-7B49-BB2E-8FE9F537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A1E36-34F3-A24F-97AA-A18D4D4B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71498-CD65-974B-A4E0-CBECA578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544EA-BE4D-EB4E-BE4E-10BD8AD3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73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913B-FE50-4447-AB42-7B3F57D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99F1-5866-254C-8948-67B0170E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8D79F-3AE2-2D45-9CCB-A09711C1D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660C-47B1-6744-A2A9-752175F6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DDCE-7A68-1F42-BD09-4744B025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5C021-105B-B443-8B01-B9E30083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0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8988-1D91-784F-B31E-7CB84456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42282-393B-D54A-9EBE-149056D5E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76E7-462B-8B47-A8B6-B4DBD2962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DED0F-C355-9B4F-83AD-24E95B05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3E4-E079-4545-B652-6CBC7C90CD22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AA635-E6AA-684D-8085-7F7D3D0A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A3B22-5ABF-8B4D-9A46-DFD9DBDD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DF27D-6AEA-F34F-8E09-C4183F69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E18D2-9F75-7E46-B133-1E84E7B38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8E3E-104B-9349-B35D-9E8533C2F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C3E4-E079-4545-B652-6CBC7C90CD22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B3FB-FCD8-BA4E-9776-0C70577BC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1ECCD-39D9-7D4B-9143-5D2BC1112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B828-53C5-544A-A7AF-52624A0C5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3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0E5043C-24C5-0948-87E2-B69EB8998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6508" y="1334746"/>
            <a:ext cx="3802743" cy="38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6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EE7566C-69E1-4F43-B69A-E6DDA2CAD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2280" y="1610518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2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11E01C4A-A239-C547-9113-2FC78475655C}"/>
              </a:ext>
            </a:extLst>
          </p:cNvPr>
          <p:cNvSpPr/>
          <p:nvPr/>
        </p:nvSpPr>
        <p:spPr>
          <a:xfrm>
            <a:off x="4494169" y="1811557"/>
            <a:ext cx="2827421" cy="140049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71A5AEE-72F8-7942-9A51-824C22750B23}"/>
              </a:ext>
            </a:extLst>
          </p:cNvPr>
          <p:cNvSpPr/>
          <p:nvPr/>
        </p:nvSpPr>
        <p:spPr>
          <a:xfrm rot="10800000">
            <a:off x="4494169" y="3404937"/>
            <a:ext cx="2827421" cy="140049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64E5F88C-E493-2446-877D-0FFE42A5BD1E}"/>
              </a:ext>
            </a:extLst>
          </p:cNvPr>
          <p:cNvSpPr/>
          <p:nvPr/>
        </p:nvSpPr>
        <p:spPr>
          <a:xfrm>
            <a:off x="5622128" y="1064421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AAB8C7-2E64-9842-80C8-90761D91A52F}"/>
              </a:ext>
            </a:extLst>
          </p:cNvPr>
          <p:cNvSpPr/>
          <p:nvPr/>
        </p:nvSpPr>
        <p:spPr>
          <a:xfrm>
            <a:off x="5622128" y="3979066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CD4EB7-F111-E840-9F0D-0D4F6AC4DDF7}"/>
              </a:ext>
            </a:extLst>
          </p:cNvPr>
          <p:cNvSpPr/>
          <p:nvPr/>
        </p:nvSpPr>
        <p:spPr>
          <a:xfrm>
            <a:off x="4308871" y="2886078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2015AC-D694-7C43-8509-54AEDAE3D285}"/>
              </a:ext>
            </a:extLst>
          </p:cNvPr>
          <p:cNvSpPr/>
          <p:nvPr/>
        </p:nvSpPr>
        <p:spPr>
          <a:xfrm>
            <a:off x="7008025" y="2057390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649D4F-FB0C-2A47-A16C-527E8922227B}"/>
              </a:ext>
            </a:extLst>
          </p:cNvPr>
          <p:cNvSpPr/>
          <p:nvPr/>
        </p:nvSpPr>
        <p:spPr>
          <a:xfrm>
            <a:off x="5622127" y="2857499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EA5CF-4469-0148-8127-E10724E7E122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5907878" y="1635922"/>
            <a:ext cx="1" cy="1221577"/>
          </a:xfrm>
          <a:prstGeom prst="line">
            <a:avLst/>
          </a:prstGeom>
          <a:ln w="1016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43D770-7C5C-BC4C-B91A-7F4086ADE4C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07877" y="3457579"/>
            <a:ext cx="2" cy="521487"/>
          </a:xfrm>
          <a:prstGeom prst="line">
            <a:avLst/>
          </a:prstGeom>
          <a:ln w="1016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52C7D9-7B85-EB44-AE21-5701B64BEB3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6193628" y="2545197"/>
            <a:ext cx="898091" cy="533764"/>
          </a:xfrm>
          <a:prstGeom prst="line">
            <a:avLst/>
          </a:prstGeom>
          <a:ln w="1016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2728BF-FA35-6340-98D5-A912327F54BC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4880372" y="3143250"/>
            <a:ext cx="741755" cy="28579"/>
          </a:xfrm>
          <a:prstGeom prst="line">
            <a:avLst/>
          </a:prstGeom>
          <a:ln w="1016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A9ECBE7-467D-7840-8FAE-BFD82B0C1A5F}"/>
              </a:ext>
            </a:extLst>
          </p:cNvPr>
          <p:cNvSpPr/>
          <p:nvPr/>
        </p:nvSpPr>
        <p:spPr>
          <a:xfrm>
            <a:off x="6541655" y="4514861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9573DF-5448-1946-8642-F078B9E380E9}"/>
              </a:ext>
            </a:extLst>
          </p:cNvPr>
          <p:cNvCxnSpPr>
            <a:cxnSpLocks/>
            <a:stCxn id="13" idx="5"/>
            <a:endCxn id="31" idx="2"/>
          </p:cNvCxnSpPr>
          <p:nvPr/>
        </p:nvCxnSpPr>
        <p:spPr>
          <a:xfrm>
            <a:off x="6109935" y="4466873"/>
            <a:ext cx="431720" cy="333739"/>
          </a:xfrm>
          <a:prstGeom prst="line">
            <a:avLst/>
          </a:prstGeom>
          <a:ln w="1016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9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85AFCD7-DC04-4144-8C79-BD65A7B86A73}"/>
              </a:ext>
            </a:extLst>
          </p:cNvPr>
          <p:cNvSpPr/>
          <p:nvPr/>
        </p:nvSpPr>
        <p:spPr>
          <a:xfrm>
            <a:off x="6722276" y="2357427"/>
            <a:ext cx="571501" cy="571501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3BB920-80D4-3647-90C2-974E924AA368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7210083" y="2845234"/>
            <a:ext cx="319431" cy="326591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621460-9B4A-1A48-B998-EBC7EFCB0E1F}"/>
              </a:ext>
            </a:extLst>
          </p:cNvPr>
          <p:cNvCxnSpPr>
            <a:cxnSpLocks/>
          </p:cNvCxnSpPr>
          <p:nvPr/>
        </p:nvCxnSpPr>
        <p:spPr>
          <a:xfrm>
            <a:off x="4619282" y="2410381"/>
            <a:ext cx="1798193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2579A-8DFE-3B4D-88C6-4E7CE6E8E7AE}"/>
              </a:ext>
            </a:extLst>
          </p:cNvPr>
          <p:cNvCxnSpPr>
            <a:cxnSpLocks/>
          </p:cNvCxnSpPr>
          <p:nvPr/>
        </p:nvCxnSpPr>
        <p:spPr>
          <a:xfrm>
            <a:off x="4619283" y="2791466"/>
            <a:ext cx="1798193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9FF401-173A-B143-8DB9-3A537F5AFC62}"/>
              </a:ext>
            </a:extLst>
          </p:cNvPr>
          <p:cNvCxnSpPr>
            <a:cxnSpLocks/>
          </p:cNvCxnSpPr>
          <p:nvPr/>
        </p:nvCxnSpPr>
        <p:spPr>
          <a:xfrm>
            <a:off x="4619282" y="3171825"/>
            <a:ext cx="1798193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9ED2E2-B925-4441-95F6-0BFCD7EE2B46}"/>
              </a:ext>
            </a:extLst>
          </p:cNvPr>
          <p:cNvCxnSpPr>
            <a:cxnSpLocks/>
          </p:cNvCxnSpPr>
          <p:nvPr/>
        </p:nvCxnSpPr>
        <p:spPr>
          <a:xfrm>
            <a:off x="4619282" y="3550443"/>
            <a:ext cx="1798193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69182-1BED-0740-8604-08CDF71966C4}"/>
              </a:ext>
            </a:extLst>
          </p:cNvPr>
          <p:cNvCxnSpPr>
            <a:cxnSpLocks/>
          </p:cNvCxnSpPr>
          <p:nvPr/>
        </p:nvCxnSpPr>
        <p:spPr>
          <a:xfrm>
            <a:off x="4619282" y="3931443"/>
            <a:ext cx="1798193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6761E8E-3B24-C64C-8D8F-8FC756C81C8C}"/>
              </a:ext>
            </a:extLst>
          </p:cNvPr>
          <p:cNvSpPr/>
          <p:nvPr/>
        </p:nvSpPr>
        <p:spPr>
          <a:xfrm>
            <a:off x="4224519" y="2330868"/>
            <a:ext cx="159026" cy="1590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1BA08D-0FA1-914B-A3C9-1F8AE1C76983}"/>
              </a:ext>
            </a:extLst>
          </p:cNvPr>
          <p:cNvSpPr/>
          <p:nvPr/>
        </p:nvSpPr>
        <p:spPr>
          <a:xfrm>
            <a:off x="4224519" y="2711953"/>
            <a:ext cx="159026" cy="1590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F9656F-893E-4B49-99E0-A444677BB51A}"/>
              </a:ext>
            </a:extLst>
          </p:cNvPr>
          <p:cNvSpPr/>
          <p:nvPr/>
        </p:nvSpPr>
        <p:spPr>
          <a:xfrm>
            <a:off x="4224519" y="3089845"/>
            <a:ext cx="159026" cy="1590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31A491-4D1C-2642-9869-7167557D0B21}"/>
              </a:ext>
            </a:extLst>
          </p:cNvPr>
          <p:cNvSpPr/>
          <p:nvPr/>
        </p:nvSpPr>
        <p:spPr>
          <a:xfrm>
            <a:off x="4224519" y="3470930"/>
            <a:ext cx="159026" cy="1590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974357-8AF2-964A-A0B2-E7CD909A6FC2}"/>
              </a:ext>
            </a:extLst>
          </p:cNvPr>
          <p:cNvSpPr/>
          <p:nvPr/>
        </p:nvSpPr>
        <p:spPr>
          <a:xfrm>
            <a:off x="4224519" y="3852015"/>
            <a:ext cx="159026" cy="1590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89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CD75792-C194-E04D-BF5D-3EBAC98CAD34}"/>
              </a:ext>
            </a:extLst>
          </p:cNvPr>
          <p:cNvGrpSpPr/>
          <p:nvPr/>
        </p:nvGrpSpPr>
        <p:grpSpPr>
          <a:xfrm rot="19413405">
            <a:off x="6323630" y="4059610"/>
            <a:ext cx="1279630" cy="333103"/>
            <a:chOff x="6279410" y="2710543"/>
            <a:chExt cx="1279630" cy="33310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58CD75-01A4-EF44-870E-92D574D8316B}"/>
                </a:ext>
              </a:extLst>
            </p:cNvPr>
            <p:cNvCxnSpPr/>
            <p:nvPr/>
          </p:nvCxnSpPr>
          <p:spPr>
            <a:xfrm>
              <a:off x="6511834" y="2880360"/>
              <a:ext cx="653143" cy="0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15E9AB-2AA2-AE41-86A3-34241C9F0409}"/>
                </a:ext>
              </a:extLst>
            </p:cNvPr>
            <p:cNvCxnSpPr/>
            <p:nvPr/>
          </p:nvCxnSpPr>
          <p:spPr>
            <a:xfrm>
              <a:off x="6905897" y="2880360"/>
              <a:ext cx="653143" cy="0"/>
            </a:xfrm>
            <a:prstGeom prst="line">
              <a:avLst/>
            </a:prstGeom>
            <a:ln w="254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417EA8-E09F-A14B-92D9-0E0EC3FB108F}"/>
                </a:ext>
              </a:extLst>
            </p:cNvPr>
            <p:cNvCxnSpPr/>
            <p:nvPr/>
          </p:nvCxnSpPr>
          <p:spPr>
            <a:xfrm>
              <a:off x="7445825" y="2710543"/>
              <a:ext cx="0" cy="333103"/>
            </a:xfrm>
            <a:prstGeom prst="line">
              <a:avLst/>
            </a:prstGeom>
            <a:ln w="63500">
              <a:solidFill>
                <a:srgbClr val="77B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FE7A8FC-4F08-BB45-B3A0-5D071F36BF04}"/>
                </a:ext>
              </a:extLst>
            </p:cNvPr>
            <p:cNvSpPr/>
            <p:nvPr/>
          </p:nvSpPr>
          <p:spPr>
            <a:xfrm rot="16200000">
              <a:off x="6261508" y="2788136"/>
              <a:ext cx="218683" cy="18288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91BF73EA-686E-C543-A712-81131EDEE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6229" y="1180911"/>
            <a:ext cx="1798193" cy="15102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6363F43-0023-9E40-B3D7-FA75FC47E2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8573" y="3015967"/>
            <a:ext cx="2048235" cy="193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ADBD44A-FC76-7142-8A97-EF5D05B78C36}"/>
              </a:ext>
            </a:extLst>
          </p:cNvPr>
          <p:cNvSpPr/>
          <p:nvPr/>
        </p:nvSpPr>
        <p:spPr>
          <a:xfrm>
            <a:off x="4209692" y="1640328"/>
            <a:ext cx="3329796" cy="3161198"/>
          </a:xfrm>
          <a:prstGeom prst="roundRect">
            <a:avLst>
              <a:gd name="adj" fmla="val 72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6AE3A-C86C-AD4E-9A61-C1858A3A8627}"/>
              </a:ext>
            </a:extLst>
          </p:cNvPr>
          <p:cNvSpPr txBox="1"/>
          <p:nvPr/>
        </p:nvSpPr>
        <p:spPr>
          <a:xfrm>
            <a:off x="4542762" y="1958845"/>
            <a:ext cx="27302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619AB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23.1 40</a:t>
            </a:r>
            <a:r>
              <a:rPr lang="en-GB" sz="4000" b="1" dirty="0">
                <a:solidFill>
                  <a:srgbClr val="77BC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.5 11.7</a:t>
            </a:r>
          </a:p>
          <a:p>
            <a:r>
              <a:rPr lang="en-GB" sz="4000" b="1" dirty="0">
                <a:solidFill>
                  <a:srgbClr val="619AB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28.1 23</a:t>
            </a:r>
            <a:r>
              <a:rPr lang="en-GB" sz="4000" b="1" dirty="0">
                <a:solidFill>
                  <a:srgbClr val="77BC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.9 78.9</a:t>
            </a:r>
          </a:p>
          <a:p>
            <a:r>
              <a:rPr lang="en-GB" sz="4000" b="1" dirty="0">
                <a:solidFill>
                  <a:srgbClr val="619AB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32.5 66</a:t>
            </a:r>
            <a:r>
              <a:rPr lang="en-GB" sz="4000" b="1" dirty="0">
                <a:solidFill>
                  <a:srgbClr val="77BC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.8 91.2</a:t>
            </a:r>
          </a:p>
          <a:p>
            <a:r>
              <a:rPr lang="en-GB" sz="4000" b="1" dirty="0">
                <a:solidFill>
                  <a:srgbClr val="619AB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23.4 22</a:t>
            </a:r>
            <a:r>
              <a:rPr lang="en-GB" sz="4000" b="1" dirty="0">
                <a:solidFill>
                  <a:srgbClr val="77BC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.8 98.6</a:t>
            </a:r>
          </a:p>
        </p:txBody>
      </p:sp>
    </p:spTree>
    <p:extLst>
      <p:ext uri="{BB962C8B-B14F-4D97-AF65-F5344CB8AC3E}">
        <p14:creationId xmlns:p14="http://schemas.microsoft.com/office/powerpoint/2010/main" val="55335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E48E3F-B82E-0640-9A86-5690273CD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88"/>
          <a:stretch/>
        </p:blipFill>
        <p:spPr>
          <a:xfrm>
            <a:off x="2590800" y="762000"/>
            <a:ext cx="551803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8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776AE3A-C86C-AD4E-9A61-C1858A3A8627}"/>
              </a:ext>
            </a:extLst>
          </p:cNvPr>
          <p:cNvSpPr txBox="1"/>
          <p:nvPr/>
        </p:nvSpPr>
        <p:spPr>
          <a:xfrm>
            <a:off x="3983736" y="1956816"/>
            <a:ext cx="4224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/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metafor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2925" indent="-542925"/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model1&lt;-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rma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(measure="OR", ai=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tpos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bi=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tneg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ci=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cpos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di=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cneg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data=</a:t>
            </a:r>
            <a:r>
              <a:rPr lang="en-GB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dat.bcg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method="ML", verbose=TRUE)</a:t>
            </a:r>
          </a:p>
          <a:p>
            <a:pPr marL="542925" indent="-542925"/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fitted(res)</a:t>
            </a:r>
          </a:p>
        </p:txBody>
      </p:sp>
    </p:spTree>
    <p:extLst>
      <p:ext uri="{BB962C8B-B14F-4D97-AF65-F5344CB8AC3E}">
        <p14:creationId xmlns:p14="http://schemas.microsoft.com/office/powerpoint/2010/main" val="284457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472019-7F45-234C-9C06-F3E7444389AB}"/>
              </a:ext>
            </a:extLst>
          </p:cNvPr>
          <p:cNvSpPr/>
          <p:nvPr/>
        </p:nvSpPr>
        <p:spPr>
          <a:xfrm>
            <a:off x="4114800" y="1408176"/>
            <a:ext cx="3621024" cy="2194560"/>
          </a:xfrm>
          <a:prstGeom prst="roundRect">
            <a:avLst>
              <a:gd name="adj" fmla="val 6937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04C8-F5F7-A643-A3F4-FA16323DC0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22000" contras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6680" y="3767138"/>
            <a:ext cx="1422400" cy="1422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FFD132-BBE6-2948-B5E4-C225A8E468E9}"/>
              </a:ext>
            </a:extLst>
          </p:cNvPr>
          <p:cNvCxnSpPr>
            <a:cxnSpLocks/>
          </p:cNvCxnSpPr>
          <p:nvPr/>
        </p:nvCxnSpPr>
        <p:spPr>
          <a:xfrm>
            <a:off x="4572000" y="1668462"/>
            <a:ext cx="2688336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AABAA5-CCA7-824C-AB90-811AE6F04DCA}"/>
              </a:ext>
            </a:extLst>
          </p:cNvPr>
          <p:cNvCxnSpPr>
            <a:cxnSpLocks/>
          </p:cNvCxnSpPr>
          <p:nvPr/>
        </p:nvCxnSpPr>
        <p:spPr>
          <a:xfrm>
            <a:off x="4295309" y="1985454"/>
            <a:ext cx="3240024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D7170-859F-484E-80B5-F02E56352CE8}"/>
              </a:ext>
            </a:extLst>
          </p:cNvPr>
          <p:cNvCxnSpPr>
            <a:cxnSpLocks/>
          </p:cNvCxnSpPr>
          <p:nvPr/>
        </p:nvCxnSpPr>
        <p:spPr>
          <a:xfrm>
            <a:off x="4294472" y="2137854"/>
            <a:ext cx="3240861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07B3F4-13F5-4242-9656-6A7ACBB041A0}"/>
              </a:ext>
            </a:extLst>
          </p:cNvPr>
          <p:cNvCxnSpPr>
            <a:cxnSpLocks/>
          </p:cNvCxnSpPr>
          <p:nvPr/>
        </p:nvCxnSpPr>
        <p:spPr>
          <a:xfrm>
            <a:off x="4295309" y="2302446"/>
            <a:ext cx="3240024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888911-D3B2-A24C-BB6A-968FCF99C1FF}"/>
              </a:ext>
            </a:extLst>
          </p:cNvPr>
          <p:cNvCxnSpPr>
            <a:cxnSpLocks/>
          </p:cNvCxnSpPr>
          <p:nvPr/>
        </p:nvCxnSpPr>
        <p:spPr>
          <a:xfrm>
            <a:off x="4302939" y="2454846"/>
            <a:ext cx="3232394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DA20AB-FAE0-4B44-BD13-BD263809FC14}"/>
              </a:ext>
            </a:extLst>
          </p:cNvPr>
          <p:cNvCxnSpPr>
            <a:cxnSpLocks/>
          </p:cNvCxnSpPr>
          <p:nvPr/>
        </p:nvCxnSpPr>
        <p:spPr>
          <a:xfrm>
            <a:off x="4286005" y="2759645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FF4CFD-F806-1546-A32C-C907FA67B538}"/>
              </a:ext>
            </a:extLst>
          </p:cNvPr>
          <p:cNvCxnSpPr>
            <a:cxnSpLocks/>
          </p:cNvCxnSpPr>
          <p:nvPr/>
        </p:nvCxnSpPr>
        <p:spPr>
          <a:xfrm>
            <a:off x="4286005" y="2878178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6A0E4A-D9FE-894A-9102-AC211BFB92BA}"/>
              </a:ext>
            </a:extLst>
          </p:cNvPr>
          <p:cNvCxnSpPr>
            <a:cxnSpLocks/>
          </p:cNvCxnSpPr>
          <p:nvPr/>
        </p:nvCxnSpPr>
        <p:spPr>
          <a:xfrm>
            <a:off x="4286005" y="3005179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584679-DBA8-AA48-A91C-B2B47D70D8BB}"/>
              </a:ext>
            </a:extLst>
          </p:cNvPr>
          <p:cNvCxnSpPr>
            <a:cxnSpLocks/>
          </p:cNvCxnSpPr>
          <p:nvPr/>
        </p:nvCxnSpPr>
        <p:spPr>
          <a:xfrm>
            <a:off x="4286005" y="3123712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635180-7652-2649-A189-A11AF077FAEB}"/>
              </a:ext>
            </a:extLst>
          </p:cNvPr>
          <p:cNvCxnSpPr>
            <a:cxnSpLocks/>
          </p:cNvCxnSpPr>
          <p:nvPr/>
        </p:nvCxnSpPr>
        <p:spPr>
          <a:xfrm>
            <a:off x="4286005" y="3259177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67AC3A-83AE-2949-AF86-BD26C71B82DC}"/>
              </a:ext>
            </a:extLst>
          </p:cNvPr>
          <p:cNvCxnSpPr>
            <a:cxnSpLocks/>
          </p:cNvCxnSpPr>
          <p:nvPr/>
        </p:nvCxnSpPr>
        <p:spPr>
          <a:xfrm>
            <a:off x="4286005" y="3377710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730E60-A0E7-B341-9C22-ACC91DE217FC}"/>
              </a:ext>
            </a:extLst>
          </p:cNvPr>
          <p:cNvCxnSpPr>
            <a:cxnSpLocks/>
          </p:cNvCxnSpPr>
          <p:nvPr/>
        </p:nvCxnSpPr>
        <p:spPr>
          <a:xfrm>
            <a:off x="6008284" y="2759155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3D430B-9880-3B41-B4E9-0A3E23456EFA}"/>
              </a:ext>
            </a:extLst>
          </p:cNvPr>
          <p:cNvCxnSpPr>
            <a:cxnSpLocks/>
          </p:cNvCxnSpPr>
          <p:nvPr/>
        </p:nvCxnSpPr>
        <p:spPr>
          <a:xfrm>
            <a:off x="6008284" y="2877688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28CC04-D950-054E-85EC-44E6553F390A}"/>
              </a:ext>
            </a:extLst>
          </p:cNvPr>
          <p:cNvCxnSpPr>
            <a:cxnSpLocks/>
          </p:cNvCxnSpPr>
          <p:nvPr/>
        </p:nvCxnSpPr>
        <p:spPr>
          <a:xfrm>
            <a:off x="6008284" y="3004689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60CCF8-4D38-A44B-8B0B-F95849DCD3E9}"/>
              </a:ext>
            </a:extLst>
          </p:cNvPr>
          <p:cNvCxnSpPr>
            <a:cxnSpLocks/>
          </p:cNvCxnSpPr>
          <p:nvPr/>
        </p:nvCxnSpPr>
        <p:spPr>
          <a:xfrm>
            <a:off x="6008284" y="3123222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A2298-48C7-7645-AFAE-1DFE43E13642}"/>
              </a:ext>
            </a:extLst>
          </p:cNvPr>
          <p:cNvCxnSpPr>
            <a:cxnSpLocks/>
          </p:cNvCxnSpPr>
          <p:nvPr/>
        </p:nvCxnSpPr>
        <p:spPr>
          <a:xfrm>
            <a:off x="6008284" y="3258687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3F2EFB-8914-5B4A-A803-A0F43A895E5B}"/>
              </a:ext>
            </a:extLst>
          </p:cNvPr>
          <p:cNvCxnSpPr>
            <a:cxnSpLocks/>
          </p:cNvCxnSpPr>
          <p:nvPr/>
        </p:nvCxnSpPr>
        <p:spPr>
          <a:xfrm>
            <a:off x="6008284" y="3377220"/>
            <a:ext cx="1527049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8AF962-D567-524C-B86E-640890270E56}"/>
              </a:ext>
            </a:extLst>
          </p:cNvPr>
          <p:cNvSpPr txBox="1"/>
          <p:nvPr/>
        </p:nvSpPr>
        <p:spPr>
          <a:xfrm>
            <a:off x="4324821" y="3993168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$$$</a:t>
            </a:r>
          </a:p>
        </p:txBody>
      </p:sp>
      <p:sp>
        <p:nvSpPr>
          <p:cNvPr id="35" name="&quot;No&quot; Symbol 34">
            <a:extLst>
              <a:ext uri="{FF2B5EF4-FFF2-40B4-BE49-F238E27FC236}">
                <a16:creationId xmlns:a16="http://schemas.microsoft.com/office/drawing/2014/main" id="{ED9794C7-2594-1543-9599-58B83A78C13D}"/>
              </a:ext>
            </a:extLst>
          </p:cNvPr>
          <p:cNvSpPr/>
          <p:nvPr/>
        </p:nvSpPr>
        <p:spPr>
          <a:xfrm>
            <a:off x="4281294" y="3829126"/>
            <a:ext cx="884375" cy="884375"/>
          </a:xfrm>
          <a:prstGeom prst="noSmoking">
            <a:avLst>
              <a:gd name="adj" fmla="val 9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5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AD835-1CAD-314F-9EFF-F3915B8C727F}"/>
              </a:ext>
            </a:extLst>
          </p:cNvPr>
          <p:cNvGrpSpPr/>
          <p:nvPr/>
        </p:nvGrpSpPr>
        <p:grpSpPr>
          <a:xfrm>
            <a:off x="3243262" y="571500"/>
            <a:ext cx="5329238" cy="5329238"/>
            <a:chOff x="3243262" y="571500"/>
            <a:chExt cx="5329238" cy="53292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2D3683-7760-1C40-B20E-87A0EB416644}"/>
                </a:ext>
              </a:extLst>
            </p:cNvPr>
            <p:cNvSpPr/>
            <p:nvPr/>
          </p:nvSpPr>
          <p:spPr>
            <a:xfrm>
              <a:off x="3243262" y="571500"/>
              <a:ext cx="5329238" cy="5329238"/>
            </a:xfrm>
            <a:prstGeom prst="ellipse">
              <a:avLst/>
            </a:prstGeom>
            <a:solidFill>
              <a:srgbClr val="77B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F2039B0-BA14-9F4A-8A04-943A9A5875C1}"/>
                </a:ext>
              </a:extLst>
            </p:cNvPr>
            <p:cNvSpPr/>
            <p:nvPr/>
          </p:nvSpPr>
          <p:spPr>
            <a:xfrm>
              <a:off x="3243262" y="571500"/>
              <a:ext cx="5329237" cy="5329237"/>
            </a:xfrm>
            <a:prstGeom prst="chord">
              <a:avLst>
                <a:gd name="adj1" fmla="val 5382336"/>
                <a:gd name="adj2" fmla="val 16200000"/>
              </a:avLst>
            </a:prstGeom>
            <a:solidFill>
              <a:srgbClr val="619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Oval Callout 1">
            <a:extLst>
              <a:ext uri="{FF2B5EF4-FFF2-40B4-BE49-F238E27FC236}">
                <a16:creationId xmlns:a16="http://schemas.microsoft.com/office/drawing/2014/main" id="{E23C54EA-EE9D-9C4A-A62E-6B11E716E8C1}"/>
              </a:ext>
            </a:extLst>
          </p:cNvPr>
          <p:cNvSpPr/>
          <p:nvPr/>
        </p:nvSpPr>
        <p:spPr>
          <a:xfrm>
            <a:off x="4452730" y="1212574"/>
            <a:ext cx="1981200" cy="1361661"/>
          </a:xfrm>
          <a:prstGeom prst="wedgeEllipseCallou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Callout 34">
            <a:extLst>
              <a:ext uri="{FF2B5EF4-FFF2-40B4-BE49-F238E27FC236}">
                <a16:creationId xmlns:a16="http://schemas.microsoft.com/office/drawing/2014/main" id="{D86327EA-5630-8343-8206-63E1BAFF0508}"/>
              </a:ext>
            </a:extLst>
          </p:cNvPr>
          <p:cNvSpPr/>
          <p:nvPr/>
        </p:nvSpPr>
        <p:spPr>
          <a:xfrm flipH="1">
            <a:off x="5443330" y="2875824"/>
            <a:ext cx="1981200" cy="1361661"/>
          </a:xfrm>
          <a:prstGeom prst="wedgeEllipseCallou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DF700-884B-4C48-9569-F06CBA77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995" y="3917932"/>
            <a:ext cx="2260600" cy="2133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CF9B2A-09F7-9B43-846A-9B8B2B19C5E4}"/>
              </a:ext>
            </a:extLst>
          </p:cNvPr>
          <p:cNvSpPr/>
          <p:nvPr/>
        </p:nvSpPr>
        <p:spPr>
          <a:xfrm>
            <a:off x="2560878" y="-168967"/>
            <a:ext cx="6728793" cy="6728793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79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59</Words>
  <Application>Microsoft Macintosh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Haddaway</dc:creator>
  <cp:lastModifiedBy>Neal Haddaway</cp:lastModifiedBy>
  <cp:revision>18</cp:revision>
  <dcterms:created xsi:type="dcterms:W3CDTF">2020-02-17T13:05:50Z</dcterms:created>
  <dcterms:modified xsi:type="dcterms:W3CDTF">2020-06-17T15:56:02Z</dcterms:modified>
</cp:coreProperties>
</file>