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E47"/>
    <a:srgbClr val="E3763C"/>
    <a:srgbClr val="0053A3"/>
    <a:srgbClr val="005301"/>
    <a:srgbClr val="FF6450"/>
    <a:srgbClr val="009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5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4" d="100"/>
        <a:sy n="3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B4E27-5FB9-804B-B2C7-8C48E913EAB7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9B427-0B1D-C845-8338-6B8109895D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4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C584-D695-034A-86E7-0512087CFB2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B79D-8EE6-BC42-B376-B1BA601CD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Targets_cover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30" y="429157"/>
            <a:ext cx="7867384" cy="6039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087"/>
            <a:ext cx="4472004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32" y="3971903"/>
            <a:ext cx="348217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CTI_OT_Primary_Logo_H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80" y="6164628"/>
            <a:ext cx="1476001" cy="5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9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penTargets_cover10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/>
          <a:stretch/>
        </p:blipFill>
        <p:spPr>
          <a:xfrm>
            <a:off x="0" y="0"/>
            <a:ext cx="9152759" cy="6874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087"/>
            <a:ext cx="4472004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32" y="3971903"/>
            <a:ext cx="348217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CTI_OT_Primary_Logo_Wh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6" y="5954084"/>
            <a:ext cx="1623601" cy="59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enTargets_cover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/>
          <a:stretch/>
        </p:blipFill>
        <p:spPr>
          <a:xfrm>
            <a:off x="0" y="0"/>
            <a:ext cx="9144000" cy="6866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8878"/>
            <a:ext cx="4472004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32" y="3987485"/>
            <a:ext cx="348217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CTI_OT_Primary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80" y="6165145"/>
            <a:ext cx="1476001" cy="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1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9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696"/>
            <a:ext cx="8229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D2C7-8E3E-EF4A-8253-65F00231E1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1697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1697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D2C7-8E3E-EF4A-8253-65F00231E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57"/>
            <a:ext cx="8244000" cy="57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D2C7-8E3E-EF4A-8253-65F00231E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2410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i="0">
                <a:solidFill>
                  <a:srgbClr val="0091EB"/>
                </a:solidFill>
                <a:latin typeface="Helvetica"/>
                <a:cs typeface="Helvetica"/>
              </a:defRPr>
            </a:lvl1pPr>
          </a:lstStyle>
          <a:p>
            <a:fld id="{5AC2D2C7-8E3E-EF4A-8253-65F00231E16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TI_OT_Primary_Logo_HR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80" y="6164628"/>
            <a:ext cx="1476001" cy="5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0" r:id="rId4"/>
    <p:sldLayoutId id="2147483652" r:id="rId5"/>
    <p:sldLayoutId id="214748365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0091EB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>
              <a:lumMod val="50000"/>
              <a:lumOff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50000"/>
              <a:lumOff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>
              <a:lumMod val="50000"/>
              <a:lumOff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>
              <a:lumMod val="50000"/>
              <a:lumOff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Drug Repurposing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E2A3F-7A5A-C846-A53A-29A78CA1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20" y="2966481"/>
            <a:ext cx="521092" cy="1152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7D0B4D-468C-1F40-A7C7-E5A89227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0" y="4944139"/>
            <a:ext cx="1289369" cy="11524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13E00E-FF78-954F-A1D1-5E56E1F18207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404575" y="3542689"/>
            <a:ext cx="1735845" cy="140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A9D5F6-43F4-5248-A8F0-1B516244F55F}"/>
              </a:ext>
            </a:extLst>
          </p:cNvPr>
          <p:cNvGrpSpPr/>
          <p:nvPr/>
        </p:nvGrpSpPr>
        <p:grpSpPr>
          <a:xfrm>
            <a:off x="3995792" y="1323850"/>
            <a:ext cx="1152415" cy="1152415"/>
            <a:chOff x="2824757" y="1424906"/>
            <a:chExt cx="1152415" cy="11524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2A52E3-B4E2-584D-9685-91DE04F4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4757" y="1424906"/>
              <a:ext cx="1152415" cy="11524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ECF31B-F1A0-5F4F-8E68-35A696ABCD40}"/>
                </a:ext>
              </a:extLst>
            </p:cNvPr>
            <p:cNvSpPr txBox="1"/>
            <p:nvPr/>
          </p:nvSpPr>
          <p:spPr>
            <a:xfrm>
              <a:off x="3242107" y="181882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4E927B-18D6-2748-8FDF-0861ADB27C44}"/>
              </a:ext>
            </a:extLst>
          </p:cNvPr>
          <p:cNvSpPr txBox="1"/>
          <p:nvPr/>
        </p:nvSpPr>
        <p:spPr>
          <a:xfrm>
            <a:off x="1329070" y="555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C0EF20-C2A0-AA41-A418-E833C240A62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00966" y="2476265"/>
            <a:ext cx="1171034" cy="490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01D408-A1D4-F04E-9246-39C29041A3C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4572000" y="2476265"/>
            <a:ext cx="1240496" cy="246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2EB178C-3FDB-014B-87EE-1692D928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11" y="4944139"/>
            <a:ext cx="1289369" cy="11524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9941B5-7C99-0E4F-9117-FC83373DADD0}"/>
              </a:ext>
            </a:extLst>
          </p:cNvPr>
          <p:cNvSpPr txBox="1"/>
          <p:nvPr/>
        </p:nvSpPr>
        <p:spPr>
          <a:xfrm>
            <a:off x="5734180" y="55145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9A03C-F56A-B745-80E1-564F8C33A709}"/>
              </a:ext>
            </a:extLst>
          </p:cNvPr>
          <p:cNvSpPr txBox="1"/>
          <p:nvPr/>
        </p:nvSpPr>
        <p:spPr>
          <a:xfrm>
            <a:off x="5223752" y="3525536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Evidence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E39720-A58E-244E-A448-AF9BC67A090F}"/>
              </a:ext>
            </a:extLst>
          </p:cNvPr>
          <p:cNvGrpSpPr/>
          <p:nvPr/>
        </p:nvGrpSpPr>
        <p:grpSpPr>
          <a:xfrm>
            <a:off x="2272497" y="5520346"/>
            <a:ext cx="2799233" cy="825243"/>
            <a:chOff x="2272497" y="5520346"/>
            <a:chExt cx="2799233" cy="82524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6162BF5-5C2E-9142-8A5B-2C05B9BCEFDD}"/>
                </a:ext>
              </a:extLst>
            </p:cNvPr>
            <p:cNvCxnSpPr>
              <a:cxnSpLocks/>
            </p:cNvCxnSpPr>
            <p:nvPr/>
          </p:nvCxnSpPr>
          <p:spPr>
            <a:xfrm>
              <a:off x="2272497" y="5520346"/>
              <a:ext cx="279923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4B39BB-6042-6C41-8A4D-3646E109DA1D}"/>
                </a:ext>
              </a:extLst>
            </p:cNvPr>
            <p:cNvSpPr txBox="1"/>
            <p:nvPr/>
          </p:nvSpPr>
          <p:spPr>
            <a:xfrm>
              <a:off x="2645070" y="5699258"/>
              <a:ext cx="1941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Ontology,</a:t>
              </a:r>
            </a:p>
            <a:p>
              <a:pPr algn="ctr"/>
              <a:r>
                <a:rPr lang="en-US" dirty="0"/>
                <a:t>Phenotype sharing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5CDE6D-30B8-C248-B95E-EBFA2EDF657F}"/>
              </a:ext>
            </a:extLst>
          </p:cNvPr>
          <p:cNvCxnSpPr>
            <a:cxnSpLocks/>
          </p:cNvCxnSpPr>
          <p:nvPr/>
        </p:nvCxnSpPr>
        <p:spPr>
          <a:xfrm>
            <a:off x="5223752" y="1900057"/>
            <a:ext cx="1020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300905-FAC9-5743-976F-A508677BB605}"/>
              </a:ext>
            </a:extLst>
          </p:cNvPr>
          <p:cNvGrpSpPr/>
          <p:nvPr/>
        </p:nvGrpSpPr>
        <p:grpSpPr>
          <a:xfrm>
            <a:off x="6385085" y="1323850"/>
            <a:ext cx="1152415" cy="1152415"/>
            <a:chOff x="2824757" y="1424906"/>
            <a:chExt cx="1152415" cy="115241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4BFFA58-595D-E44A-922D-8FD466DA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4757" y="1424906"/>
              <a:ext cx="1152415" cy="115241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08BF26-1039-6D48-9010-FCF0FFF6F0F0}"/>
                </a:ext>
              </a:extLst>
            </p:cNvPr>
            <p:cNvSpPr txBox="1"/>
            <p:nvPr/>
          </p:nvSpPr>
          <p:spPr>
            <a:xfrm>
              <a:off x="3242107" y="181882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880EA4-6573-F04C-87FF-96F99BCE0897}"/>
              </a:ext>
            </a:extLst>
          </p:cNvPr>
          <p:cNvSpPr txBox="1"/>
          <p:nvPr/>
        </p:nvSpPr>
        <p:spPr>
          <a:xfrm>
            <a:off x="5167811" y="1246273"/>
            <a:ext cx="115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Reactions,</a:t>
            </a:r>
          </a:p>
          <a:p>
            <a:pPr algn="ctr"/>
            <a:r>
              <a:rPr lang="en-US" dirty="0"/>
              <a:t>Network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C51148-67D2-7148-9BE0-C159997EC8C9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flipH="1">
            <a:off x="5812496" y="2476265"/>
            <a:ext cx="1148797" cy="246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9CF21F-773A-8244-8CD8-38FD52AC39A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61512" y="3542689"/>
            <a:ext cx="2094201" cy="13842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2884" cy="558996"/>
          </a:xfrm>
        </p:spPr>
        <p:txBody>
          <a:bodyPr>
            <a:normAutofit fontScale="90000"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opentargets</a:t>
            </a:r>
            <a:r>
              <a:rPr lang="en-GB" dirty="0"/>
              <a:t>/BioDataHack_2018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48BB7BE-4B6A-DF46-9C8E-F4BBB4058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8292" y="1171575"/>
            <a:ext cx="610839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think about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rank different opportunities e.g. scores on evidence, distance, etc.</a:t>
            </a:r>
          </a:p>
          <a:p>
            <a:endParaRPr lang="en-US" dirty="0"/>
          </a:p>
          <a:p>
            <a:r>
              <a:rPr lang="en-US" dirty="0"/>
              <a:t>How to display the opportunities?</a:t>
            </a:r>
          </a:p>
          <a:p>
            <a:endParaRPr lang="en-US" dirty="0"/>
          </a:p>
          <a:p>
            <a:r>
              <a:rPr lang="en-US" dirty="0"/>
              <a:t>Positive controls (we provide some literature examples)</a:t>
            </a:r>
          </a:p>
          <a:p>
            <a:endParaRPr lang="en-US" dirty="0"/>
          </a:p>
          <a:p>
            <a:r>
              <a:rPr lang="en-US" dirty="0"/>
              <a:t>How to assess unmet need e.g. incidence, drugs already available, standard of care (we don’t provide data for this)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D2C7-8E3E-EF4A-8253-65F00231E1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88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Helvetica Light</vt:lpstr>
      <vt:lpstr>Office Theme</vt:lpstr>
      <vt:lpstr>Drug Repurposing</vt:lpstr>
      <vt:lpstr>https://github.com/opentargets/BioDataHack_2018</vt:lpstr>
      <vt:lpstr>Things to think about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Repurposing</dc:title>
  <dc:subject/>
  <dc:creator>Ian Dunham</dc:creator>
  <cp:keywords/>
  <dc:description/>
  <cp:lastModifiedBy>Ian Dunham</cp:lastModifiedBy>
  <cp:revision>3</cp:revision>
  <dcterms:created xsi:type="dcterms:W3CDTF">2018-07-02T08:45:05Z</dcterms:created>
  <dcterms:modified xsi:type="dcterms:W3CDTF">2018-07-02T09:06:20Z</dcterms:modified>
  <cp:category/>
</cp:coreProperties>
</file>