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4" r:id="rId2"/>
    <p:sldId id="273" r:id="rId3"/>
    <p:sldId id="275" r:id="rId4"/>
    <p:sldId id="276" r:id="rId5"/>
    <p:sldId id="272" r:id="rId6"/>
    <p:sldId id="277" r:id="rId7"/>
    <p:sldId id="288" r:id="rId8"/>
    <p:sldId id="278" r:id="rId9"/>
    <p:sldId id="289" r:id="rId10"/>
    <p:sldId id="27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1" r:id="rId19"/>
    <p:sldId id="286" r:id="rId20"/>
    <p:sldId id="287" r:id="rId21"/>
    <p:sldId id="282" r:id="rId22"/>
    <p:sldId id="283" r:id="rId23"/>
    <p:sldId id="284" r:id="rId24"/>
    <p:sldId id="285" r:id="rId25"/>
    <p:sldId id="261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FE17B-7411-4FEE-B41E-81CD4FC2A794}" v="94" dt="2025-09-10T15:56:2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39426" autoAdjust="0"/>
  </p:normalViewPr>
  <p:slideViewPr>
    <p:cSldViewPr snapToGrid="0">
      <p:cViewPr varScale="1">
        <p:scale>
          <a:sx n="32" d="100"/>
          <a:sy n="32" d="100"/>
        </p:scale>
        <p:origin x="26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elnikov, Anton" userId="ce74927e-434d-49e2-a78b-4b53d295b086" providerId="ADAL" clId="{F03FE17B-7411-4FEE-B41E-81CD4FC2A794}"/>
    <pc:docChg chg="undo custSel addSld delSld modSld sldOrd">
      <pc:chgData name="Sidelnikov, Anton" userId="ce74927e-434d-49e2-a78b-4b53d295b086" providerId="ADAL" clId="{F03FE17B-7411-4FEE-B41E-81CD4FC2A794}" dt="2025-09-10T15:56:19.370" v="2291" actId="20577"/>
      <pc:docMkLst>
        <pc:docMk/>
      </pc:docMkLst>
      <pc:sldChg chg="delSp modSp mod">
        <pc:chgData name="Sidelnikov, Anton" userId="ce74927e-434d-49e2-a78b-4b53d295b086" providerId="ADAL" clId="{F03FE17B-7411-4FEE-B41E-81CD4FC2A794}" dt="2025-09-09T11:53:24.676" v="1213" actId="478"/>
        <pc:sldMkLst>
          <pc:docMk/>
          <pc:sldMk cId="1321006795" sldId="261"/>
        </pc:sldMkLst>
        <pc:spChg chg="del">
          <ac:chgData name="Sidelnikov, Anton" userId="ce74927e-434d-49e2-a78b-4b53d295b086" providerId="ADAL" clId="{F03FE17B-7411-4FEE-B41E-81CD4FC2A794}" dt="2025-09-09T11:53:13.482" v="1209" actId="478"/>
          <ac:spMkLst>
            <pc:docMk/>
            <pc:sldMk cId="1321006795" sldId="261"/>
            <ac:spMk id="2" creationId="{A3D50EEC-6958-2674-CB54-7D0BB75AF523}"/>
          </ac:spMkLst>
        </pc:spChg>
        <pc:spChg chg="del mod">
          <ac:chgData name="Sidelnikov, Anton" userId="ce74927e-434d-49e2-a78b-4b53d295b086" providerId="ADAL" clId="{F03FE17B-7411-4FEE-B41E-81CD4FC2A794}" dt="2025-09-09T11:53:24.676" v="1213" actId="478"/>
          <ac:spMkLst>
            <pc:docMk/>
            <pc:sldMk cId="1321006795" sldId="261"/>
            <ac:spMk id="3" creationId="{1D0A33C4-E961-02ED-695F-23BFF1267DB3}"/>
          </ac:spMkLst>
        </pc:spChg>
        <pc:spChg chg="mod">
          <ac:chgData name="Sidelnikov, Anton" userId="ce74927e-434d-49e2-a78b-4b53d295b086" providerId="ADAL" clId="{F03FE17B-7411-4FEE-B41E-81CD4FC2A794}" dt="2025-09-09T11:51:16.168" v="1189" actId="1076"/>
          <ac:spMkLst>
            <pc:docMk/>
            <pc:sldMk cId="1321006795" sldId="261"/>
            <ac:spMk id="15" creationId="{6B6782B1-7E44-3F41-E648-BA7E378ED074}"/>
          </ac:spMkLst>
        </pc:spChg>
        <pc:spChg chg="mod">
          <ac:chgData name="Sidelnikov, Anton" userId="ce74927e-434d-49e2-a78b-4b53d295b086" providerId="ADAL" clId="{F03FE17B-7411-4FEE-B41E-81CD4FC2A794}" dt="2025-09-09T11:50:34.136" v="1187" actId="20577"/>
          <ac:spMkLst>
            <pc:docMk/>
            <pc:sldMk cId="1321006795" sldId="261"/>
            <ac:spMk id="20" creationId="{E085A972-D963-21DB-C47B-6FFAB3D2B8AC}"/>
          </ac:spMkLst>
        </pc:spChg>
        <pc:spChg chg="mod">
          <ac:chgData name="Sidelnikov, Anton" userId="ce74927e-434d-49e2-a78b-4b53d295b086" providerId="ADAL" clId="{F03FE17B-7411-4FEE-B41E-81CD4FC2A794}" dt="2025-09-09T11:51:23.305" v="1190" actId="1076"/>
          <ac:spMkLst>
            <pc:docMk/>
            <pc:sldMk cId="1321006795" sldId="261"/>
            <ac:spMk id="21" creationId="{2E3820DB-D4DF-DD21-999A-3A142BEF9338}"/>
          </ac:spMkLst>
        </pc:spChg>
        <pc:picChg chg="mod">
          <ac:chgData name="Sidelnikov, Anton" userId="ce74927e-434d-49e2-a78b-4b53d295b086" providerId="ADAL" clId="{F03FE17B-7411-4FEE-B41E-81CD4FC2A794}" dt="2025-09-09T11:53:22.077" v="1212" actId="1076"/>
          <ac:picMkLst>
            <pc:docMk/>
            <pc:sldMk cId="1321006795" sldId="261"/>
            <ac:picMk id="17" creationId="{71A60A32-E4E3-DE20-1466-A51E5395E43C}"/>
          </ac:picMkLst>
        </pc:picChg>
      </pc:sldChg>
      <pc:sldChg chg="del">
        <pc:chgData name="Sidelnikov, Anton" userId="ce74927e-434d-49e2-a78b-4b53d295b086" providerId="ADAL" clId="{F03FE17B-7411-4FEE-B41E-81CD4FC2A794}" dt="2025-09-09T11:48:02.949" v="1141" actId="47"/>
        <pc:sldMkLst>
          <pc:docMk/>
          <pc:sldMk cId="2731808607" sldId="264"/>
        </pc:sldMkLst>
      </pc:sldChg>
      <pc:sldChg chg="del">
        <pc:chgData name="Sidelnikov, Anton" userId="ce74927e-434d-49e2-a78b-4b53d295b086" providerId="ADAL" clId="{F03FE17B-7411-4FEE-B41E-81CD4FC2A794}" dt="2025-09-09T11:48:05.186" v="1142" actId="47"/>
        <pc:sldMkLst>
          <pc:docMk/>
          <pc:sldMk cId="2375902461" sldId="266"/>
        </pc:sldMkLst>
      </pc:sldChg>
      <pc:sldChg chg="modSp mod">
        <pc:chgData name="Sidelnikov, Anton" userId="ce74927e-434d-49e2-a78b-4b53d295b086" providerId="ADAL" clId="{F03FE17B-7411-4FEE-B41E-81CD4FC2A794}" dt="2025-09-08T16:08:33.696" v="2" actId="20577"/>
        <pc:sldMkLst>
          <pc:docMk/>
          <pc:sldMk cId="2752357511" sldId="272"/>
        </pc:sldMkLst>
        <pc:spChg chg="mod">
          <ac:chgData name="Sidelnikov, Anton" userId="ce74927e-434d-49e2-a78b-4b53d295b086" providerId="ADAL" clId="{F03FE17B-7411-4FEE-B41E-81CD4FC2A794}" dt="2025-09-08T16:08:33.696" v="2" actId="20577"/>
          <ac:spMkLst>
            <pc:docMk/>
            <pc:sldMk cId="2752357511" sldId="272"/>
            <ac:spMk id="6" creationId="{C5AF135D-A074-778C-D726-6D30C150EBE9}"/>
          </ac:spMkLst>
        </pc:spChg>
      </pc:sldChg>
      <pc:sldChg chg="delSp modSp mod">
        <pc:chgData name="Sidelnikov, Anton" userId="ce74927e-434d-49e2-a78b-4b53d295b086" providerId="ADAL" clId="{F03FE17B-7411-4FEE-B41E-81CD4FC2A794}" dt="2025-09-09T11:07:05.772" v="573" actId="20577"/>
        <pc:sldMkLst>
          <pc:docMk/>
          <pc:sldMk cId="3397671203" sldId="277"/>
        </pc:sldMkLst>
        <pc:spChg chg="mod">
          <ac:chgData name="Sidelnikov, Anton" userId="ce74927e-434d-49e2-a78b-4b53d295b086" providerId="ADAL" clId="{F03FE17B-7411-4FEE-B41E-81CD4FC2A794}" dt="2025-09-09T11:07:05.772" v="573" actId="20577"/>
          <ac:spMkLst>
            <pc:docMk/>
            <pc:sldMk cId="3397671203" sldId="277"/>
            <ac:spMk id="5" creationId="{283BF119-3788-1748-E086-03BAA843AF3F}"/>
          </ac:spMkLst>
        </pc:spChg>
        <pc:spChg chg="mod">
          <ac:chgData name="Sidelnikov, Anton" userId="ce74927e-434d-49e2-a78b-4b53d295b086" providerId="ADAL" clId="{F03FE17B-7411-4FEE-B41E-81CD4FC2A794}" dt="2025-09-09T10:43:25.446" v="318" actId="20577"/>
          <ac:spMkLst>
            <pc:docMk/>
            <pc:sldMk cId="3397671203" sldId="277"/>
            <ac:spMk id="6" creationId="{3329D0D3-1527-7562-F4C6-9050BF8E0FA9}"/>
          </ac:spMkLst>
        </pc:spChg>
        <pc:spChg chg="del">
          <ac:chgData name="Sidelnikov, Anton" userId="ce74927e-434d-49e2-a78b-4b53d295b086" providerId="ADAL" clId="{F03FE17B-7411-4FEE-B41E-81CD4FC2A794}" dt="2025-09-09T10:37:28.165" v="14" actId="478"/>
          <ac:spMkLst>
            <pc:docMk/>
            <pc:sldMk cId="3397671203" sldId="277"/>
            <ac:spMk id="8" creationId="{56E21A42-160E-A284-C0E1-EE224570007F}"/>
          </ac:spMkLst>
        </pc:spChg>
      </pc:sldChg>
      <pc:sldChg chg="delSp modSp add mod">
        <pc:chgData name="Sidelnikov, Anton" userId="ce74927e-434d-49e2-a78b-4b53d295b086" providerId="ADAL" clId="{F03FE17B-7411-4FEE-B41E-81CD4FC2A794}" dt="2025-09-10T11:27:21.119" v="2036" actId="20577"/>
        <pc:sldMkLst>
          <pc:docMk/>
          <pc:sldMk cId="1047862847" sldId="278"/>
        </pc:sldMkLst>
        <pc:spChg chg="mod">
          <ac:chgData name="Sidelnikov, Anton" userId="ce74927e-434d-49e2-a78b-4b53d295b086" providerId="ADAL" clId="{F03FE17B-7411-4FEE-B41E-81CD4FC2A794}" dt="2025-09-10T11:05:12.692" v="1935" actId="14100"/>
          <ac:spMkLst>
            <pc:docMk/>
            <pc:sldMk cId="1047862847" sldId="278"/>
            <ac:spMk id="5" creationId="{85EEF1AA-0F8B-EC9B-EC0C-20B5BBE62A93}"/>
          </ac:spMkLst>
        </pc:spChg>
        <pc:spChg chg="mod">
          <ac:chgData name="Sidelnikov, Anton" userId="ce74927e-434d-49e2-a78b-4b53d295b086" providerId="ADAL" clId="{F03FE17B-7411-4FEE-B41E-81CD4FC2A794}" dt="2025-09-10T11:27:21.119" v="2036" actId="20577"/>
          <ac:spMkLst>
            <pc:docMk/>
            <pc:sldMk cId="1047862847" sldId="278"/>
            <ac:spMk id="6" creationId="{4CF9F7C4-CE5B-03A8-63C7-6804A6D29754}"/>
          </ac:spMkLst>
        </pc:spChg>
        <pc:spChg chg="mod">
          <ac:chgData name="Sidelnikov, Anton" userId="ce74927e-434d-49e2-a78b-4b53d295b086" providerId="ADAL" clId="{F03FE17B-7411-4FEE-B41E-81CD4FC2A794}" dt="2025-09-10T11:02:45.871" v="1930" actId="20577"/>
          <ac:spMkLst>
            <pc:docMk/>
            <pc:sldMk cId="1047862847" sldId="278"/>
            <ac:spMk id="7" creationId="{5C98545B-0E14-6445-623A-B5F5D38D7A74}"/>
          </ac:spMkLst>
        </pc:spChg>
        <pc:spChg chg="del">
          <ac:chgData name="Sidelnikov, Anton" userId="ce74927e-434d-49e2-a78b-4b53d295b086" providerId="ADAL" clId="{F03FE17B-7411-4FEE-B41E-81CD4FC2A794}" dt="2025-09-10T11:05:08.856" v="1934" actId="478"/>
          <ac:spMkLst>
            <pc:docMk/>
            <pc:sldMk cId="1047862847" sldId="278"/>
            <ac:spMk id="8" creationId="{C5F6657C-CD58-AFB8-4FE9-A833F3025F40}"/>
          </ac:spMkLst>
        </pc:spChg>
      </pc:sldChg>
      <pc:sldChg chg="delSp modSp add mod modNotesTx">
        <pc:chgData name="Sidelnikov, Anton" userId="ce74927e-434d-49e2-a78b-4b53d295b086" providerId="ADAL" clId="{F03FE17B-7411-4FEE-B41E-81CD4FC2A794}" dt="2025-09-10T15:08:52.622" v="2106" actId="20577"/>
        <pc:sldMkLst>
          <pc:docMk/>
          <pc:sldMk cId="3104822110" sldId="279"/>
        </pc:sldMkLst>
        <pc:spChg chg="mod">
          <ac:chgData name="Sidelnikov, Anton" userId="ce74927e-434d-49e2-a78b-4b53d295b086" providerId="ADAL" clId="{F03FE17B-7411-4FEE-B41E-81CD4FC2A794}" dt="2025-09-10T14:53:11.199" v="2078" actId="113"/>
          <ac:spMkLst>
            <pc:docMk/>
            <pc:sldMk cId="3104822110" sldId="279"/>
            <ac:spMk id="5" creationId="{C223A008-BA78-D28E-EB21-83784221EEB6}"/>
          </ac:spMkLst>
        </pc:spChg>
        <pc:spChg chg="mod">
          <ac:chgData name="Sidelnikov, Anton" userId="ce74927e-434d-49e2-a78b-4b53d295b086" providerId="ADAL" clId="{F03FE17B-7411-4FEE-B41E-81CD4FC2A794}" dt="2025-09-09T11:43:00.380" v="793" actId="20577"/>
          <ac:spMkLst>
            <pc:docMk/>
            <pc:sldMk cId="3104822110" sldId="279"/>
            <ac:spMk id="6" creationId="{1A382BB9-0A59-49E0-C831-E9712D8E9326}"/>
          </ac:spMkLst>
        </pc:spChg>
        <pc:spChg chg="mod">
          <ac:chgData name="Sidelnikov, Anton" userId="ce74927e-434d-49e2-a78b-4b53d295b086" providerId="ADAL" clId="{F03FE17B-7411-4FEE-B41E-81CD4FC2A794}" dt="2025-09-10T14:14:56.613" v="2056" actId="20577"/>
          <ac:spMkLst>
            <pc:docMk/>
            <pc:sldMk cId="3104822110" sldId="279"/>
            <ac:spMk id="7" creationId="{23A6FC4F-3DFC-1518-6DF1-518CC5497B3F}"/>
          </ac:spMkLst>
        </pc:spChg>
        <pc:spChg chg="del">
          <ac:chgData name="Sidelnikov, Anton" userId="ce74927e-434d-49e2-a78b-4b53d295b086" providerId="ADAL" clId="{F03FE17B-7411-4FEE-B41E-81CD4FC2A794}" dt="2025-09-10T14:52:55.117" v="2076" actId="478"/>
          <ac:spMkLst>
            <pc:docMk/>
            <pc:sldMk cId="3104822110" sldId="279"/>
            <ac:spMk id="8" creationId="{52D964F1-32C6-2A1C-4CCC-A65BB56CDBDF}"/>
          </ac:spMkLst>
        </pc:spChg>
      </pc:sldChg>
      <pc:sldChg chg="delSp modSp add del mod">
        <pc:chgData name="Sidelnikov, Anton" userId="ce74927e-434d-49e2-a78b-4b53d295b086" providerId="ADAL" clId="{F03FE17B-7411-4FEE-B41E-81CD4FC2A794}" dt="2025-09-10T15:34:23.222" v="2185" actId="47"/>
        <pc:sldMkLst>
          <pc:docMk/>
          <pc:sldMk cId="2211322162" sldId="280"/>
        </pc:sldMkLst>
        <pc:spChg chg="mod">
          <ac:chgData name="Sidelnikov, Anton" userId="ce74927e-434d-49e2-a78b-4b53d295b086" providerId="ADAL" clId="{F03FE17B-7411-4FEE-B41E-81CD4FC2A794}" dt="2025-09-10T15:32:59.088" v="2184"/>
          <ac:spMkLst>
            <pc:docMk/>
            <pc:sldMk cId="2211322162" sldId="280"/>
            <ac:spMk id="5" creationId="{C6AB3062-07D4-3BED-46A8-77E0766FE424}"/>
          </ac:spMkLst>
        </pc:spChg>
        <pc:spChg chg="mod">
          <ac:chgData name="Sidelnikov, Anton" userId="ce74927e-434d-49e2-a78b-4b53d295b086" providerId="ADAL" clId="{F03FE17B-7411-4FEE-B41E-81CD4FC2A794}" dt="2025-09-09T11:45:09.549" v="924" actId="20577"/>
          <ac:spMkLst>
            <pc:docMk/>
            <pc:sldMk cId="2211322162" sldId="280"/>
            <ac:spMk id="6" creationId="{4BEF7896-FBDB-BFBC-9C09-ED4FE2E89BF1}"/>
          </ac:spMkLst>
        </pc:spChg>
        <pc:spChg chg="mod">
          <ac:chgData name="Sidelnikov, Anton" userId="ce74927e-434d-49e2-a78b-4b53d295b086" providerId="ADAL" clId="{F03FE17B-7411-4FEE-B41E-81CD4FC2A794}" dt="2025-09-10T15:32:14.227" v="2180"/>
          <ac:spMkLst>
            <pc:docMk/>
            <pc:sldMk cId="2211322162" sldId="280"/>
            <ac:spMk id="7" creationId="{6BB5411C-DF29-9F50-607B-9A24E1405884}"/>
          </ac:spMkLst>
        </pc:spChg>
        <pc:spChg chg="del">
          <ac:chgData name="Sidelnikov, Anton" userId="ce74927e-434d-49e2-a78b-4b53d295b086" providerId="ADAL" clId="{F03FE17B-7411-4FEE-B41E-81CD4FC2A794}" dt="2025-09-10T15:32:47.464" v="2182" actId="478"/>
          <ac:spMkLst>
            <pc:docMk/>
            <pc:sldMk cId="2211322162" sldId="280"/>
            <ac:spMk id="8" creationId="{94E15714-C067-600E-A7A8-D7FC256E3A4D}"/>
          </ac:spMkLst>
        </pc:spChg>
      </pc:sldChg>
      <pc:sldChg chg="modSp add mod">
        <pc:chgData name="Sidelnikov, Anton" userId="ce74927e-434d-49e2-a78b-4b53d295b086" providerId="ADAL" clId="{F03FE17B-7411-4FEE-B41E-81CD4FC2A794}" dt="2025-09-10T10:12:24.481" v="1851" actId="113"/>
        <pc:sldMkLst>
          <pc:docMk/>
          <pc:sldMk cId="1847747781" sldId="281"/>
        </pc:sldMkLst>
        <pc:spChg chg="mod">
          <ac:chgData name="Sidelnikov, Anton" userId="ce74927e-434d-49e2-a78b-4b53d295b086" providerId="ADAL" clId="{F03FE17B-7411-4FEE-B41E-81CD4FC2A794}" dt="2025-09-10T10:12:24.481" v="1851" actId="113"/>
          <ac:spMkLst>
            <pc:docMk/>
            <pc:sldMk cId="1847747781" sldId="281"/>
            <ac:spMk id="2" creationId="{2A7475AB-D50F-FB2C-90FF-9B578F71DDD4}"/>
          </ac:spMkLst>
        </pc:spChg>
        <pc:spChg chg="mod">
          <ac:chgData name="Sidelnikov, Anton" userId="ce74927e-434d-49e2-a78b-4b53d295b086" providerId="ADAL" clId="{F03FE17B-7411-4FEE-B41E-81CD4FC2A794}" dt="2025-09-09T11:50:10.847" v="1171" actId="368"/>
          <ac:spMkLst>
            <pc:docMk/>
            <pc:sldMk cId="1847747781" sldId="281"/>
            <ac:spMk id="3" creationId="{DC824017-D57C-1D13-9007-5359A55DEF34}"/>
          </ac:spMkLst>
        </pc:spChg>
        <pc:spChg chg="mod">
          <ac:chgData name="Sidelnikov, Anton" userId="ce74927e-434d-49e2-a78b-4b53d295b086" providerId="ADAL" clId="{F03FE17B-7411-4FEE-B41E-81CD4FC2A794}" dt="2025-09-10T10:12:00.739" v="1849"/>
          <ac:spMkLst>
            <pc:docMk/>
            <pc:sldMk cId="1847747781" sldId="281"/>
            <ac:spMk id="4" creationId="{34C069DD-30E2-FF5A-2AB2-D05E33E36F29}"/>
          </ac:spMkLst>
        </pc:spChg>
      </pc:sldChg>
      <pc:sldChg chg="modSp add mod">
        <pc:chgData name="Sidelnikov, Anton" userId="ce74927e-434d-49e2-a78b-4b53d295b086" providerId="ADAL" clId="{F03FE17B-7411-4FEE-B41E-81CD4FC2A794}" dt="2025-09-10T10:10:43.032" v="1846" actId="113"/>
        <pc:sldMkLst>
          <pc:docMk/>
          <pc:sldMk cId="3483635132" sldId="282"/>
        </pc:sldMkLst>
        <pc:spChg chg="mod">
          <ac:chgData name="Sidelnikov, Anton" userId="ce74927e-434d-49e2-a78b-4b53d295b086" providerId="ADAL" clId="{F03FE17B-7411-4FEE-B41E-81CD4FC2A794}" dt="2025-09-10T10:10:43.032" v="1846" actId="113"/>
          <ac:spMkLst>
            <pc:docMk/>
            <pc:sldMk cId="3483635132" sldId="282"/>
            <ac:spMk id="2" creationId="{673210DF-13F5-9A73-6233-8C7064B3FD11}"/>
          </ac:spMkLst>
        </pc:spChg>
        <pc:spChg chg="mod">
          <ac:chgData name="Sidelnikov, Anton" userId="ce74927e-434d-49e2-a78b-4b53d295b086" providerId="ADAL" clId="{F03FE17B-7411-4FEE-B41E-81CD4FC2A794}" dt="2025-09-09T11:47:58.506" v="1140" actId="20577"/>
          <ac:spMkLst>
            <pc:docMk/>
            <pc:sldMk cId="3483635132" sldId="282"/>
            <ac:spMk id="3" creationId="{1DD94221-6925-4876-AC48-ADC1705D9573}"/>
          </ac:spMkLst>
        </pc:spChg>
        <pc:spChg chg="mod">
          <ac:chgData name="Sidelnikov, Anton" userId="ce74927e-434d-49e2-a78b-4b53d295b086" providerId="ADAL" clId="{F03FE17B-7411-4FEE-B41E-81CD4FC2A794}" dt="2025-09-09T11:54:03.809" v="1268" actId="20577"/>
          <ac:spMkLst>
            <pc:docMk/>
            <pc:sldMk cId="3483635132" sldId="282"/>
            <ac:spMk id="4" creationId="{9AE88A6F-8884-6583-5A7E-AF369D841B43}"/>
          </ac:spMkLst>
        </pc:spChg>
      </pc:sldChg>
      <pc:sldChg chg="modSp add mod modNotesTx">
        <pc:chgData name="Sidelnikov, Anton" userId="ce74927e-434d-49e2-a78b-4b53d295b086" providerId="ADAL" clId="{F03FE17B-7411-4FEE-B41E-81CD4FC2A794}" dt="2025-09-10T10:10:34.048" v="1845" actId="113"/>
        <pc:sldMkLst>
          <pc:docMk/>
          <pc:sldMk cId="3849588316" sldId="283"/>
        </pc:sldMkLst>
        <pc:spChg chg="mod">
          <ac:chgData name="Sidelnikov, Anton" userId="ce74927e-434d-49e2-a78b-4b53d295b086" providerId="ADAL" clId="{F03FE17B-7411-4FEE-B41E-81CD4FC2A794}" dt="2025-09-10T10:10:34.048" v="1845" actId="113"/>
          <ac:spMkLst>
            <pc:docMk/>
            <pc:sldMk cId="3849588316" sldId="283"/>
            <ac:spMk id="2" creationId="{998A20EE-47A0-572D-45F3-9FF6417D6589}"/>
          </ac:spMkLst>
        </pc:spChg>
        <pc:spChg chg="mod">
          <ac:chgData name="Sidelnikov, Anton" userId="ce74927e-434d-49e2-a78b-4b53d295b086" providerId="ADAL" clId="{F03FE17B-7411-4FEE-B41E-81CD4FC2A794}" dt="2025-09-09T11:56:08.037" v="1331" actId="20577"/>
          <ac:spMkLst>
            <pc:docMk/>
            <pc:sldMk cId="3849588316" sldId="283"/>
            <ac:spMk id="4" creationId="{543500C5-1934-F632-A929-ADF0978BB955}"/>
          </ac:spMkLst>
        </pc:spChg>
      </pc:sldChg>
      <pc:sldChg chg="modSp add mod modNotesTx">
        <pc:chgData name="Sidelnikov, Anton" userId="ce74927e-434d-49e2-a78b-4b53d295b086" providerId="ADAL" clId="{F03FE17B-7411-4FEE-B41E-81CD4FC2A794}" dt="2025-09-10T10:10:07.992" v="1844" actId="20577"/>
        <pc:sldMkLst>
          <pc:docMk/>
          <pc:sldMk cId="420954487" sldId="284"/>
        </pc:sldMkLst>
        <pc:spChg chg="mod">
          <ac:chgData name="Sidelnikov, Anton" userId="ce74927e-434d-49e2-a78b-4b53d295b086" providerId="ADAL" clId="{F03FE17B-7411-4FEE-B41E-81CD4FC2A794}" dt="2025-09-09T12:07:26.654" v="1437" actId="20577"/>
          <ac:spMkLst>
            <pc:docMk/>
            <pc:sldMk cId="420954487" sldId="284"/>
            <ac:spMk id="2" creationId="{FBDEF4DB-4CE1-58C1-7854-86F91A1E7640}"/>
          </ac:spMkLst>
        </pc:spChg>
        <pc:spChg chg="mod">
          <ac:chgData name="Sidelnikov, Anton" userId="ce74927e-434d-49e2-a78b-4b53d295b086" providerId="ADAL" clId="{F03FE17B-7411-4FEE-B41E-81CD4FC2A794}" dt="2025-09-09T12:41:06.431" v="1452" actId="20577"/>
          <ac:spMkLst>
            <pc:docMk/>
            <pc:sldMk cId="420954487" sldId="284"/>
            <ac:spMk id="4" creationId="{D4CA2A68-1674-A44E-6406-412B94D320A8}"/>
          </ac:spMkLst>
        </pc:spChg>
      </pc:sldChg>
      <pc:sldChg chg="addSp modSp add mod modNotesTx">
        <pc:chgData name="Sidelnikov, Anton" userId="ce74927e-434d-49e2-a78b-4b53d295b086" providerId="ADAL" clId="{F03FE17B-7411-4FEE-B41E-81CD4FC2A794}" dt="2025-09-10T10:05:19.966" v="1686" actId="113"/>
        <pc:sldMkLst>
          <pc:docMk/>
          <pc:sldMk cId="636987775" sldId="285"/>
        </pc:sldMkLst>
        <pc:spChg chg="mod">
          <ac:chgData name="Sidelnikov, Anton" userId="ce74927e-434d-49e2-a78b-4b53d295b086" providerId="ADAL" clId="{F03FE17B-7411-4FEE-B41E-81CD4FC2A794}" dt="2025-09-10T10:05:19.966" v="1686" actId="113"/>
          <ac:spMkLst>
            <pc:docMk/>
            <pc:sldMk cId="636987775" sldId="285"/>
            <ac:spMk id="2" creationId="{3D8A0EE0-B24A-1E15-8BFE-CE5DAD101D71}"/>
          </ac:spMkLst>
        </pc:spChg>
        <pc:spChg chg="add mod">
          <ac:chgData name="Sidelnikov, Anton" userId="ce74927e-434d-49e2-a78b-4b53d295b086" providerId="ADAL" clId="{F03FE17B-7411-4FEE-B41E-81CD4FC2A794}" dt="2025-09-10T10:04:53.708" v="1683" actId="20577"/>
          <ac:spMkLst>
            <pc:docMk/>
            <pc:sldMk cId="636987775" sldId="285"/>
            <ac:spMk id="6" creationId="{69586F8D-CF58-37C4-ED1B-EDC7107B7DF7}"/>
          </ac:spMkLst>
        </pc:spChg>
      </pc:sldChg>
      <pc:sldChg chg="addSp delSp modSp add mod">
        <pc:chgData name="Sidelnikov, Anton" userId="ce74927e-434d-49e2-a78b-4b53d295b086" providerId="ADAL" clId="{F03FE17B-7411-4FEE-B41E-81CD4FC2A794}" dt="2025-09-10T10:22:23.625" v="1871" actId="14100"/>
        <pc:sldMkLst>
          <pc:docMk/>
          <pc:sldMk cId="1563762691" sldId="286"/>
        </pc:sldMkLst>
        <pc:spChg chg="del mod">
          <ac:chgData name="Sidelnikov, Anton" userId="ce74927e-434d-49e2-a78b-4b53d295b086" providerId="ADAL" clId="{F03FE17B-7411-4FEE-B41E-81CD4FC2A794}" dt="2025-09-10T10:21:11.687" v="1860" actId="478"/>
          <ac:spMkLst>
            <pc:docMk/>
            <pc:sldMk cId="1563762691" sldId="286"/>
            <ac:spMk id="2" creationId="{C9739E8B-2471-277A-E8D7-25A8766A8CC0}"/>
          </ac:spMkLst>
        </pc:spChg>
        <pc:spChg chg="mod">
          <ac:chgData name="Sidelnikov, Anton" userId="ce74927e-434d-49e2-a78b-4b53d295b086" providerId="ADAL" clId="{F03FE17B-7411-4FEE-B41E-81CD4FC2A794}" dt="2025-09-10T10:14:44.576" v="1852"/>
          <ac:spMkLst>
            <pc:docMk/>
            <pc:sldMk cId="1563762691" sldId="286"/>
            <ac:spMk id="4" creationId="{276EF07B-6031-6B23-A6CB-5ABF19A9CD6A}"/>
          </ac:spMkLst>
        </pc:spChg>
        <pc:spChg chg="add mod">
          <ac:chgData name="Sidelnikov, Anton" userId="ce74927e-434d-49e2-a78b-4b53d295b086" providerId="ADAL" clId="{F03FE17B-7411-4FEE-B41E-81CD4FC2A794}" dt="2025-09-10T10:22:11.627" v="1869" actId="1076"/>
          <ac:spMkLst>
            <pc:docMk/>
            <pc:sldMk cId="1563762691" sldId="286"/>
            <ac:spMk id="6" creationId="{9199F3D8-B1FC-020B-617F-0F9222C9E2D9}"/>
          </ac:spMkLst>
        </pc:spChg>
        <pc:spChg chg="add mod">
          <ac:chgData name="Sidelnikov, Anton" userId="ce74927e-434d-49e2-a78b-4b53d295b086" providerId="ADAL" clId="{F03FE17B-7411-4FEE-B41E-81CD4FC2A794}" dt="2025-09-10T10:22:23.625" v="1871" actId="14100"/>
          <ac:spMkLst>
            <pc:docMk/>
            <pc:sldMk cId="1563762691" sldId="286"/>
            <ac:spMk id="8" creationId="{4EEBFD3F-5344-3F6B-0D4D-72F890C759C9}"/>
          </ac:spMkLst>
        </pc:spChg>
      </pc:sldChg>
      <pc:sldChg chg="modSp add mod">
        <pc:chgData name="Sidelnikov, Anton" userId="ce74927e-434d-49e2-a78b-4b53d295b086" providerId="ADAL" clId="{F03FE17B-7411-4FEE-B41E-81CD4FC2A794}" dt="2025-09-10T10:25:07.466" v="1873" actId="113"/>
        <pc:sldMkLst>
          <pc:docMk/>
          <pc:sldMk cId="29907016" sldId="287"/>
        </pc:sldMkLst>
        <pc:spChg chg="mod">
          <ac:chgData name="Sidelnikov, Anton" userId="ce74927e-434d-49e2-a78b-4b53d295b086" providerId="ADAL" clId="{F03FE17B-7411-4FEE-B41E-81CD4FC2A794}" dt="2025-09-10T10:25:07.466" v="1873" actId="113"/>
          <ac:spMkLst>
            <pc:docMk/>
            <pc:sldMk cId="29907016" sldId="287"/>
            <ac:spMk id="2" creationId="{05A514BE-F8E8-3D2B-86DC-F9A00D230AB7}"/>
          </ac:spMkLst>
        </pc:spChg>
        <pc:spChg chg="mod">
          <ac:chgData name="Sidelnikov, Anton" userId="ce74927e-434d-49e2-a78b-4b53d295b086" providerId="ADAL" clId="{F03FE17B-7411-4FEE-B41E-81CD4FC2A794}" dt="2025-09-10T10:14:49.975" v="1853"/>
          <ac:spMkLst>
            <pc:docMk/>
            <pc:sldMk cId="29907016" sldId="287"/>
            <ac:spMk id="4" creationId="{C931F901-176C-BD8F-0341-66CEB76ECEB5}"/>
          </ac:spMkLst>
        </pc:spChg>
      </pc:sldChg>
      <pc:sldChg chg="addSp delSp modSp add mod ord modNotesTx">
        <pc:chgData name="Sidelnikov, Anton" userId="ce74927e-434d-49e2-a78b-4b53d295b086" providerId="ADAL" clId="{F03FE17B-7411-4FEE-B41E-81CD4FC2A794}" dt="2025-09-10T11:27:16.104" v="2030" actId="20577"/>
        <pc:sldMkLst>
          <pc:docMk/>
          <pc:sldMk cId="3202389597" sldId="288"/>
        </pc:sldMkLst>
        <pc:spChg chg="add mod">
          <ac:chgData name="Sidelnikov, Anton" userId="ce74927e-434d-49e2-a78b-4b53d295b086" providerId="ADAL" clId="{F03FE17B-7411-4FEE-B41E-81CD4FC2A794}" dt="2025-09-10T11:00:37.938" v="1906" actId="1076"/>
          <ac:spMkLst>
            <pc:docMk/>
            <pc:sldMk cId="3202389597" sldId="288"/>
            <ac:spMk id="3" creationId="{9545CF12-6A86-971A-9CD4-8395287AA23D}"/>
          </ac:spMkLst>
        </pc:spChg>
        <pc:spChg chg="mod">
          <ac:chgData name="Sidelnikov, Anton" userId="ce74927e-434d-49e2-a78b-4b53d295b086" providerId="ADAL" clId="{F03FE17B-7411-4FEE-B41E-81CD4FC2A794}" dt="2025-09-10T11:00:42.542" v="1907" actId="14100"/>
          <ac:spMkLst>
            <pc:docMk/>
            <pc:sldMk cId="3202389597" sldId="288"/>
            <ac:spMk id="5" creationId="{8E05222B-178A-DFA4-25A6-7D6630598834}"/>
          </ac:spMkLst>
        </pc:spChg>
        <pc:spChg chg="mod">
          <ac:chgData name="Sidelnikov, Anton" userId="ce74927e-434d-49e2-a78b-4b53d295b086" providerId="ADAL" clId="{F03FE17B-7411-4FEE-B41E-81CD4FC2A794}" dt="2025-09-10T11:27:16.104" v="2030" actId="20577"/>
          <ac:spMkLst>
            <pc:docMk/>
            <pc:sldMk cId="3202389597" sldId="288"/>
            <ac:spMk id="6" creationId="{1C19FE40-9808-19C8-DB06-AE8419B0E3B8}"/>
          </ac:spMkLst>
        </pc:spChg>
        <pc:spChg chg="del">
          <ac:chgData name="Sidelnikov, Anton" userId="ce74927e-434d-49e2-a78b-4b53d295b086" providerId="ADAL" clId="{F03FE17B-7411-4FEE-B41E-81CD4FC2A794}" dt="2025-09-10T10:57:51.886" v="1886" actId="478"/>
          <ac:spMkLst>
            <pc:docMk/>
            <pc:sldMk cId="3202389597" sldId="288"/>
            <ac:spMk id="8" creationId="{1C15AEE6-034E-9492-A684-9A2108E4C041}"/>
          </ac:spMkLst>
        </pc:spChg>
      </pc:sldChg>
      <pc:sldChg chg="delSp modSp add mod">
        <pc:chgData name="Sidelnikov, Anton" userId="ce74927e-434d-49e2-a78b-4b53d295b086" providerId="ADAL" clId="{F03FE17B-7411-4FEE-B41E-81CD4FC2A794}" dt="2025-09-10T11:27:29.202" v="2044" actId="20577"/>
        <pc:sldMkLst>
          <pc:docMk/>
          <pc:sldMk cId="3412360787" sldId="289"/>
        </pc:sldMkLst>
        <pc:spChg chg="mod">
          <ac:chgData name="Sidelnikov, Anton" userId="ce74927e-434d-49e2-a78b-4b53d295b086" providerId="ADAL" clId="{F03FE17B-7411-4FEE-B41E-81CD4FC2A794}" dt="2025-09-10T11:26:21.636" v="2024" actId="20577"/>
          <ac:spMkLst>
            <pc:docMk/>
            <pc:sldMk cId="3412360787" sldId="289"/>
            <ac:spMk id="5" creationId="{C9F3F4B2-3442-2C2C-F8CC-C01FBAF9DE76}"/>
          </ac:spMkLst>
        </pc:spChg>
        <pc:spChg chg="mod">
          <ac:chgData name="Sidelnikov, Anton" userId="ce74927e-434d-49e2-a78b-4b53d295b086" providerId="ADAL" clId="{F03FE17B-7411-4FEE-B41E-81CD4FC2A794}" dt="2025-09-10T11:27:29.202" v="2044" actId="20577"/>
          <ac:spMkLst>
            <pc:docMk/>
            <pc:sldMk cId="3412360787" sldId="289"/>
            <ac:spMk id="6" creationId="{5A70F156-704B-3FFE-1E21-90EEFEC2D48D}"/>
          </ac:spMkLst>
        </pc:spChg>
        <pc:spChg chg="mod">
          <ac:chgData name="Sidelnikov, Anton" userId="ce74927e-434d-49e2-a78b-4b53d295b086" providerId="ADAL" clId="{F03FE17B-7411-4FEE-B41E-81CD4FC2A794}" dt="2025-09-10T11:21:03.607" v="1959" actId="20577"/>
          <ac:spMkLst>
            <pc:docMk/>
            <pc:sldMk cId="3412360787" sldId="289"/>
            <ac:spMk id="7" creationId="{95A66D86-EAC5-7F4E-8856-8FBB5D922D22}"/>
          </ac:spMkLst>
        </pc:spChg>
        <pc:spChg chg="del">
          <ac:chgData name="Sidelnikov, Anton" userId="ce74927e-434d-49e2-a78b-4b53d295b086" providerId="ADAL" clId="{F03FE17B-7411-4FEE-B41E-81CD4FC2A794}" dt="2025-09-10T11:24:15.515" v="1964" actId="478"/>
          <ac:spMkLst>
            <pc:docMk/>
            <pc:sldMk cId="3412360787" sldId="289"/>
            <ac:spMk id="8" creationId="{E9F34AB0-041F-3BF8-3D8F-9A7FDCEB3931}"/>
          </ac:spMkLst>
        </pc:spChg>
      </pc:sldChg>
      <pc:sldChg chg="delSp modSp add mod modNotesTx">
        <pc:chgData name="Sidelnikov, Anton" userId="ce74927e-434d-49e2-a78b-4b53d295b086" providerId="ADAL" clId="{F03FE17B-7411-4FEE-B41E-81CD4FC2A794}" dt="2025-09-10T15:14:08.544" v="2118" actId="20577"/>
        <pc:sldMkLst>
          <pc:docMk/>
          <pc:sldMk cId="498894197" sldId="290"/>
        </pc:sldMkLst>
        <pc:spChg chg="mod">
          <ac:chgData name="Sidelnikov, Anton" userId="ce74927e-434d-49e2-a78b-4b53d295b086" providerId="ADAL" clId="{F03FE17B-7411-4FEE-B41E-81CD4FC2A794}" dt="2025-09-10T15:10:31.820" v="2112" actId="20577"/>
          <ac:spMkLst>
            <pc:docMk/>
            <pc:sldMk cId="498894197" sldId="290"/>
            <ac:spMk id="5" creationId="{6040C2A9-0696-F52C-C311-8679DF24245D}"/>
          </ac:spMkLst>
        </pc:spChg>
        <pc:spChg chg="mod">
          <ac:chgData name="Sidelnikov, Anton" userId="ce74927e-434d-49e2-a78b-4b53d295b086" providerId="ADAL" clId="{F03FE17B-7411-4FEE-B41E-81CD4FC2A794}" dt="2025-09-10T14:15:04.737" v="2057"/>
          <ac:spMkLst>
            <pc:docMk/>
            <pc:sldMk cId="498894197" sldId="290"/>
            <ac:spMk id="7" creationId="{2E38A821-2E3A-C15B-0BED-F17E0EB4C922}"/>
          </ac:spMkLst>
        </pc:spChg>
        <pc:spChg chg="del">
          <ac:chgData name="Sidelnikov, Anton" userId="ce74927e-434d-49e2-a78b-4b53d295b086" providerId="ADAL" clId="{F03FE17B-7411-4FEE-B41E-81CD4FC2A794}" dt="2025-09-10T15:10:22.036" v="2108" actId="478"/>
          <ac:spMkLst>
            <pc:docMk/>
            <pc:sldMk cId="498894197" sldId="290"/>
            <ac:spMk id="8" creationId="{B974496B-D9ED-E487-D76B-3E7599A46EDB}"/>
          </ac:spMkLst>
        </pc:spChg>
      </pc:sldChg>
      <pc:sldChg chg="delSp modSp add mod modNotesTx">
        <pc:chgData name="Sidelnikov, Anton" userId="ce74927e-434d-49e2-a78b-4b53d295b086" providerId="ADAL" clId="{F03FE17B-7411-4FEE-B41E-81CD4FC2A794}" dt="2025-09-10T15:18:21.505" v="2124" actId="20577"/>
        <pc:sldMkLst>
          <pc:docMk/>
          <pc:sldMk cId="3984782335" sldId="291"/>
        </pc:sldMkLst>
        <pc:spChg chg="mod">
          <ac:chgData name="Sidelnikov, Anton" userId="ce74927e-434d-49e2-a78b-4b53d295b086" providerId="ADAL" clId="{F03FE17B-7411-4FEE-B41E-81CD4FC2A794}" dt="2025-09-10T15:16:57.440" v="2122" actId="14100"/>
          <ac:spMkLst>
            <pc:docMk/>
            <pc:sldMk cId="3984782335" sldId="291"/>
            <ac:spMk id="5" creationId="{7A623872-E779-F5B0-DD2A-49CC1165A7D8}"/>
          </ac:spMkLst>
        </pc:spChg>
        <pc:spChg chg="mod">
          <ac:chgData name="Sidelnikov, Anton" userId="ce74927e-434d-49e2-a78b-4b53d295b086" providerId="ADAL" clId="{F03FE17B-7411-4FEE-B41E-81CD4FC2A794}" dt="2025-09-10T14:15:12.469" v="2058"/>
          <ac:spMkLst>
            <pc:docMk/>
            <pc:sldMk cId="3984782335" sldId="291"/>
            <ac:spMk id="7" creationId="{B127A3AD-F46D-9636-2DB7-05EFDD668083}"/>
          </ac:spMkLst>
        </pc:spChg>
        <pc:spChg chg="del">
          <ac:chgData name="Sidelnikov, Anton" userId="ce74927e-434d-49e2-a78b-4b53d295b086" providerId="ADAL" clId="{F03FE17B-7411-4FEE-B41E-81CD4FC2A794}" dt="2025-09-10T15:16:53.509" v="2121" actId="478"/>
          <ac:spMkLst>
            <pc:docMk/>
            <pc:sldMk cId="3984782335" sldId="291"/>
            <ac:spMk id="8" creationId="{1B284085-983E-403B-E88F-D710D2CEEC83}"/>
          </ac:spMkLst>
        </pc:spChg>
      </pc:sldChg>
      <pc:sldChg chg="delSp modSp add mod modNotesTx">
        <pc:chgData name="Sidelnikov, Anton" userId="ce74927e-434d-49e2-a78b-4b53d295b086" providerId="ADAL" clId="{F03FE17B-7411-4FEE-B41E-81CD4FC2A794}" dt="2025-09-10T15:23:07.992" v="2162" actId="6549"/>
        <pc:sldMkLst>
          <pc:docMk/>
          <pc:sldMk cId="4232633492" sldId="292"/>
        </pc:sldMkLst>
        <pc:spChg chg="mod">
          <ac:chgData name="Sidelnikov, Anton" userId="ce74927e-434d-49e2-a78b-4b53d295b086" providerId="ADAL" clId="{F03FE17B-7411-4FEE-B41E-81CD4FC2A794}" dt="2025-09-10T15:19:31.759" v="2128" actId="113"/>
          <ac:spMkLst>
            <pc:docMk/>
            <pc:sldMk cId="4232633492" sldId="292"/>
            <ac:spMk id="5" creationId="{544C59C8-BDFA-3333-BA96-1EB1377B5703}"/>
          </ac:spMkLst>
        </pc:spChg>
        <pc:spChg chg="mod">
          <ac:chgData name="Sidelnikov, Anton" userId="ce74927e-434d-49e2-a78b-4b53d295b086" providerId="ADAL" clId="{F03FE17B-7411-4FEE-B41E-81CD4FC2A794}" dt="2025-09-10T14:15:18.812" v="2059"/>
          <ac:spMkLst>
            <pc:docMk/>
            <pc:sldMk cId="4232633492" sldId="292"/>
            <ac:spMk id="7" creationId="{2516F036-AA69-C85D-5E20-C9B44313FAE7}"/>
          </ac:spMkLst>
        </pc:spChg>
        <pc:spChg chg="del">
          <ac:chgData name="Sidelnikov, Anton" userId="ce74927e-434d-49e2-a78b-4b53d295b086" providerId="ADAL" clId="{F03FE17B-7411-4FEE-B41E-81CD4FC2A794}" dt="2025-09-10T15:19:19.089" v="2125" actId="478"/>
          <ac:spMkLst>
            <pc:docMk/>
            <pc:sldMk cId="4232633492" sldId="292"/>
            <ac:spMk id="8" creationId="{520E4AEC-D130-A94C-D369-34C698CA2D15}"/>
          </ac:spMkLst>
        </pc:spChg>
      </pc:sldChg>
      <pc:sldChg chg="delSp modSp add mod modNotesTx">
        <pc:chgData name="Sidelnikov, Anton" userId="ce74927e-434d-49e2-a78b-4b53d295b086" providerId="ADAL" clId="{F03FE17B-7411-4FEE-B41E-81CD4FC2A794}" dt="2025-09-10T15:26:53.958" v="2177" actId="20577"/>
        <pc:sldMkLst>
          <pc:docMk/>
          <pc:sldMk cId="3601365897" sldId="293"/>
        </pc:sldMkLst>
        <pc:spChg chg="mod">
          <ac:chgData name="Sidelnikov, Anton" userId="ce74927e-434d-49e2-a78b-4b53d295b086" providerId="ADAL" clId="{F03FE17B-7411-4FEE-B41E-81CD4FC2A794}" dt="2025-09-10T15:26:36.368" v="2175" actId="14100"/>
          <ac:spMkLst>
            <pc:docMk/>
            <pc:sldMk cId="3601365897" sldId="293"/>
            <ac:spMk id="5" creationId="{ADED05D0-A5CC-5AE5-20EC-744B0B5D440A}"/>
          </ac:spMkLst>
        </pc:spChg>
        <pc:spChg chg="mod">
          <ac:chgData name="Sidelnikov, Anton" userId="ce74927e-434d-49e2-a78b-4b53d295b086" providerId="ADAL" clId="{F03FE17B-7411-4FEE-B41E-81CD4FC2A794}" dt="2025-09-10T14:15:27.741" v="2060"/>
          <ac:spMkLst>
            <pc:docMk/>
            <pc:sldMk cId="3601365897" sldId="293"/>
            <ac:spMk id="7" creationId="{AF941083-663F-3C84-95C9-D6D2EDCDABB8}"/>
          </ac:spMkLst>
        </pc:spChg>
        <pc:spChg chg="del">
          <ac:chgData name="Sidelnikov, Anton" userId="ce74927e-434d-49e2-a78b-4b53d295b086" providerId="ADAL" clId="{F03FE17B-7411-4FEE-B41E-81CD4FC2A794}" dt="2025-09-10T15:26:29.626" v="2174" actId="478"/>
          <ac:spMkLst>
            <pc:docMk/>
            <pc:sldMk cId="3601365897" sldId="293"/>
            <ac:spMk id="8" creationId="{4328B1A7-6EA6-A2D7-3E58-2422DF2AE96C}"/>
          </ac:spMkLst>
        </pc:spChg>
      </pc:sldChg>
      <pc:sldChg chg="modSp add mod modNotesTx">
        <pc:chgData name="Sidelnikov, Anton" userId="ce74927e-434d-49e2-a78b-4b53d295b086" providerId="ADAL" clId="{F03FE17B-7411-4FEE-B41E-81CD4FC2A794}" dt="2025-09-10T15:55:48.573" v="2287" actId="20577"/>
        <pc:sldMkLst>
          <pc:docMk/>
          <pc:sldMk cId="263971203" sldId="294"/>
        </pc:sldMkLst>
        <pc:spChg chg="mod">
          <ac:chgData name="Sidelnikov, Anton" userId="ce74927e-434d-49e2-a78b-4b53d295b086" providerId="ADAL" clId="{F03FE17B-7411-4FEE-B41E-81CD4FC2A794}" dt="2025-09-10T15:36:06.897" v="2211" actId="113"/>
          <ac:spMkLst>
            <pc:docMk/>
            <pc:sldMk cId="263971203" sldId="294"/>
            <ac:spMk id="5" creationId="{3FAB6F53-74DF-EA63-7E2C-705FF95EEB1C}"/>
          </ac:spMkLst>
        </pc:spChg>
        <pc:spChg chg="mod">
          <ac:chgData name="Sidelnikov, Anton" userId="ce74927e-434d-49e2-a78b-4b53d295b086" providerId="ADAL" clId="{F03FE17B-7411-4FEE-B41E-81CD4FC2A794}" dt="2025-09-10T15:34:32.629" v="2186"/>
          <ac:spMkLst>
            <pc:docMk/>
            <pc:sldMk cId="263971203" sldId="294"/>
            <ac:spMk id="7" creationId="{5AB47716-B1C7-56A5-A8F4-762B8648EFBF}"/>
          </ac:spMkLst>
        </pc:spChg>
        <pc:spChg chg="mod">
          <ac:chgData name="Sidelnikov, Anton" userId="ce74927e-434d-49e2-a78b-4b53d295b086" providerId="ADAL" clId="{F03FE17B-7411-4FEE-B41E-81CD4FC2A794}" dt="2025-09-10T15:35:59.199" v="2210" actId="113"/>
          <ac:spMkLst>
            <pc:docMk/>
            <pc:sldMk cId="263971203" sldId="294"/>
            <ac:spMk id="8" creationId="{AB637D25-ECF1-A05E-0CF0-6C9D37424F59}"/>
          </ac:spMkLst>
        </pc:spChg>
      </pc:sldChg>
      <pc:sldChg chg="modSp add mod modNotesTx">
        <pc:chgData name="Sidelnikov, Anton" userId="ce74927e-434d-49e2-a78b-4b53d295b086" providerId="ADAL" clId="{F03FE17B-7411-4FEE-B41E-81CD4FC2A794}" dt="2025-09-10T15:56:19.370" v="2291" actId="20577"/>
        <pc:sldMkLst>
          <pc:docMk/>
          <pc:sldMk cId="763824373" sldId="295"/>
        </pc:sldMkLst>
        <pc:spChg chg="mod">
          <ac:chgData name="Sidelnikov, Anton" userId="ce74927e-434d-49e2-a78b-4b53d295b086" providerId="ADAL" clId="{F03FE17B-7411-4FEE-B41E-81CD4FC2A794}" dt="2025-09-10T15:53:31.617" v="2274" actId="113"/>
          <ac:spMkLst>
            <pc:docMk/>
            <pc:sldMk cId="763824373" sldId="295"/>
            <ac:spMk id="5" creationId="{5C58315E-795F-E43F-BE3F-13A95775A940}"/>
          </ac:spMkLst>
        </pc:spChg>
        <pc:spChg chg="mod">
          <ac:chgData name="Sidelnikov, Anton" userId="ce74927e-434d-49e2-a78b-4b53d295b086" providerId="ADAL" clId="{F03FE17B-7411-4FEE-B41E-81CD4FC2A794}" dt="2025-09-10T15:53:24.119" v="2273" actId="20577"/>
          <ac:spMkLst>
            <pc:docMk/>
            <pc:sldMk cId="763824373" sldId="295"/>
            <ac:spMk id="7" creationId="{B9C61AEC-3E5D-A826-D6F2-B54EDCBA18D0}"/>
          </ac:spMkLst>
        </pc:spChg>
        <pc:spChg chg="mod">
          <ac:chgData name="Sidelnikov, Anton" userId="ce74927e-434d-49e2-a78b-4b53d295b086" providerId="ADAL" clId="{F03FE17B-7411-4FEE-B41E-81CD4FC2A794}" dt="2025-09-10T15:53:37.477" v="2275" actId="113"/>
          <ac:spMkLst>
            <pc:docMk/>
            <pc:sldMk cId="763824373" sldId="295"/>
            <ac:spMk id="8" creationId="{28305FB5-7EA1-E95F-52B6-B3CB466617C9}"/>
          </ac:spMkLst>
        </pc:spChg>
      </pc:sldChg>
      <pc:sldChg chg="addSp delSp modSp add mod">
        <pc:chgData name="Sidelnikov, Anton" userId="ce74927e-434d-49e2-a78b-4b53d295b086" providerId="ADAL" clId="{F03FE17B-7411-4FEE-B41E-81CD4FC2A794}" dt="2025-09-10T15:53:53.076" v="2276" actId="113"/>
        <pc:sldMkLst>
          <pc:docMk/>
          <pc:sldMk cId="4049833269" sldId="296"/>
        </pc:sldMkLst>
        <pc:spChg chg="add mod">
          <ac:chgData name="Sidelnikov, Anton" userId="ce74927e-434d-49e2-a78b-4b53d295b086" providerId="ADAL" clId="{F03FE17B-7411-4FEE-B41E-81CD4FC2A794}" dt="2025-09-10T15:53:53.076" v="2276" actId="113"/>
          <ac:spMkLst>
            <pc:docMk/>
            <pc:sldMk cId="4049833269" sldId="296"/>
            <ac:spMk id="3" creationId="{3553B9C9-FFEC-2EB6-5923-5FD16F0C729C}"/>
          </ac:spMkLst>
        </pc:spChg>
        <pc:spChg chg="del">
          <ac:chgData name="Sidelnikov, Anton" userId="ce74927e-434d-49e2-a78b-4b53d295b086" providerId="ADAL" clId="{F03FE17B-7411-4FEE-B41E-81CD4FC2A794}" dt="2025-09-10T15:52:42.890" v="2233" actId="478"/>
          <ac:spMkLst>
            <pc:docMk/>
            <pc:sldMk cId="4049833269" sldId="296"/>
            <ac:spMk id="5" creationId="{978C9C1D-2231-34A8-CC7D-20346DFC9A9F}"/>
          </ac:spMkLst>
        </pc:spChg>
        <pc:spChg chg="mod">
          <ac:chgData name="Sidelnikov, Anton" userId="ce74927e-434d-49e2-a78b-4b53d295b086" providerId="ADAL" clId="{F03FE17B-7411-4FEE-B41E-81CD4FC2A794}" dt="2025-09-10T15:52:55.265" v="2243" actId="20577"/>
          <ac:spMkLst>
            <pc:docMk/>
            <pc:sldMk cId="4049833269" sldId="296"/>
            <ac:spMk id="7" creationId="{4BADF2C6-68F9-D407-F850-9774B1C99E6A}"/>
          </ac:spMkLst>
        </pc:spChg>
        <pc:spChg chg="del">
          <ac:chgData name="Sidelnikov, Anton" userId="ce74927e-434d-49e2-a78b-4b53d295b086" providerId="ADAL" clId="{F03FE17B-7411-4FEE-B41E-81CD4FC2A794}" dt="2025-09-10T15:52:46.415" v="2234" actId="478"/>
          <ac:spMkLst>
            <pc:docMk/>
            <pc:sldMk cId="4049833269" sldId="296"/>
            <ac:spMk id="8" creationId="{7AA314F2-CAA4-627D-4C6B-C237286FA4F3}"/>
          </ac:spMkLst>
        </pc:spChg>
      </pc:sldChg>
      <pc:sldMasterChg chg="delSldLayout">
        <pc:chgData name="Sidelnikov, Anton" userId="ce74927e-434d-49e2-a78b-4b53d295b086" providerId="ADAL" clId="{F03FE17B-7411-4FEE-B41E-81CD4FC2A794}" dt="2025-09-09T11:48:05.186" v="1142" actId="47"/>
        <pc:sldMasterMkLst>
          <pc:docMk/>
          <pc:sldMasterMk cId="1488674681" sldId="2147483648"/>
        </pc:sldMasterMkLst>
        <pc:sldLayoutChg chg="del">
          <pc:chgData name="Sidelnikov, Anton" userId="ce74927e-434d-49e2-a78b-4b53d295b086" providerId="ADAL" clId="{F03FE17B-7411-4FEE-B41E-81CD4FC2A794}" dt="2025-09-09T11:48:02.949" v="1141" actId="47"/>
          <pc:sldLayoutMkLst>
            <pc:docMk/>
            <pc:sldMasterMk cId="1488674681" sldId="2147483648"/>
            <pc:sldLayoutMk cId="4218732420" sldId="2147483663"/>
          </pc:sldLayoutMkLst>
        </pc:sldLayoutChg>
        <pc:sldLayoutChg chg="del">
          <pc:chgData name="Sidelnikov, Anton" userId="ce74927e-434d-49e2-a78b-4b53d295b086" providerId="ADAL" clId="{F03FE17B-7411-4FEE-B41E-81CD4FC2A794}" dt="2025-09-09T11:48:05.186" v="1142" actId="47"/>
          <pc:sldLayoutMkLst>
            <pc:docMk/>
            <pc:sldMasterMk cId="1488674681" sldId="2147483648"/>
            <pc:sldLayoutMk cId="1996951893" sldId="214748366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A9ECE-BF83-4CFE-88E5-075DEF8A516B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8CFFC-00BA-485F-BBAE-251FCAEBD76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79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uses </a:t>
            </a:r>
            <a:r>
              <a:rPr lang="en-US" dirty="0" err="1"/>
              <a:t>HashiCorp</a:t>
            </a:r>
            <a:r>
              <a:rPr lang="en-US" dirty="0"/>
              <a:t> Configuration Language, or HCL, which is designed to be both human-readable and machine-</a:t>
            </a:r>
            <a:r>
              <a:rPr lang="en-US" dirty="0" err="1"/>
              <a:t>parsable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HCL, we describe the desired state of our infrastructure, and Terraform figures out how to reach that state.</a:t>
            </a:r>
          </a:p>
          <a:p>
            <a:endParaRPr lang="en-US" dirty="0"/>
          </a:p>
          <a:p>
            <a:r>
              <a:rPr lang="en-US" dirty="0"/>
              <a:t>The way Terraform interacts with different platforms is through providers. Each provider knows how to talk to a specific API and manage resources there.</a:t>
            </a:r>
          </a:p>
          <a:p>
            <a:endParaRPr lang="en-US" dirty="0"/>
          </a:p>
          <a:p>
            <a:r>
              <a:rPr lang="en-US" dirty="0"/>
              <a:t>In our case, we’ll use the OpenTelekomCloud provider, which is based on OpenStack, so a lot of OpenStack concepts will be familiar if you’ve worked with it before.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Here’s a short example of configuring the OTC provider in Terraform.</a:t>
            </a:r>
          </a:p>
          <a:p>
            <a:endParaRPr lang="en-US" dirty="0"/>
          </a:p>
          <a:p>
            <a:r>
              <a:rPr lang="en-US" dirty="0"/>
              <a:t>We specify the region - for OTC we’ll use </a:t>
            </a:r>
            <a:r>
              <a:rPr lang="en-US" dirty="0" err="1"/>
              <a:t>eu</a:t>
            </a:r>
            <a:r>
              <a:rPr lang="en-US" dirty="0"/>
              <a:t>-de in this workshop.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auth_url</a:t>
            </a:r>
            <a:r>
              <a:rPr lang="en-US" dirty="0"/>
              <a:t> points to OTC’s IAM endpoint, the </a:t>
            </a:r>
            <a:r>
              <a:rPr lang="en-US" dirty="0" err="1"/>
              <a:t>domain_name</a:t>
            </a:r>
            <a:r>
              <a:rPr lang="en-US" dirty="0"/>
              <a:t> is your OTC domain, and we provide our credentials either directly as variables or via environment variables for security.</a:t>
            </a:r>
          </a:p>
          <a:p>
            <a:endParaRPr lang="en-US" dirty="0"/>
          </a:p>
          <a:p>
            <a:r>
              <a:rPr lang="en-US" dirty="0"/>
              <a:t>This block tells Terraform: “Use the OpenTelekomCloud API in this region with these credentials.”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491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commands like terraform workspace new tenant-a and terraform workspace select tenant-b to switch between them.</a:t>
            </a:r>
          </a:p>
          <a:p>
            <a:r>
              <a:rPr lang="en-US" dirty="0"/>
              <a:t>The backend configuration uses the workspace name to store separate state files, often via ${</a:t>
            </a:r>
            <a:r>
              <a:rPr lang="en-US" dirty="0" err="1"/>
              <a:t>terraform.workspace</a:t>
            </a:r>
            <a:r>
              <a:rPr lang="en-US" dirty="0"/>
              <a:t>} in the key path.</a:t>
            </a:r>
          </a:p>
          <a:p>
            <a:r>
              <a:rPr lang="en-US" dirty="0"/>
              <a:t>This is highly DRY, but it also means all workspaces share the same backend configuration and provider settings.</a:t>
            </a:r>
          </a:p>
          <a:p>
            <a:endParaRPr lang="en-US" dirty="0"/>
          </a:p>
          <a:p>
            <a:r>
              <a:rPr lang="en-US" dirty="0"/>
              <a:t>In a workspace-based approach, we use a single codebase and a single backend configuration.</a:t>
            </a:r>
          </a:p>
          <a:p>
            <a:r>
              <a:rPr lang="en-US" dirty="0"/>
              <a:t>The backend key parameter usually includes ${</a:t>
            </a:r>
            <a:r>
              <a:rPr lang="en-US" dirty="0" err="1"/>
              <a:t>terraform.workspace</a:t>
            </a:r>
            <a:r>
              <a:rPr lang="en-US" dirty="0"/>
              <a:t>} so each workspace stores its state in a different file under the same backend.</a:t>
            </a:r>
          </a:p>
          <a:p>
            <a:r>
              <a:rPr lang="en-US" dirty="0"/>
              <a:t>All workspaces must share the same backend type and authentication. This is simpler to manage, but less flexible for per-tenant isolation.</a:t>
            </a:r>
          </a:p>
          <a:p>
            <a:endParaRPr lang="en-US" dirty="0"/>
          </a:p>
          <a:p>
            <a:r>
              <a:rPr lang="en-US" dirty="0"/>
              <a:t>With remote state, workspace-based separation:</a:t>
            </a:r>
          </a:p>
          <a:p>
            <a:r>
              <a:rPr lang="en-US" dirty="0"/>
              <a:t> * Automatically isolates state files by workspace key naming.</a:t>
            </a:r>
          </a:p>
          <a:p>
            <a:r>
              <a:rPr lang="en-US" dirty="0"/>
              <a:t> * Uses one backend configuration for all tenants: easy to set up and DRY.</a:t>
            </a:r>
          </a:p>
          <a:p>
            <a:endParaRPr lang="en-US" dirty="0"/>
          </a:p>
          <a:p>
            <a:r>
              <a:rPr lang="en-US" dirty="0"/>
              <a:t>The limitation is that you cannot vary backend settings or credentials per tenant. All share the same OBS bucket and auth.</a:t>
            </a:r>
          </a:p>
          <a:p>
            <a:r>
              <a:rPr lang="en-US" dirty="0"/>
              <a:t>Workspace-based separation minimizes duplication, there’s only one set of Terraform files to maintain.</a:t>
            </a:r>
          </a:p>
          <a:p>
            <a:endParaRPr lang="en-US" dirty="0"/>
          </a:p>
          <a:p>
            <a:r>
              <a:rPr lang="en-US" dirty="0"/>
              <a:t>It’s easy to switch tenants with a single command, and all tenants automatically share module code.</a:t>
            </a:r>
          </a:p>
          <a:p>
            <a:endParaRPr lang="en-US" dirty="0"/>
          </a:p>
          <a:p>
            <a:r>
              <a:rPr lang="en-US" dirty="0"/>
              <a:t>The trade-off is that all workspaces share the same backend configuration, which may not be acceptable for strict isolation.</a:t>
            </a:r>
          </a:p>
          <a:p>
            <a:endParaRPr lang="en-US" dirty="0"/>
          </a:p>
          <a:p>
            <a:r>
              <a:rPr lang="en-US"/>
              <a:t>There’s also a risk of accidentally running commands in the wrong workspace if you forget to switch.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8741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using remote state:</a:t>
            </a:r>
          </a:p>
          <a:p>
            <a:r>
              <a:rPr lang="en-US" dirty="0"/>
              <a:t> * Use folders if you need different credentials, buckets, or backend types per tenant.</a:t>
            </a:r>
          </a:p>
          <a:p>
            <a:r>
              <a:rPr lang="en-US" dirty="0"/>
              <a:t> * Use workspaces if you want simplicity, all tenants are similar, and one backend fits all.</a:t>
            </a:r>
          </a:p>
          <a:p>
            <a:r>
              <a:rPr lang="en-US" dirty="0"/>
              <a:t>You can also combine: shared modules for consistency, plus the separation method that fits your state storage and security needs.</a:t>
            </a:r>
          </a:p>
          <a:p>
            <a:endParaRPr lang="en-US" dirty="0"/>
          </a:p>
          <a:p>
            <a:r>
              <a:rPr lang="en-US" dirty="0"/>
              <a:t>Folder-based separation works best when tenants have different configurations, different credentials, or strict isolation requirements.</a:t>
            </a:r>
          </a:p>
          <a:p>
            <a:endParaRPr lang="en-US" dirty="0"/>
          </a:p>
          <a:p>
            <a:r>
              <a:rPr lang="en-US" dirty="0"/>
              <a:t>Workspace-based separation works best when all tenants are very similar, and you want maximum code reuse with minimal duplication.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9165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Atlantis is a tool that brings automation to Terraform workflows inside Git.</a:t>
            </a:r>
          </a:p>
          <a:p>
            <a:endParaRPr lang="en-US" dirty="0"/>
          </a:p>
          <a:p>
            <a:r>
              <a:rPr lang="en-US" dirty="0"/>
              <a:t>It listens for pull requests, runs a plan automatically, and posts the results as a comment in the PR.</a:t>
            </a:r>
          </a:p>
          <a:p>
            <a:r>
              <a:rPr lang="en-US" dirty="0"/>
              <a:t>This gives reviewers immediate feedback on what changes will be made before anything is applied.</a:t>
            </a:r>
          </a:p>
          <a:p>
            <a:endParaRPr lang="en-US" dirty="0"/>
          </a:p>
          <a:p>
            <a:r>
              <a:rPr lang="en-US" dirty="0"/>
              <a:t>Once the changes are approved, an authorized reviewer can trigger apply directly from a PR comment, and Atlantis will execute it.</a:t>
            </a:r>
          </a:p>
          <a:p>
            <a:endParaRPr lang="en-US" dirty="0"/>
          </a:p>
          <a:p>
            <a:r>
              <a:rPr lang="en-US" dirty="0"/>
              <a:t>This setup ensures every infrastructure change is peer-reviewed, tested, and auditable.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474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minimal </a:t>
            </a:r>
            <a:r>
              <a:rPr lang="en-US" dirty="0" err="1"/>
              <a:t>atlantis.yaml</a:t>
            </a:r>
            <a:r>
              <a:rPr lang="en-US" dirty="0"/>
              <a:t> configuration file for a terraform-based project.</a:t>
            </a:r>
          </a:p>
          <a:p>
            <a:endParaRPr lang="en-US" dirty="0"/>
          </a:p>
          <a:p>
            <a:r>
              <a:rPr lang="en-US" dirty="0"/>
              <a:t>In this example, we have a single project called minimal pointing to the terraform-minimal directory.</a:t>
            </a:r>
          </a:p>
          <a:p>
            <a:r>
              <a:rPr lang="en-US" dirty="0"/>
              <a:t>The workflow named terraform defines two stages — plan and apply.</a:t>
            </a:r>
          </a:p>
          <a:p>
            <a:endParaRPr lang="en-US" dirty="0"/>
          </a:p>
          <a:p>
            <a:r>
              <a:rPr lang="en-US" dirty="0"/>
              <a:t>This setup can be expanded with steps like terraform </a:t>
            </a:r>
            <a:r>
              <a:rPr lang="en-US" dirty="0" err="1"/>
              <a:t>fmt</a:t>
            </a:r>
            <a:r>
              <a:rPr lang="en-US" dirty="0"/>
              <a:t>, validate, or </a:t>
            </a:r>
            <a:r>
              <a:rPr lang="en-US" dirty="0" err="1"/>
              <a:t>tfsec</a:t>
            </a:r>
            <a:r>
              <a:rPr lang="en-US" dirty="0"/>
              <a:t> to enforce quality and security checks automatically.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2432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walk through the Atlantis workflow in practice:</a:t>
            </a:r>
          </a:p>
          <a:p>
            <a:r>
              <a:rPr lang="en-US" dirty="0"/>
              <a:t> - Step 1: A developer opens a pull request with Terraform changes.</a:t>
            </a:r>
          </a:p>
          <a:p>
            <a:r>
              <a:rPr lang="en-US" dirty="0"/>
              <a:t> - Step 2: Atlantis automatically detects the change and runs a plan, posting the output as a PR comment.</a:t>
            </a:r>
          </a:p>
          <a:p>
            <a:r>
              <a:rPr lang="en-US" dirty="0"/>
              <a:t> - Step 3: The reviewer reads the plan, checks for correctness, and if it’s good, approves the PR.</a:t>
            </a:r>
          </a:p>
          <a:p>
            <a:r>
              <a:rPr lang="en-US" dirty="0"/>
              <a:t> - Step 4: The reviewer comments </a:t>
            </a:r>
            <a:r>
              <a:rPr lang="en-US" dirty="0" err="1"/>
              <a:t>atlantis</a:t>
            </a:r>
            <a:r>
              <a:rPr lang="en-US" dirty="0"/>
              <a:t> apply in the PR, triggering the apply step.</a:t>
            </a:r>
          </a:p>
          <a:p>
            <a:r>
              <a:rPr lang="en-US" dirty="0"/>
              <a:t> - Step 5: Atlantis applies the changes and posts the final output as a PR comment.</a:t>
            </a:r>
          </a:p>
          <a:p>
            <a:endParaRPr lang="en-US" dirty="0"/>
          </a:p>
          <a:p>
            <a:r>
              <a:rPr lang="en-US" dirty="0"/>
              <a:t>This process keeps the entire change history in Git and ensures consistent, collaborative infrastructure management.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763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Pulumi</a:t>
            </a:r>
            <a:r>
              <a:rPr lang="en-US" dirty="0"/>
              <a:t> takes a different approach from Terraform, instead of using a domain-specific language like HCL, it allows you to write your infrastructure as code in general-purpose programming languages.</a:t>
            </a:r>
          </a:p>
          <a:p>
            <a:endParaRPr lang="en-US" dirty="0"/>
          </a:p>
          <a:p>
            <a:r>
              <a:rPr lang="en-US" dirty="0"/>
              <a:t>You can use Python, TypeScript/JavaScript, Go, or C#.</a:t>
            </a:r>
          </a:p>
          <a:p>
            <a:endParaRPr lang="en-US" dirty="0"/>
          </a:p>
          <a:p>
            <a:r>
              <a:rPr lang="en-US" dirty="0"/>
              <a:t>This opens the door to leveraging familiar language features like loops, conditionals, functions, and even unit testing in your infrastructure definitions.</a:t>
            </a:r>
          </a:p>
          <a:p>
            <a:r>
              <a:rPr lang="en-US" dirty="0"/>
              <a:t>It can be easier for development teams to adopt if they want infrastructure code to live alongside application code.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98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33152-C39E-ADB2-915A-E5F6C04D6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B29EC-1A03-744B-B932-3FE8D6B31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84B47A-3BC7-2EF9-57E6-4B4F5DC87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Pulumi</a:t>
            </a:r>
            <a:r>
              <a:rPr lang="en-US" dirty="0"/>
              <a:t> interacts with cloud platforms using SDKs and APIs, just like Terraform uses providers.</a:t>
            </a:r>
          </a:p>
          <a:p>
            <a:endParaRPr lang="en-US" dirty="0"/>
          </a:p>
          <a:p>
            <a:r>
              <a:rPr lang="en-US" dirty="0"/>
              <a:t>For OpenTelekomCloud, </a:t>
            </a:r>
            <a:r>
              <a:rPr lang="en-US" dirty="0" err="1"/>
              <a:t>Pulumi</a:t>
            </a:r>
            <a:r>
              <a:rPr lang="en-US" dirty="0"/>
              <a:t> we can even use the OpenStack provider, because OTC is partially OpenStack-based.</a:t>
            </a:r>
          </a:p>
          <a:p>
            <a:endParaRPr lang="en-US" dirty="0"/>
          </a:p>
          <a:p>
            <a:r>
              <a:rPr lang="en-US" dirty="0"/>
              <a:t>The concepts are similar — you’ll define resources like instances, networks, and volumes — but you’ll use the syntax of the programming language you choose.</a:t>
            </a:r>
          </a:p>
          <a:p>
            <a:r>
              <a:rPr lang="en-US" dirty="0"/>
              <a:t>If you know how to use the provider in Terraform, mapping that knowledge to </a:t>
            </a:r>
            <a:r>
              <a:rPr lang="en-US" dirty="0" err="1"/>
              <a:t>Pulumi’s</a:t>
            </a:r>
            <a:r>
              <a:rPr lang="en-US" dirty="0"/>
              <a:t> OpenStack provider is straightforward.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53903-DCD1-9CE6-959C-040FC8F79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803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03443-2C2E-78D6-D91F-5DBB072F9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4A9C26-7B46-0A23-6F52-8973378F7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C5650-555A-41FB-9E2C-535E3E33F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few commands for quick start</a:t>
            </a:r>
          </a:p>
          <a:p>
            <a:r>
              <a:rPr lang="en-US" dirty="0" err="1"/>
              <a:t>Pulumi</a:t>
            </a:r>
            <a:r>
              <a:rPr lang="en-US" dirty="0"/>
              <a:t> new – bootstraps your project with templates</a:t>
            </a:r>
          </a:p>
          <a:p>
            <a:endParaRPr lang="en-US" dirty="0"/>
          </a:p>
          <a:p>
            <a:r>
              <a:rPr lang="en-US" dirty="0" err="1"/>
              <a:t>Pulumi</a:t>
            </a:r>
            <a:r>
              <a:rPr lang="en-US" dirty="0"/>
              <a:t> stack – manages and view state of current stack</a:t>
            </a:r>
          </a:p>
          <a:p>
            <a:endParaRPr lang="en-US" dirty="0"/>
          </a:p>
          <a:p>
            <a:r>
              <a:rPr lang="en-US" dirty="0"/>
              <a:t>Set the default destination org for all stack operations</a:t>
            </a:r>
          </a:p>
          <a:p>
            <a:r>
              <a:rPr lang="en-US" dirty="0" err="1"/>
              <a:t>pulumi</a:t>
            </a:r>
            <a:r>
              <a:rPr lang="en-US" dirty="0"/>
              <a:t> org set-default NAME</a:t>
            </a:r>
          </a:p>
          <a:p>
            <a:endParaRPr lang="en-US" dirty="0"/>
          </a:p>
          <a:p>
            <a:r>
              <a:rPr lang="en-US" dirty="0"/>
              <a:t>View backend, current stack, pending operations, and versions</a:t>
            </a:r>
          </a:p>
          <a:p>
            <a:r>
              <a:rPr lang="en-US" dirty="0" err="1"/>
              <a:t>pulumi</a:t>
            </a:r>
            <a:r>
              <a:rPr lang="en-US" dirty="0"/>
              <a:t> about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0E037-934C-C028-4CFE-9BAE5B478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525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A5AE5-BA48-C32B-A974-D8E5CA2E0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7B7F27-663A-5BFE-3178-DCB348658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94A84-3B82-A24A-01DC-22E3F2814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simple </a:t>
            </a:r>
            <a:r>
              <a:rPr lang="en-US" dirty="0" err="1"/>
              <a:t>Pulumi</a:t>
            </a:r>
            <a:r>
              <a:rPr lang="en-US" dirty="0"/>
              <a:t> example in Python for creating a VM.</a:t>
            </a:r>
          </a:p>
          <a:p>
            <a:endParaRPr lang="en-US" dirty="0"/>
          </a:p>
          <a:p>
            <a:r>
              <a:rPr lang="en-US" dirty="0"/>
              <a:t>We import </a:t>
            </a:r>
            <a:r>
              <a:rPr lang="en-US" dirty="0" err="1"/>
              <a:t>pulumi</a:t>
            </a:r>
            <a:r>
              <a:rPr lang="en-US" dirty="0"/>
              <a:t> and </a:t>
            </a:r>
            <a:r>
              <a:rPr lang="en-US" dirty="0" err="1"/>
              <a:t>pulumi_openstack</a:t>
            </a:r>
            <a:endParaRPr lang="en-US" dirty="0"/>
          </a:p>
          <a:p>
            <a:r>
              <a:rPr lang="en-US" dirty="0"/>
              <a:t>then define a new Instance resources called workshop-.</a:t>
            </a:r>
          </a:p>
          <a:p>
            <a:endParaRPr lang="en-US" dirty="0"/>
          </a:p>
          <a:p>
            <a:r>
              <a:rPr lang="en-US" dirty="0"/>
              <a:t>We specify the image, flavor, and network just like we would in Terraform, but here it’s Python code.</a:t>
            </a:r>
          </a:p>
          <a:p>
            <a:endParaRPr lang="en-US" dirty="0"/>
          </a:p>
          <a:p>
            <a:r>
              <a:rPr lang="en-US" dirty="0" err="1"/>
              <a:t>Pulumi</a:t>
            </a:r>
            <a:r>
              <a:rPr lang="en-US" dirty="0"/>
              <a:t> OpenStack (OTC) – Deploying Multiple VMs</a:t>
            </a:r>
          </a:p>
          <a:p>
            <a:endParaRPr lang="en-US" dirty="0"/>
          </a:p>
          <a:p>
            <a:r>
              <a:rPr lang="en-US" dirty="0"/>
              <a:t>Goal: Provision several identical VMs in a custom network with router + floating IPs</a:t>
            </a:r>
          </a:p>
          <a:p>
            <a:endParaRPr lang="en-US" dirty="0"/>
          </a:p>
          <a:p>
            <a:r>
              <a:rPr lang="en-US" dirty="0"/>
              <a:t>⸻</a:t>
            </a:r>
          </a:p>
          <a:p>
            <a:endParaRPr lang="en-US" dirty="0"/>
          </a:p>
          <a:p>
            <a:r>
              <a:rPr lang="en-US" dirty="0"/>
              <a:t>Key Elements in the Code</a:t>
            </a:r>
          </a:p>
          <a:p>
            <a:r>
              <a:rPr lang="en-US" dirty="0"/>
              <a:t>  •  Configurable instance count (</a:t>
            </a:r>
            <a:r>
              <a:rPr lang="en-US" dirty="0" err="1"/>
              <a:t>pulumi</a:t>
            </a:r>
            <a:r>
              <a:rPr lang="en-US" dirty="0"/>
              <a:t> config set </a:t>
            </a:r>
            <a:r>
              <a:rPr lang="en-US" dirty="0" err="1"/>
              <a:t>example:instance_count</a:t>
            </a:r>
            <a:r>
              <a:rPr lang="en-US" dirty="0"/>
              <a:t> 3)</a:t>
            </a:r>
          </a:p>
          <a:p>
            <a:r>
              <a:rPr lang="en-US" dirty="0"/>
              <a:t>  •  Network setup: Private subnet, router with external gateway</a:t>
            </a:r>
          </a:p>
          <a:p>
            <a:r>
              <a:rPr lang="en-US" dirty="0"/>
              <a:t>  •  Security group: ICMP (ping) enabled</a:t>
            </a:r>
          </a:p>
          <a:p>
            <a:r>
              <a:rPr lang="en-US" dirty="0"/>
              <a:t>  •  Loop over count:</a:t>
            </a:r>
          </a:p>
          <a:p>
            <a:r>
              <a:rPr lang="en-US" dirty="0"/>
              <a:t>  •  Create port in subnet</a:t>
            </a:r>
          </a:p>
          <a:p>
            <a:r>
              <a:rPr lang="en-US" dirty="0"/>
              <a:t>  •  Create VM attached to port</a:t>
            </a:r>
          </a:p>
          <a:p>
            <a:r>
              <a:rPr lang="en-US" dirty="0"/>
              <a:t>  •  Allocate Floating IP and associate to port</a:t>
            </a:r>
          </a:p>
          <a:p>
            <a:r>
              <a:rPr lang="en-US" dirty="0"/>
              <a:t>  •  Exports: Internal IPs, floating IPs, network, subnet, router IDs</a:t>
            </a:r>
          </a:p>
          <a:p>
            <a:endParaRPr lang="en-US" dirty="0"/>
          </a:p>
          <a:p>
            <a:r>
              <a:rPr lang="en-US" dirty="0"/>
              <a:t>⸻</a:t>
            </a:r>
          </a:p>
          <a:p>
            <a:endParaRPr lang="en-US" dirty="0"/>
          </a:p>
          <a:p>
            <a:r>
              <a:rPr lang="en-US" dirty="0"/>
              <a:t>Example Workflow</a:t>
            </a:r>
          </a:p>
          <a:p>
            <a:r>
              <a:rPr lang="en-US" dirty="0"/>
              <a:t>  1.  </a:t>
            </a:r>
            <a:r>
              <a:rPr lang="en-US" dirty="0" err="1"/>
              <a:t>pulumi</a:t>
            </a:r>
            <a:r>
              <a:rPr lang="en-US" dirty="0"/>
              <a:t> up → creates 2 VMs by default</a:t>
            </a:r>
          </a:p>
          <a:p>
            <a:r>
              <a:rPr lang="en-US" dirty="0"/>
              <a:t>  2.  Adjust with config:</a:t>
            </a:r>
          </a:p>
          <a:p>
            <a:endParaRPr lang="en-US" dirty="0"/>
          </a:p>
          <a:p>
            <a:r>
              <a:rPr lang="en-US" dirty="0" err="1"/>
              <a:t>pulumi</a:t>
            </a:r>
            <a:r>
              <a:rPr lang="en-US" dirty="0"/>
              <a:t> config set </a:t>
            </a:r>
            <a:r>
              <a:rPr lang="en-US" dirty="0" err="1"/>
              <a:t>example:instance_count</a:t>
            </a:r>
            <a:r>
              <a:rPr lang="en-US" dirty="0"/>
              <a:t> 3</a:t>
            </a:r>
          </a:p>
          <a:p>
            <a:endParaRPr lang="en-US" dirty="0"/>
          </a:p>
          <a:p>
            <a:r>
              <a:rPr lang="en-US" dirty="0"/>
              <a:t>3.  Run ping &lt;</a:t>
            </a:r>
            <a:r>
              <a:rPr lang="en-US" dirty="0" err="1"/>
              <a:t>floating_ip</a:t>
            </a:r>
            <a:r>
              <a:rPr lang="en-US" dirty="0"/>
              <a:t>&gt; to test connectivity</a:t>
            </a:r>
          </a:p>
          <a:p>
            <a:endParaRPr lang="en-US" dirty="0"/>
          </a:p>
          <a:p>
            <a:r>
              <a:rPr lang="en-US" dirty="0"/>
              <a:t>⸻</a:t>
            </a:r>
          </a:p>
          <a:p>
            <a:endParaRPr lang="en-US" dirty="0"/>
          </a:p>
          <a:p>
            <a:r>
              <a:rPr lang="en-US" dirty="0"/>
              <a:t>Benefits</a:t>
            </a:r>
          </a:p>
          <a:p>
            <a:r>
              <a:rPr lang="en-US" dirty="0"/>
              <a:t>  •  Declarative infrastructure as code in Python</a:t>
            </a:r>
          </a:p>
          <a:p>
            <a:r>
              <a:rPr lang="en-US" dirty="0"/>
              <a:t>  •  Scales easily with parameterized </a:t>
            </a:r>
            <a:r>
              <a:rPr lang="en-US" dirty="0" err="1"/>
              <a:t>instance_count</a:t>
            </a:r>
            <a:endParaRPr lang="en-US" dirty="0"/>
          </a:p>
          <a:p>
            <a:r>
              <a:rPr lang="en-US" dirty="0"/>
              <a:t>  •  Reusable pattern for multi-VM labs, demos, or clusters</a:t>
            </a:r>
          </a:p>
          <a:p>
            <a:r>
              <a:rPr lang="en-US" dirty="0"/>
              <a:t>Finally, we export the VM’s public IP as an output, so it’s displayed after the deployment.</a:t>
            </a:r>
          </a:p>
          <a:p>
            <a:endParaRPr lang="en-US" dirty="0"/>
          </a:p>
          <a:p>
            <a:r>
              <a:rPr lang="en-US" dirty="0"/>
              <a:t>This shows how similar the concepts are between </a:t>
            </a:r>
            <a:r>
              <a:rPr lang="en-US" dirty="0" err="1"/>
              <a:t>Pulumi</a:t>
            </a:r>
            <a:r>
              <a:rPr lang="en-US" dirty="0"/>
              <a:t> and Terraform, even though the syntax and execution model differ.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694FA-82FA-5165-1F72-7B7FB0990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176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let us make our configurations reusable and avoid hardcoding values.</a:t>
            </a:r>
          </a:p>
          <a:p>
            <a:endParaRPr lang="en-US" dirty="0"/>
          </a:p>
          <a:p>
            <a:r>
              <a:rPr lang="en-US" dirty="0"/>
              <a:t>For example, we can have a username variable to pass in at runtime or from a .</a:t>
            </a:r>
            <a:r>
              <a:rPr lang="en-US" dirty="0" err="1"/>
              <a:t>tfvars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dirty="0"/>
              <a:t>Outputs let us easily retrieve important values from the deployment, like the VM’s public IP without digging through the state file.</a:t>
            </a:r>
          </a:p>
          <a:p>
            <a:endParaRPr lang="en-US" dirty="0"/>
          </a:p>
          <a:p>
            <a:r>
              <a:rPr lang="en-US" dirty="0"/>
              <a:t>Here, output "</a:t>
            </a:r>
            <a:r>
              <a:rPr lang="en-US" dirty="0" err="1"/>
              <a:t>vm_ip</a:t>
            </a:r>
            <a:r>
              <a:rPr lang="en-US" dirty="0"/>
              <a:t>" will display the VM’s IP address right after a successful terraform apply.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99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4E113-A2E6-BF7A-778C-59672A44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95DDC2-ED30-63A9-1E52-B5D68B04AC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F7AC8-D3DD-8AF9-B78F-C66A80F36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VM resource in OTC using the opentelekomcloud_compute_instance_v2 resource.</a:t>
            </a:r>
          </a:p>
          <a:p>
            <a:endParaRPr lang="en-US" dirty="0"/>
          </a:p>
          <a:p>
            <a:r>
              <a:rPr lang="en-US" dirty="0"/>
              <a:t>We give it a name, choose an image here Ubuntu 22.04 and a flavor like s2.small.1.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key_pair</a:t>
            </a:r>
            <a:r>
              <a:rPr lang="en-US" dirty="0"/>
              <a:t> ensures we can SSH into the VM after it’s created.</a:t>
            </a:r>
          </a:p>
          <a:p>
            <a:endParaRPr lang="en-US" dirty="0"/>
          </a:p>
          <a:p>
            <a:r>
              <a:rPr lang="en-US" dirty="0"/>
              <a:t>Finally, the network block specifies which subnet the VM should connect to, using the subnet’s network ID.</a:t>
            </a:r>
          </a:p>
          <a:p>
            <a:endParaRPr lang="en-US" dirty="0"/>
          </a:p>
          <a:p>
            <a:r>
              <a:rPr lang="en-US" dirty="0"/>
              <a:t>This is the smallest possible building block for OTC infrastructure in Terraform.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92606-ACF0-D248-31FE-B9B8CC43C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1366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gives us two main ways to repeat resource creation: by using </a:t>
            </a:r>
            <a:r>
              <a:rPr lang="en-US" dirty="0" err="1"/>
              <a:t>metaarguments</a:t>
            </a:r>
            <a:r>
              <a:rPr lang="en-US" dirty="0"/>
              <a:t> count and </a:t>
            </a:r>
            <a:r>
              <a:rPr lang="en-US" dirty="0" err="1"/>
              <a:t>for_each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count is great for creating multiple identical copies of a resource, such as spinning up three identical VMs.</a:t>
            </a:r>
          </a:p>
          <a:p>
            <a:endParaRPr lang="en-US" dirty="0"/>
          </a:p>
          <a:p>
            <a:r>
              <a:rPr lang="en-US" dirty="0"/>
              <a:t>variable "</a:t>
            </a:r>
            <a:r>
              <a:rPr lang="en-US" dirty="0" err="1"/>
              <a:t>web_count</a:t>
            </a:r>
            <a:r>
              <a:rPr lang="en-US" dirty="0"/>
              <a:t>"   { type = number }</a:t>
            </a:r>
          </a:p>
          <a:p>
            <a:r>
              <a:rPr lang="en-US" dirty="0"/>
              <a:t>variable "</a:t>
            </a:r>
            <a:r>
              <a:rPr lang="en-US" dirty="0" err="1"/>
              <a:t>image_id</a:t>
            </a:r>
            <a:r>
              <a:rPr lang="en-US" dirty="0"/>
              <a:t>"    { type = string }</a:t>
            </a:r>
          </a:p>
          <a:p>
            <a:r>
              <a:rPr lang="en-US" dirty="0"/>
              <a:t>variable "</a:t>
            </a:r>
            <a:r>
              <a:rPr lang="en-US" dirty="0" err="1"/>
              <a:t>flavor_id</a:t>
            </a:r>
            <a:r>
              <a:rPr lang="en-US" dirty="0"/>
              <a:t>"   { type = string }</a:t>
            </a:r>
          </a:p>
          <a:p>
            <a:r>
              <a:rPr lang="en-US" dirty="0"/>
              <a:t>variable "keypair"     { type = string }</a:t>
            </a:r>
          </a:p>
          <a:p>
            <a:r>
              <a:rPr lang="en-US" dirty="0"/>
              <a:t>variable "</a:t>
            </a:r>
            <a:r>
              <a:rPr lang="en-US" dirty="0" err="1"/>
              <a:t>network_id</a:t>
            </a:r>
            <a:r>
              <a:rPr lang="en-US" dirty="0"/>
              <a:t>"  { type = string }</a:t>
            </a:r>
          </a:p>
          <a:p>
            <a:endParaRPr lang="en-US" dirty="0"/>
          </a:p>
          <a:p>
            <a:r>
              <a:rPr lang="en-US" dirty="0"/>
              <a:t>resource "opentelekomcloud_compute_instance_v2" "web" {</a:t>
            </a:r>
          </a:p>
          <a:p>
            <a:r>
              <a:rPr lang="en-US" dirty="0"/>
              <a:t>  count     = </a:t>
            </a:r>
            <a:r>
              <a:rPr lang="en-US" dirty="0" err="1"/>
              <a:t>var.web_count</a:t>
            </a:r>
            <a:endParaRPr lang="en-US" dirty="0"/>
          </a:p>
          <a:p>
            <a:r>
              <a:rPr lang="en-US" dirty="0"/>
              <a:t>  name      = "web-${</a:t>
            </a:r>
            <a:r>
              <a:rPr lang="en-US" dirty="0" err="1"/>
              <a:t>count.index</a:t>
            </a:r>
            <a:r>
              <a:rPr lang="en-US" dirty="0"/>
              <a:t>}"</a:t>
            </a:r>
          </a:p>
          <a:p>
            <a:r>
              <a:rPr lang="en-US" dirty="0"/>
              <a:t>  </a:t>
            </a:r>
            <a:r>
              <a:rPr lang="en-US" dirty="0" err="1"/>
              <a:t>image_id</a:t>
            </a:r>
            <a:r>
              <a:rPr lang="en-US" dirty="0"/>
              <a:t>  = </a:t>
            </a:r>
            <a:r>
              <a:rPr lang="en-US" dirty="0" err="1"/>
              <a:t>var.image_id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flavor_id</a:t>
            </a:r>
            <a:r>
              <a:rPr lang="en-US" dirty="0"/>
              <a:t> = </a:t>
            </a:r>
            <a:r>
              <a:rPr lang="en-US" dirty="0" err="1"/>
              <a:t>var.flavor_id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key_pair</a:t>
            </a:r>
            <a:r>
              <a:rPr lang="en-US" dirty="0"/>
              <a:t>  = </a:t>
            </a:r>
            <a:r>
              <a:rPr lang="en-US" dirty="0" err="1"/>
              <a:t>var.keypair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network {</a:t>
            </a:r>
          </a:p>
          <a:p>
            <a:r>
              <a:rPr lang="en-US" dirty="0"/>
              <a:t>    </a:t>
            </a:r>
            <a:r>
              <a:rPr lang="en-US" dirty="0" err="1"/>
              <a:t>uuid</a:t>
            </a:r>
            <a:r>
              <a:rPr lang="en-US" dirty="0"/>
              <a:t> = </a:t>
            </a:r>
            <a:r>
              <a:rPr lang="en-US" dirty="0" err="1"/>
              <a:t>var.network_id</a:t>
            </a:r>
            <a:endParaRPr lang="en-US" dirty="0"/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security_groups</a:t>
            </a:r>
            <a:r>
              <a:rPr lang="en-US" dirty="0"/>
              <a:t> = ["default"]</a:t>
            </a:r>
          </a:p>
          <a:p>
            <a:endParaRPr lang="en-US" dirty="0"/>
          </a:p>
          <a:p>
            <a:r>
              <a:rPr lang="en-US" dirty="0"/>
              <a:t>  metadata = {</a:t>
            </a:r>
          </a:p>
          <a:p>
            <a:r>
              <a:rPr lang="en-US" dirty="0"/>
              <a:t>    role = "web"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output "</a:t>
            </a:r>
            <a:r>
              <a:rPr lang="en-US" dirty="0" err="1"/>
              <a:t>web_instance_names</a:t>
            </a:r>
            <a:r>
              <a:rPr lang="en-US" dirty="0"/>
              <a:t>" {</a:t>
            </a:r>
          </a:p>
          <a:p>
            <a:r>
              <a:rPr lang="en-US" dirty="0"/>
              <a:t>  value = [for </a:t>
            </a:r>
            <a:r>
              <a:rPr lang="en-US" dirty="0" err="1"/>
              <a:t>i</a:t>
            </a:r>
            <a:r>
              <a:rPr lang="en-US" dirty="0"/>
              <a:t> in opentelekomcloud_compute_instance_v2.web : i.name]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for_each</a:t>
            </a:r>
            <a:r>
              <a:rPr lang="en-US" dirty="0"/>
              <a:t> is more flexible - it lets you create resources from a list or a map, and you can use the keys or values in naming and configuration.</a:t>
            </a:r>
          </a:p>
          <a:p>
            <a:endParaRPr lang="en-US" dirty="0"/>
          </a:p>
          <a:p>
            <a:r>
              <a:rPr lang="en-US" dirty="0"/>
              <a:t>variable "servers" {</a:t>
            </a:r>
          </a:p>
          <a:p>
            <a:r>
              <a:rPr lang="en-US" dirty="0"/>
              <a:t>  description = "Map of server name =&gt; parameters"</a:t>
            </a:r>
          </a:p>
          <a:p>
            <a:r>
              <a:rPr lang="en-US" dirty="0"/>
              <a:t>  type = map(object({</a:t>
            </a:r>
          </a:p>
          <a:p>
            <a:r>
              <a:rPr lang="en-US" dirty="0"/>
              <a:t>    </a:t>
            </a:r>
            <a:r>
              <a:rPr lang="en-US" dirty="0" err="1"/>
              <a:t>image_id</a:t>
            </a:r>
            <a:r>
              <a:rPr lang="en-US" dirty="0"/>
              <a:t>   = string</a:t>
            </a:r>
          </a:p>
          <a:p>
            <a:r>
              <a:rPr lang="en-US" dirty="0"/>
              <a:t>    </a:t>
            </a:r>
            <a:r>
              <a:rPr lang="en-US" dirty="0" err="1"/>
              <a:t>flavor_id</a:t>
            </a:r>
            <a:r>
              <a:rPr lang="en-US" dirty="0"/>
              <a:t>  = string</a:t>
            </a:r>
          </a:p>
          <a:p>
            <a:r>
              <a:rPr lang="en-US" dirty="0"/>
              <a:t>    </a:t>
            </a:r>
            <a:r>
              <a:rPr lang="en-US" dirty="0" err="1"/>
              <a:t>network_id</a:t>
            </a:r>
            <a:r>
              <a:rPr lang="en-US" dirty="0"/>
              <a:t> = string</a:t>
            </a:r>
          </a:p>
          <a:p>
            <a:r>
              <a:rPr lang="en-US" dirty="0"/>
              <a:t>  }))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resource "opentelekomcloud_compute_instance_v2" "</a:t>
            </a:r>
            <a:r>
              <a:rPr lang="en-US" dirty="0" err="1"/>
              <a:t>srv</a:t>
            </a:r>
            <a:r>
              <a:rPr lang="en-US" dirty="0"/>
              <a:t>" {</a:t>
            </a:r>
          </a:p>
          <a:p>
            <a:r>
              <a:rPr lang="en-US" dirty="0"/>
              <a:t>  </a:t>
            </a:r>
            <a:r>
              <a:rPr lang="en-US" dirty="0" err="1"/>
              <a:t>for_each</a:t>
            </a:r>
            <a:r>
              <a:rPr lang="en-US" dirty="0"/>
              <a:t>  = </a:t>
            </a:r>
            <a:r>
              <a:rPr lang="en-US" dirty="0" err="1"/>
              <a:t>var.servers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# key becomes the resource name</a:t>
            </a:r>
          </a:p>
          <a:p>
            <a:r>
              <a:rPr lang="en-US" dirty="0"/>
              <a:t>  name      = </a:t>
            </a:r>
            <a:r>
              <a:rPr lang="en-US" dirty="0" err="1"/>
              <a:t>each.key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image_id</a:t>
            </a:r>
            <a:r>
              <a:rPr lang="en-US" dirty="0"/>
              <a:t>  = </a:t>
            </a:r>
            <a:r>
              <a:rPr lang="en-US" dirty="0" err="1"/>
              <a:t>each.value.image_id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flavor_id</a:t>
            </a:r>
            <a:r>
              <a:rPr lang="en-US" dirty="0"/>
              <a:t> = </a:t>
            </a:r>
            <a:r>
              <a:rPr lang="en-US" dirty="0" err="1"/>
              <a:t>each.value.flavor_id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key_pair</a:t>
            </a:r>
            <a:r>
              <a:rPr lang="en-US" dirty="0"/>
              <a:t>  = </a:t>
            </a:r>
            <a:r>
              <a:rPr lang="en-US" dirty="0" err="1"/>
              <a:t>var.keypair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network {</a:t>
            </a:r>
          </a:p>
          <a:p>
            <a:r>
              <a:rPr lang="en-US" dirty="0"/>
              <a:t>    </a:t>
            </a:r>
            <a:r>
              <a:rPr lang="en-US" dirty="0" err="1"/>
              <a:t>uuid</a:t>
            </a:r>
            <a:r>
              <a:rPr lang="en-US" dirty="0"/>
              <a:t> = </a:t>
            </a:r>
            <a:r>
              <a:rPr lang="en-US" dirty="0" err="1"/>
              <a:t>each.value.network_id</a:t>
            </a:r>
            <a:endParaRPr lang="en-US" dirty="0"/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Choosing between count and </a:t>
            </a:r>
            <a:r>
              <a:rPr lang="en-US" dirty="0" err="1"/>
              <a:t>for_each</a:t>
            </a:r>
            <a:r>
              <a:rPr lang="en-US" dirty="0"/>
              <a:t> depends on whether you need positional indexing or key-based iteration.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3796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Conditionals let us control resource attributes or even whether a resource is created at all.</a:t>
            </a:r>
          </a:p>
          <a:p>
            <a:endParaRPr lang="en-US" dirty="0"/>
          </a:p>
          <a:p>
            <a:r>
              <a:rPr lang="en-US" dirty="0"/>
              <a:t>The syntax is: condition ? </a:t>
            </a:r>
            <a:r>
              <a:rPr lang="en-US" dirty="0" err="1"/>
              <a:t>true_value</a:t>
            </a:r>
            <a:r>
              <a:rPr lang="en-US" dirty="0"/>
              <a:t> : </a:t>
            </a:r>
            <a:r>
              <a:rPr lang="en-US" dirty="0" err="1"/>
              <a:t>false_value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is useful for things like controlling high availability.</a:t>
            </a:r>
          </a:p>
          <a:p>
            <a:endParaRPr lang="en-US" dirty="0"/>
          </a:p>
          <a:p>
            <a:r>
              <a:rPr lang="en-US" dirty="0"/>
              <a:t>For example, if </a:t>
            </a:r>
            <a:r>
              <a:rPr lang="en-US" dirty="0" err="1"/>
              <a:t>high_availability</a:t>
            </a:r>
            <a:r>
              <a:rPr lang="en-US" dirty="0"/>
              <a:t> is set to true, we can deploy one VM per availability zone, otherwise, just deploy one VM.</a:t>
            </a:r>
          </a:p>
          <a:p>
            <a:endParaRPr lang="en-US" dirty="0"/>
          </a:p>
          <a:p>
            <a:r>
              <a:rPr lang="en-US" dirty="0"/>
              <a:t>This makes configurations more adaptable without duplicating code.</a:t>
            </a:r>
          </a:p>
          <a:p>
            <a:endParaRPr lang="en-US" dirty="0"/>
          </a:p>
          <a:p>
            <a:r>
              <a:rPr lang="es-ES" dirty="0"/>
              <a:t>variable "</a:t>
            </a:r>
            <a:r>
              <a:rPr lang="es-ES" dirty="0" err="1"/>
              <a:t>high_availability</a:t>
            </a:r>
            <a:r>
              <a:rPr lang="es-ES" dirty="0"/>
              <a:t>" {</a:t>
            </a:r>
          </a:p>
          <a:p>
            <a:r>
              <a:rPr lang="es-ES" dirty="0"/>
              <a:t>  </a:t>
            </a:r>
            <a:r>
              <a:rPr lang="es-ES" dirty="0" err="1"/>
              <a:t>description</a:t>
            </a:r>
            <a:r>
              <a:rPr lang="es-ES" dirty="0"/>
              <a:t> = "</a:t>
            </a:r>
            <a:r>
              <a:rPr lang="es-ES" dirty="0" err="1"/>
              <a:t>Enable</a:t>
            </a:r>
            <a:r>
              <a:rPr lang="es-ES" dirty="0"/>
              <a:t> HA </a:t>
            </a:r>
            <a:r>
              <a:rPr lang="es-ES" dirty="0" err="1"/>
              <a:t>mode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VM per AZ"</a:t>
            </a:r>
          </a:p>
          <a:p>
            <a:r>
              <a:rPr lang="es-ES" dirty="0"/>
              <a:t>  </a:t>
            </a:r>
            <a:r>
              <a:rPr lang="es-ES" dirty="0" err="1"/>
              <a:t>type</a:t>
            </a:r>
            <a:r>
              <a:rPr lang="es-ES" dirty="0"/>
              <a:t>        = </a:t>
            </a:r>
            <a:r>
              <a:rPr lang="es-ES" dirty="0" err="1"/>
              <a:t>bool</a:t>
            </a:r>
            <a:endParaRPr lang="es-ES" dirty="0"/>
          </a:p>
          <a:p>
            <a:r>
              <a:rPr lang="es-ES" dirty="0"/>
              <a:t>  default     = false</a:t>
            </a:r>
          </a:p>
          <a:p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# </a:t>
            </a:r>
            <a:r>
              <a:rPr lang="es-ES" dirty="0" err="1"/>
              <a:t>Conditional</a:t>
            </a:r>
            <a:r>
              <a:rPr lang="es-ES" dirty="0"/>
              <a:t> VM </a:t>
            </a:r>
            <a:r>
              <a:rPr lang="es-ES" dirty="0" err="1"/>
              <a:t>deployment</a:t>
            </a:r>
            <a:endParaRPr lang="es-ES" dirty="0"/>
          </a:p>
          <a:p>
            <a:r>
              <a:rPr lang="es-ES" dirty="0" err="1"/>
              <a:t>resource</a:t>
            </a:r>
            <a:r>
              <a:rPr lang="es-ES" dirty="0"/>
              <a:t> "opentelekomcloud_compute_instance_v2" "</a:t>
            </a:r>
            <a:r>
              <a:rPr lang="es-ES" dirty="0" err="1"/>
              <a:t>vm</a:t>
            </a:r>
            <a:r>
              <a:rPr lang="es-ES" dirty="0"/>
              <a:t>" {</a:t>
            </a:r>
          </a:p>
          <a:p>
            <a:r>
              <a:rPr lang="es-ES" dirty="0"/>
              <a:t>  </a:t>
            </a:r>
            <a:r>
              <a:rPr lang="es-ES" dirty="0" err="1"/>
              <a:t>count</a:t>
            </a:r>
            <a:r>
              <a:rPr lang="es-ES" dirty="0"/>
              <a:t> = </a:t>
            </a:r>
            <a:r>
              <a:rPr lang="es-ES" dirty="0" err="1"/>
              <a:t>var.high_availability</a:t>
            </a:r>
            <a:r>
              <a:rPr lang="es-ES" dirty="0"/>
              <a:t> ? </a:t>
            </a:r>
            <a:r>
              <a:rPr lang="es-ES" dirty="0" err="1"/>
              <a:t>length</a:t>
            </a:r>
            <a:r>
              <a:rPr lang="es-ES" dirty="0"/>
              <a:t>(data.opentelekomcloud_availability_zones_v3.azs.names) : 1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name</a:t>
            </a:r>
            <a:r>
              <a:rPr lang="es-ES" dirty="0"/>
              <a:t>      = </a:t>
            </a:r>
            <a:r>
              <a:rPr lang="es-ES" dirty="0" err="1"/>
              <a:t>var.high_availability</a:t>
            </a:r>
            <a:r>
              <a:rPr lang="es-ES" dirty="0"/>
              <a:t> ? "ha-</a:t>
            </a:r>
            <a:r>
              <a:rPr lang="es-ES" dirty="0" err="1"/>
              <a:t>vm</a:t>
            </a:r>
            <a:r>
              <a:rPr lang="es-ES" dirty="0"/>
              <a:t>-${</a:t>
            </a:r>
            <a:r>
              <a:rPr lang="es-ES" dirty="0" err="1"/>
              <a:t>count.index</a:t>
            </a:r>
            <a:r>
              <a:rPr lang="es-ES" dirty="0"/>
              <a:t>}" : "single-</a:t>
            </a:r>
            <a:r>
              <a:rPr lang="es-ES" dirty="0" err="1"/>
              <a:t>vm</a:t>
            </a:r>
            <a:r>
              <a:rPr lang="es-ES" dirty="0"/>
              <a:t>"</a:t>
            </a:r>
          </a:p>
          <a:p>
            <a:r>
              <a:rPr lang="es-ES" dirty="0"/>
              <a:t>  </a:t>
            </a:r>
            <a:r>
              <a:rPr lang="es-ES" dirty="0" err="1"/>
              <a:t>image_id</a:t>
            </a:r>
            <a:r>
              <a:rPr lang="es-ES" dirty="0"/>
              <a:t>  = </a:t>
            </a:r>
            <a:r>
              <a:rPr lang="es-ES" dirty="0" err="1"/>
              <a:t>var.image_id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flavor_id</a:t>
            </a:r>
            <a:r>
              <a:rPr lang="es-ES" dirty="0"/>
              <a:t> = </a:t>
            </a:r>
            <a:r>
              <a:rPr lang="es-ES" dirty="0" err="1"/>
              <a:t>var.flavor_id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key_pair</a:t>
            </a:r>
            <a:r>
              <a:rPr lang="es-ES" dirty="0"/>
              <a:t>  = </a:t>
            </a:r>
            <a:r>
              <a:rPr lang="es-ES" dirty="0" err="1"/>
              <a:t>var.keypair</a:t>
            </a:r>
            <a:endParaRPr lang="es-ES" dirty="0"/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network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uuid</a:t>
            </a:r>
            <a:r>
              <a:rPr lang="es-ES" dirty="0"/>
              <a:t> = </a:t>
            </a:r>
            <a:r>
              <a:rPr lang="es-ES" dirty="0" err="1"/>
              <a:t>var.network_id</a:t>
            </a:r>
            <a:endParaRPr lang="es-ES" dirty="0"/>
          </a:p>
          <a:p>
            <a:r>
              <a:rPr lang="es-ES" dirty="0"/>
              <a:t>  }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availability_zone</a:t>
            </a:r>
            <a:r>
              <a:rPr lang="es-ES" dirty="0"/>
              <a:t> = </a:t>
            </a:r>
            <a:r>
              <a:rPr lang="es-ES" dirty="0" err="1"/>
              <a:t>var.high_availability</a:t>
            </a:r>
            <a:r>
              <a:rPr lang="es-ES" dirty="0"/>
              <a:t> ? data.opentelekomcloud_availability_zones_v3.azs.names[</a:t>
            </a:r>
            <a:r>
              <a:rPr lang="es-ES" dirty="0" err="1"/>
              <a:t>count.index</a:t>
            </a:r>
            <a:r>
              <a:rPr lang="es-ES" dirty="0"/>
              <a:t>] : </a:t>
            </a:r>
            <a:r>
              <a:rPr lang="es-ES" dirty="0" err="1"/>
              <a:t>null</a:t>
            </a:r>
            <a:endParaRPr lang="es-ES" dirty="0"/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metadata</a:t>
            </a:r>
            <a:r>
              <a:rPr lang="es-ES" dirty="0"/>
              <a:t> = {</a:t>
            </a:r>
          </a:p>
          <a:p>
            <a:r>
              <a:rPr lang="es-ES" dirty="0"/>
              <a:t>    role = </a:t>
            </a:r>
            <a:r>
              <a:rPr lang="es-ES" dirty="0" err="1"/>
              <a:t>var.high_availability</a:t>
            </a:r>
            <a:r>
              <a:rPr lang="es-ES" dirty="0"/>
              <a:t> ? "ha-</a:t>
            </a:r>
            <a:r>
              <a:rPr lang="es-ES" dirty="0" err="1"/>
              <a:t>node</a:t>
            </a:r>
            <a:r>
              <a:rPr lang="es-ES" dirty="0"/>
              <a:t>" : "single-</a:t>
            </a:r>
            <a:r>
              <a:rPr lang="es-ES" dirty="0" err="1"/>
              <a:t>node</a:t>
            </a:r>
            <a:r>
              <a:rPr lang="es-ES" dirty="0"/>
              <a:t>"</a:t>
            </a:r>
          </a:p>
          <a:p>
            <a:r>
              <a:rPr lang="es-ES" dirty="0"/>
              <a:t>  }</a:t>
            </a:r>
          </a:p>
          <a:p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high_availability</a:t>
            </a:r>
            <a:r>
              <a:rPr lang="es-ES" dirty="0"/>
              <a:t> = false, </a:t>
            </a:r>
            <a:r>
              <a:rPr lang="es-ES" dirty="0" err="1"/>
              <a:t>Terraform</a:t>
            </a:r>
            <a:r>
              <a:rPr lang="es-ES" dirty="0"/>
              <a:t> </a:t>
            </a:r>
            <a:r>
              <a:rPr lang="es-ES" dirty="0" err="1"/>
              <a:t>deploys</a:t>
            </a:r>
            <a:r>
              <a:rPr lang="es-ES" dirty="0"/>
              <a:t> 1 VM.</a:t>
            </a:r>
          </a:p>
          <a:p>
            <a:r>
              <a:rPr lang="es-ES" dirty="0"/>
              <a:t>  • 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high_availability</a:t>
            </a:r>
            <a:r>
              <a:rPr lang="es-ES" dirty="0"/>
              <a:t> = true, </a:t>
            </a:r>
            <a:r>
              <a:rPr lang="es-ES" dirty="0" err="1"/>
              <a:t>Terraform</a:t>
            </a:r>
            <a:r>
              <a:rPr lang="es-ES" dirty="0"/>
              <a:t> </a:t>
            </a:r>
            <a:r>
              <a:rPr lang="es-ES" dirty="0" err="1"/>
              <a:t>deploys</a:t>
            </a:r>
            <a:r>
              <a:rPr lang="es-ES" dirty="0"/>
              <a:t> 1 VM per AZ.</a:t>
            </a:r>
          </a:p>
          <a:p>
            <a:r>
              <a:rPr lang="es-ES" dirty="0"/>
              <a:t>  •  Tags and </a:t>
            </a:r>
            <a:r>
              <a:rPr lang="es-ES" dirty="0" err="1"/>
              <a:t>names</a:t>
            </a:r>
            <a:r>
              <a:rPr lang="es-ES" dirty="0"/>
              <a:t> </a:t>
            </a:r>
            <a:r>
              <a:rPr lang="es-ES" dirty="0" err="1"/>
              <a:t>also</a:t>
            </a:r>
            <a:r>
              <a:rPr lang="es-ES" dirty="0"/>
              <a:t> </a:t>
            </a:r>
            <a:r>
              <a:rPr lang="es-ES" dirty="0" err="1"/>
              <a:t>adapt</a:t>
            </a:r>
            <a:r>
              <a:rPr lang="es-ES" dirty="0"/>
              <a:t> </a:t>
            </a:r>
            <a:r>
              <a:rPr lang="es-ES" dirty="0" err="1"/>
              <a:t>dynamically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? :.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9406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Locals in Terraform are variables whose values are computed from other variables or expressions.</a:t>
            </a:r>
          </a:p>
          <a:p>
            <a:r>
              <a:rPr lang="en-US" dirty="0"/>
              <a:t>They help reduce repetition and make code cleaner.</a:t>
            </a:r>
          </a:p>
          <a:p>
            <a:endParaRPr lang="en-US" dirty="0"/>
          </a:p>
          <a:p>
            <a:r>
              <a:rPr lang="en-US" dirty="0"/>
              <a:t>For example, we might define a </a:t>
            </a:r>
            <a:r>
              <a:rPr lang="en-US" dirty="0" err="1"/>
              <a:t>local.common_tags</a:t>
            </a:r>
            <a:r>
              <a:rPr lang="en-US" dirty="0"/>
              <a:t> map that contains tags like Environment and Project.</a:t>
            </a:r>
          </a:p>
          <a:p>
            <a:endParaRPr lang="en-US" dirty="0"/>
          </a:p>
          <a:p>
            <a:r>
              <a:rPr lang="en-US" dirty="0"/>
              <a:t>Then, we merge these locals into the tags block of each resource.</a:t>
            </a:r>
          </a:p>
          <a:p>
            <a:r>
              <a:rPr lang="en-US" dirty="0"/>
              <a:t>This way, if we change the environment name once in locals, it updates everywhere automatically.</a:t>
            </a:r>
          </a:p>
          <a:p>
            <a:endParaRPr lang="en-US" dirty="0"/>
          </a:p>
          <a:p>
            <a:r>
              <a:rPr lang="es-ES" dirty="0"/>
              <a:t># Define </a:t>
            </a:r>
            <a:r>
              <a:rPr lang="es-ES" dirty="0" err="1"/>
              <a:t>common</a:t>
            </a:r>
            <a:r>
              <a:rPr lang="es-ES" dirty="0"/>
              <a:t> tags once</a:t>
            </a:r>
          </a:p>
          <a:p>
            <a:r>
              <a:rPr lang="es-ES" dirty="0" err="1"/>
              <a:t>locals</a:t>
            </a:r>
            <a:r>
              <a:rPr lang="es-ES" dirty="0"/>
              <a:t> {</a:t>
            </a:r>
          </a:p>
          <a:p>
            <a:r>
              <a:rPr lang="es-ES" dirty="0"/>
              <a:t>  </a:t>
            </a:r>
            <a:r>
              <a:rPr lang="es-ES" dirty="0" err="1"/>
              <a:t>common_tags</a:t>
            </a:r>
            <a:r>
              <a:rPr lang="es-ES" dirty="0"/>
              <a:t> = {</a:t>
            </a:r>
          </a:p>
          <a:p>
            <a:r>
              <a:rPr lang="es-ES" dirty="0"/>
              <a:t>    </a:t>
            </a:r>
            <a:r>
              <a:rPr lang="es-ES" dirty="0" err="1"/>
              <a:t>Environment</a:t>
            </a:r>
            <a:r>
              <a:rPr lang="es-ES" dirty="0"/>
              <a:t> = </a:t>
            </a:r>
            <a:r>
              <a:rPr lang="es-ES" dirty="0" err="1"/>
              <a:t>var.environment</a:t>
            </a:r>
            <a:endParaRPr lang="es-ES" dirty="0"/>
          </a:p>
          <a:p>
            <a:r>
              <a:rPr lang="es-ES" dirty="0"/>
              <a:t>    Project     = </a:t>
            </a:r>
            <a:r>
              <a:rPr lang="es-ES" dirty="0" err="1"/>
              <a:t>var.project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ManagedBy</a:t>
            </a:r>
            <a:r>
              <a:rPr lang="es-ES" dirty="0"/>
              <a:t>   = "</a:t>
            </a:r>
            <a:r>
              <a:rPr lang="es-ES" dirty="0" err="1"/>
              <a:t>Terraform</a:t>
            </a:r>
            <a:r>
              <a:rPr lang="es-ES" dirty="0"/>
              <a:t>"</a:t>
            </a:r>
          </a:p>
          <a:p>
            <a:r>
              <a:rPr lang="es-ES" dirty="0"/>
              <a:t>  }</a:t>
            </a:r>
          </a:p>
          <a:p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# ECS </a:t>
            </a:r>
            <a:r>
              <a:rPr lang="es-ES" dirty="0" err="1"/>
              <a:t>instance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merged</a:t>
            </a:r>
            <a:r>
              <a:rPr lang="es-ES" dirty="0"/>
              <a:t> tags</a:t>
            </a:r>
          </a:p>
          <a:p>
            <a:r>
              <a:rPr lang="es-ES" dirty="0" err="1"/>
              <a:t>resource</a:t>
            </a:r>
            <a:r>
              <a:rPr lang="es-ES" dirty="0"/>
              <a:t> "opentelekomcloud_compute_instance_v2" "app" {</a:t>
            </a:r>
          </a:p>
          <a:p>
            <a:r>
              <a:rPr lang="es-ES" dirty="0"/>
              <a:t>  </a:t>
            </a:r>
            <a:r>
              <a:rPr lang="es-ES" dirty="0" err="1"/>
              <a:t>name</a:t>
            </a:r>
            <a:r>
              <a:rPr lang="es-ES" dirty="0"/>
              <a:t>      = "app-server"</a:t>
            </a:r>
          </a:p>
          <a:p>
            <a:r>
              <a:rPr lang="es-ES" dirty="0"/>
              <a:t>  </a:t>
            </a:r>
            <a:r>
              <a:rPr lang="es-ES" dirty="0" err="1"/>
              <a:t>image_id</a:t>
            </a:r>
            <a:r>
              <a:rPr lang="es-ES" dirty="0"/>
              <a:t>  = </a:t>
            </a:r>
            <a:r>
              <a:rPr lang="es-ES" dirty="0" err="1"/>
              <a:t>var.image_id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flavor_id</a:t>
            </a:r>
            <a:r>
              <a:rPr lang="es-ES" dirty="0"/>
              <a:t> = </a:t>
            </a:r>
            <a:r>
              <a:rPr lang="es-ES" dirty="0" err="1"/>
              <a:t>var.flavor_id</a:t>
            </a:r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key_pair</a:t>
            </a:r>
            <a:r>
              <a:rPr lang="es-ES" dirty="0"/>
              <a:t>  = </a:t>
            </a:r>
            <a:r>
              <a:rPr lang="es-ES" dirty="0" err="1"/>
              <a:t>var.keypair</a:t>
            </a:r>
            <a:endParaRPr lang="es-ES" dirty="0"/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network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uuid</a:t>
            </a:r>
            <a:r>
              <a:rPr lang="es-ES" dirty="0"/>
              <a:t> = </a:t>
            </a:r>
            <a:r>
              <a:rPr lang="es-ES" dirty="0" err="1"/>
              <a:t>var.network_id</a:t>
            </a:r>
            <a:endParaRPr lang="es-ES" dirty="0"/>
          </a:p>
          <a:p>
            <a:r>
              <a:rPr lang="es-ES" dirty="0"/>
              <a:t>  }</a:t>
            </a:r>
          </a:p>
          <a:p>
            <a:endParaRPr lang="es-ES" dirty="0"/>
          </a:p>
          <a:p>
            <a:r>
              <a:rPr lang="es-ES" dirty="0"/>
              <a:t>  tags = </a:t>
            </a:r>
            <a:r>
              <a:rPr lang="es-ES" dirty="0" err="1"/>
              <a:t>merge</a:t>
            </a:r>
            <a:r>
              <a:rPr lang="es-ES" dirty="0"/>
              <a:t>(</a:t>
            </a:r>
          </a:p>
          <a:p>
            <a:r>
              <a:rPr lang="es-ES" dirty="0"/>
              <a:t>    </a:t>
            </a:r>
            <a:r>
              <a:rPr lang="es-ES" dirty="0" err="1"/>
              <a:t>local.common_tags</a:t>
            </a:r>
            <a:r>
              <a:rPr lang="es-ES" dirty="0"/>
              <a:t>,</a:t>
            </a:r>
          </a:p>
          <a:p>
            <a:r>
              <a:rPr lang="es-ES" dirty="0"/>
              <a:t>    { Role = "</a:t>
            </a:r>
            <a:r>
              <a:rPr lang="es-ES" dirty="0" err="1"/>
              <a:t>Application</a:t>
            </a:r>
            <a:r>
              <a:rPr lang="es-ES" dirty="0"/>
              <a:t>" }</a:t>
            </a:r>
          </a:p>
          <a:p>
            <a:r>
              <a:rPr lang="es-ES" dirty="0"/>
              <a:t>  )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249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Terraform stores the infrastructure state in a file, usually called </a:t>
            </a:r>
            <a:r>
              <a:rPr lang="en-US" dirty="0" err="1"/>
              <a:t>terraform.tfstate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working alone, this can be local. But in a team, you need a remote backend so everyone shares the same state.</a:t>
            </a:r>
          </a:p>
          <a:p>
            <a:r>
              <a:rPr lang="en-US" dirty="0"/>
              <a:t>On OTC, we can use OBS - Object Storage: as an S3-compatible backend for Terraform state.</a:t>
            </a:r>
          </a:p>
          <a:p>
            <a:r>
              <a:rPr lang="en-US" dirty="0"/>
              <a:t>Remote backends allow for state locking and history tracking, which prevents conflicts and keeps deployments consistent.</a:t>
            </a:r>
          </a:p>
          <a:p>
            <a:r>
              <a:rPr lang="en-US" dirty="0"/>
              <a:t>Can store also in:</a:t>
            </a:r>
          </a:p>
          <a:p>
            <a:r>
              <a:rPr lang="en-US" dirty="0"/>
              <a:t>•  Consul (KV store with locking)</a:t>
            </a:r>
          </a:p>
          <a:p>
            <a:r>
              <a:rPr lang="en-US" dirty="0"/>
              <a:t>•  </a:t>
            </a:r>
            <a:r>
              <a:rPr lang="en-US" dirty="0" err="1"/>
              <a:t>etcd</a:t>
            </a:r>
            <a:endParaRPr lang="en-US" dirty="0"/>
          </a:p>
          <a:p>
            <a:r>
              <a:rPr lang="en-US" dirty="0"/>
              <a:t>•  HTTP (custom remote state API)</a:t>
            </a:r>
          </a:p>
          <a:p>
            <a:r>
              <a:rPr lang="en-US" dirty="0"/>
              <a:t>•  Local (default, but only safe for single-user work)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818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Importing lets you bring existing infrastructure under </a:t>
            </a:r>
            <a:r>
              <a:rPr lang="en-US" dirty="0" err="1"/>
              <a:t>Terraform’s</a:t>
            </a:r>
            <a:r>
              <a:rPr lang="en-US" dirty="0"/>
              <a:t> control without recreating it.</a:t>
            </a:r>
          </a:p>
          <a:p>
            <a:endParaRPr lang="en-US" dirty="0"/>
          </a:p>
          <a:p>
            <a:r>
              <a:rPr lang="en-US" dirty="0"/>
              <a:t>The syntax is: terraform import &lt;</a:t>
            </a:r>
            <a:r>
              <a:rPr lang="en-US" dirty="0" err="1"/>
              <a:t>resource_type</a:t>
            </a:r>
            <a:r>
              <a:rPr lang="en-US" dirty="0"/>
              <a:t>&gt;.&lt;name&gt; &lt;</a:t>
            </a:r>
            <a:r>
              <a:rPr lang="en-US" dirty="0" err="1"/>
              <a:t>cloud_id</a:t>
            </a:r>
            <a:r>
              <a:rPr lang="en-US" dirty="0"/>
              <a:t>&gt;.</a:t>
            </a:r>
          </a:p>
          <a:p>
            <a:endParaRPr lang="en-US" dirty="0"/>
          </a:p>
          <a:p>
            <a:r>
              <a:rPr lang="en-US" dirty="0"/>
              <a:t>For example, if you have an OTC VM with ID 1234-5678, you could run:</a:t>
            </a:r>
          </a:p>
          <a:p>
            <a:endParaRPr lang="en-US" dirty="0"/>
          </a:p>
          <a:p>
            <a:r>
              <a:rPr lang="en-US" dirty="0"/>
              <a:t>terraform import opentelekomcloud_compute_instance_v2.vm 1234-5678</a:t>
            </a:r>
          </a:p>
          <a:p>
            <a:endParaRPr lang="en-US" dirty="0"/>
          </a:p>
          <a:p>
            <a:r>
              <a:rPr lang="en-US" dirty="0"/>
              <a:t>This is especially useful when starting with existing resources or recovering from manual changes.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3970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we’ll explore how to manage multiple tenants or environments in Terraform, especially when using remote state for storing .</a:t>
            </a:r>
            <a:r>
              <a:rPr lang="en-US" dirty="0" err="1"/>
              <a:t>tfstate</a:t>
            </a:r>
            <a:r>
              <a:rPr lang="en-US" dirty="0"/>
              <a:t> files.</a:t>
            </a:r>
          </a:p>
          <a:p>
            <a:endParaRPr lang="en-US" dirty="0"/>
          </a:p>
          <a:p>
            <a:r>
              <a:rPr lang="en-US" dirty="0"/>
              <a:t>We’ll compare two main approaches: folder-based separation and workspace-based separation and examine how each handles backend configuration, state isolation, and operational complexity.</a:t>
            </a:r>
          </a:p>
          <a:p>
            <a:endParaRPr lang="en-US" dirty="0"/>
          </a:p>
          <a:p>
            <a:r>
              <a:rPr lang="en-US" dirty="0"/>
              <a:t>By the end, you’ll know which approach best fits your infrastructure and security requirements, and how to combine them with shared modules for an efficient multitenancy setup.</a:t>
            </a:r>
            <a:endParaRPr lang="es-ES" dirty="0"/>
          </a:p>
          <a:p>
            <a:endParaRPr lang="es-ES" dirty="0"/>
          </a:p>
          <a:p>
            <a:r>
              <a:rPr lang="en-US" dirty="0"/>
              <a:t>In a folder-based approach, each tenant or environment has its own directory.</a:t>
            </a:r>
          </a:p>
          <a:p>
            <a:r>
              <a:rPr lang="en-US" dirty="0"/>
              <a:t>Each directory contains its own backend.tf pointing to a unique remote state location, for example, a different key or even a different OBS bucket.</a:t>
            </a:r>
          </a:p>
          <a:p>
            <a:r>
              <a:rPr lang="en-US" dirty="0"/>
              <a:t>This gives complete isolation of state files and allows different credentials or backends per tenant.</a:t>
            </a:r>
          </a:p>
          <a:p>
            <a:endParaRPr lang="en-US" dirty="0"/>
          </a:p>
          <a:p>
            <a:r>
              <a:rPr lang="en-US" dirty="0"/>
              <a:t>Shared Terraform modules can live in a central modules/ folder, allowing you to reuse infrastructure definitions without copy-pasting code.</a:t>
            </a:r>
          </a:p>
          <a:p>
            <a:r>
              <a:rPr lang="en-US" dirty="0"/>
              <a:t>Each folder requires its own terraform </a:t>
            </a:r>
            <a:r>
              <a:rPr lang="en-US" dirty="0" err="1"/>
              <a:t>init</a:t>
            </a:r>
            <a:r>
              <a:rPr lang="en-US" dirty="0"/>
              <a:t>, plan, and apply, which ensures separation but can be more work to manage.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+/-</a:t>
            </a:r>
          </a:p>
          <a:p>
            <a:r>
              <a:rPr lang="en-US" dirty="0"/>
              <a:t>With remote state, folder-based separation allows:</a:t>
            </a:r>
          </a:p>
          <a:p>
            <a:r>
              <a:rPr lang="en-US" dirty="0"/>
              <a:t> * Different backends or credentials for each tenant.</a:t>
            </a:r>
          </a:p>
          <a:p>
            <a:r>
              <a:rPr lang="en-US" dirty="0"/>
              <a:t> * State stored in completely separate OBS buckets or keys, improving security and reducing blast radius.</a:t>
            </a:r>
          </a:p>
          <a:p>
            <a:r>
              <a:rPr lang="en-US" dirty="0"/>
              <a:t>The cost is more repetition in backend configuration, and you must run terraform </a:t>
            </a:r>
            <a:r>
              <a:rPr lang="en-US" dirty="0" err="1"/>
              <a:t>init</a:t>
            </a:r>
            <a:r>
              <a:rPr lang="en-US" dirty="0"/>
              <a:t> separately for each folder.</a:t>
            </a:r>
          </a:p>
          <a:p>
            <a:endParaRPr lang="en-US" dirty="0"/>
          </a:p>
          <a:p>
            <a:r>
              <a:rPr lang="en-US" dirty="0"/>
              <a:t>Folder-based separation gives us fully isolated backends and state files per tenant, which makes it easier to apply different provider credentials or backend settings.</a:t>
            </a:r>
          </a:p>
          <a:p>
            <a:endParaRPr lang="en-US" dirty="0"/>
          </a:p>
          <a:p>
            <a:r>
              <a:rPr lang="en-US" dirty="0"/>
              <a:t>It also provides clear separation for access control and compliance.</a:t>
            </a:r>
          </a:p>
          <a:p>
            <a:endParaRPr lang="en-US" dirty="0"/>
          </a:p>
          <a:p>
            <a:r>
              <a:rPr lang="en-US" dirty="0"/>
              <a:t>On the downside, it creates more file duplication, you often have to repeat backend and provider configuration and without modules, it’s harder to keep everything consistent.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8CFFC-00BA-485F-BBAE-251FCAEBD76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39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7B88-B0D2-DDB6-8F2D-F6F5FF126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DAA71-95FA-A39F-4E7E-62C64B82C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A1E70-FA7F-0C4A-9D53-4B4B04F8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506B-9EA0-9971-08D3-8732EB49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71B6-48FB-47DC-7FC3-B52137A1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47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77AF-9ABA-FF79-64EB-39817EB7B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D431C-5003-943F-43B2-40D6916B9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302D5-C897-AB86-60CB-D120C3D8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83F2-DBC4-EE6C-67CE-D6A964D0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A9801-5BAD-094A-6715-7D711F01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3888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61051-8F20-8D3B-6765-A320A5CC7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ACCEC-D6C1-8AF9-62F1-76B0CF027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91ADF-9FC4-AC29-F8D3-BEEF2705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19DDB-C257-D0EC-662F-21E70E74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FD96-4286-428B-5F10-D14424A8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57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6DD2CC0-57C8-19B1-B00B-9FCDF24036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05" r="-1877"/>
          <a:stretch/>
        </p:blipFill>
        <p:spPr>
          <a:xfrm>
            <a:off x="1426" y="-1"/>
            <a:ext cx="12190574" cy="6858001"/>
          </a:xfrm>
          <a:prstGeom prst="rect">
            <a:avLst/>
          </a:prstGeom>
        </p:spPr>
      </p:pic>
      <p:pic>
        <p:nvPicPr>
          <p:cNvPr id="8" name="Grafik 7" descr="Ein Bild, das Herz, pink, Magenta, Farbigkeit enthält.">
            <a:extLst>
              <a:ext uri="{FF2B5EF4-FFF2-40B4-BE49-F238E27FC236}">
                <a16:creationId xmlns:a16="http://schemas.microsoft.com/office/drawing/2014/main" id="{0958CC0B-D44D-46D6-F1D5-29A52A1E9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93" t="22127" r="29095" b="12610"/>
          <a:stretch/>
        </p:blipFill>
        <p:spPr>
          <a:xfrm>
            <a:off x="255248" y="-2"/>
            <a:ext cx="11936752" cy="6858001"/>
          </a:xfrm>
          <a:prstGeom prst="rect">
            <a:avLst/>
          </a:prstGeom>
        </p:spPr>
      </p:pic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A43B2C05-6529-2315-3A1D-B14FA6E8C185}"/>
              </a:ext>
            </a:extLst>
          </p:cNvPr>
          <p:cNvSpPr txBox="1">
            <a:spLocks/>
          </p:cNvSpPr>
          <p:nvPr userDrawn="1"/>
        </p:nvSpPr>
        <p:spPr>
          <a:xfrm>
            <a:off x="1589078" y="3265223"/>
            <a:ext cx="3055346" cy="793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/>
                </a:solidFill>
                <a:latin typeface="TeleNeo ExtraBold" panose="020B0A0404020209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500"/>
              </a:lnSpc>
            </a:pPr>
            <a:r>
              <a:rPr lang="de-DE" sz="5600" dirty="0"/>
              <a:t>OPEN</a:t>
            </a:r>
          </a:p>
          <a:p>
            <a:pPr algn="r">
              <a:lnSpc>
                <a:spcPts val="4500"/>
              </a:lnSpc>
            </a:pPr>
            <a:r>
              <a:rPr lang="de-DE" sz="5600" dirty="0">
                <a:solidFill>
                  <a:schemeClr val="tx1"/>
                </a:solidFill>
              </a:rPr>
              <a:t>TELEKOM</a:t>
            </a:r>
          </a:p>
          <a:p>
            <a:pPr algn="r">
              <a:lnSpc>
                <a:spcPts val="4500"/>
              </a:lnSpc>
            </a:pPr>
            <a:r>
              <a:rPr lang="de-DE" sz="5600" dirty="0"/>
              <a:t>CLOUD</a:t>
            </a:r>
            <a:endParaRPr lang="de-DE" sz="5600" i="1" dirty="0"/>
          </a:p>
        </p:txBody>
      </p:sp>
      <p:pic>
        <p:nvPicPr>
          <p:cNvPr id="13" name="Grafik 12" descr="Ein Bild, das Symbol, Logo, Schrift, Grafiken enthält.&#10;&#10;Automatisch generierte Beschreibung">
            <a:extLst>
              <a:ext uri="{FF2B5EF4-FFF2-40B4-BE49-F238E27FC236}">
                <a16:creationId xmlns:a16="http://schemas.microsoft.com/office/drawing/2014/main" id="{1F6B9073-341F-A651-86FC-33D177F348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591" y="928916"/>
            <a:ext cx="780288" cy="928914"/>
          </a:xfrm>
          <a:prstGeom prst="rect">
            <a:avLst/>
          </a:prstGeom>
        </p:spPr>
      </p:pic>
      <p:sp>
        <p:nvSpPr>
          <p:cNvPr id="5" name="Textplatzhalter 24">
            <a:extLst>
              <a:ext uri="{FF2B5EF4-FFF2-40B4-BE49-F238E27FC236}">
                <a16:creationId xmlns:a16="http://schemas.microsoft.com/office/drawing/2014/main" id="{84D97CE5-5767-629B-D69E-D1637EACCE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87541" y="3069309"/>
            <a:ext cx="6319211" cy="573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>
                <a:solidFill>
                  <a:schemeClr val="bg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C2F90F7C-30EE-6D28-E9E6-DFBC97D35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8246" y="3765966"/>
            <a:ext cx="6306633" cy="16586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TeleNeo Office Medium" panose="020B0604040202090203" pitchFamily="34" charset="0"/>
              </a:defRPr>
            </a:lvl1pPr>
            <a:lvl2pPr marL="457200" indent="0" algn="ctr">
              <a:buNone/>
              <a:defRPr sz="4000">
                <a:solidFill>
                  <a:schemeClr val="bg1"/>
                </a:solidFill>
                <a:latin typeface="TeleNeo Office" panose="020B0504040202090203"/>
              </a:defRPr>
            </a:lvl2pPr>
            <a:lvl3pPr marL="914400" indent="0" algn="ctr">
              <a:buNone/>
              <a:defRPr sz="4000">
                <a:solidFill>
                  <a:schemeClr val="bg1"/>
                </a:solidFill>
                <a:latin typeface="TeleNeo Office" panose="020B0504040202090203"/>
              </a:defRPr>
            </a:lvl3pPr>
            <a:lvl4pPr marL="1371600" indent="0" algn="ctr">
              <a:buNone/>
              <a:defRPr sz="4000">
                <a:solidFill>
                  <a:schemeClr val="bg1"/>
                </a:solidFill>
                <a:latin typeface="TeleNeo Office" panose="020B0504040202090203"/>
              </a:defRPr>
            </a:lvl4pPr>
            <a:lvl5pPr marL="1828800" indent="0" algn="ctr">
              <a:buNone/>
              <a:defRPr sz="4000">
                <a:solidFill>
                  <a:schemeClr val="bg1"/>
                </a:solidFill>
                <a:latin typeface="TeleNeo Office" panose="020B0504040202090203"/>
              </a:defRPr>
            </a:lvl5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03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FD3ABD8-9079-8FBE-D03B-7CD27AA4F4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96"/>
          <a:stretch/>
        </p:blipFill>
        <p:spPr>
          <a:xfrm>
            <a:off x="-11362" y="-1"/>
            <a:ext cx="12203362" cy="685800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88DBF8CC-B205-1130-DCB2-729B2124BFFF}"/>
              </a:ext>
            </a:extLst>
          </p:cNvPr>
          <p:cNvSpPr/>
          <p:nvPr userDrawn="1"/>
        </p:nvSpPr>
        <p:spPr>
          <a:xfrm>
            <a:off x="-11362" y="5715001"/>
            <a:ext cx="12203362" cy="1143000"/>
          </a:xfrm>
          <a:prstGeom prst="rect">
            <a:avLst/>
          </a:prstGeom>
          <a:solidFill>
            <a:srgbClr val="E200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  <a:solidFill>
                <a:srgbClr val="E20074"/>
              </a:solidFill>
            </a:endParaRP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794F0141-3B3F-52B6-E2C4-6D92E430BDC6}"/>
              </a:ext>
            </a:extLst>
          </p:cNvPr>
          <p:cNvSpPr txBox="1">
            <a:spLocks/>
          </p:cNvSpPr>
          <p:nvPr userDrawn="1"/>
        </p:nvSpPr>
        <p:spPr>
          <a:xfrm>
            <a:off x="2071796" y="5715001"/>
            <a:ext cx="8048408" cy="116534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/>
                </a:solidFill>
                <a:latin typeface="TeleNeo ExtraBold" panose="020B0A0404020209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500"/>
              </a:lnSpc>
            </a:pPr>
            <a:r>
              <a:rPr lang="de-DE" sz="3200" dirty="0">
                <a:solidFill>
                  <a:schemeClr val="bg1"/>
                </a:solidFill>
              </a:rPr>
              <a:t>Open </a:t>
            </a:r>
            <a:r>
              <a:rPr lang="de-DE" sz="3200" dirty="0">
                <a:solidFill>
                  <a:schemeClr val="tx1"/>
                </a:solidFill>
              </a:rPr>
              <a:t>Telekom</a:t>
            </a:r>
            <a:r>
              <a:rPr lang="de-DE" sz="3200" dirty="0">
                <a:solidFill>
                  <a:schemeClr val="bg1"/>
                </a:solidFill>
              </a:rPr>
              <a:t> Cloud</a:t>
            </a:r>
          </a:p>
          <a:p>
            <a:pPr marL="0" marR="0" lvl="0" indent="0" algn="ctr" defTabSz="914400" rtl="0" eaLnBrk="1" fontAlgn="auto" latinLnBrk="0" hangingPunct="1">
              <a:lnSpc>
                <a:spcPts val="13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400" i="1" dirty="0">
                <a:latin typeface="TeleNeo Medium" panose="020B0604040202090203" pitchFamily="34" charset="0"/>
              </a:rPr>
              <a:t>Creating a Secure Connected World</a:t>
            </a:r>
          </a:p>
          <a:p>
            <a:pPr algn="ctr">
              <a:lnSpc>
                <a:spcPts val="4500"/>
              </a:lnSpc>
            </a:pPr>
            <a:endParaRPr lang="de-DE" sz="1800" i="1" dirty="0">
              <a:solidFill>
                <a:schemeClr val="bg1"/>
              </a:solidFill>
            </a:endParaRPr>
          </a:p>
        </p:txBody>
      </p:sp>
      <p:pic>
        <p:nvPicPr>
          <p:cNvPr id="15" name="Grafik 14" descr="Ein Bild, das Herz, pink, Magenta, Farbigkeit enthält.">
            <a:extLst>
              <a:ext uri="{FF2B5EF4-FFF2-40B4-BE49-F238E27FC236}">
                <a16:creationId xmlns:a16="http://schemas.microsoft.com/office/drawing/2014/main" id="{77E41C02-9121-53B9-8FA3-39ACC192BB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4" t="5416" r="51717" b="29093"/>
          <a:stretch/>
        </p:blipFill>
        <p:spPr>
          <a:xfrm>
            <a:off x="9289143" y="4223657"/>
            <a:ext cx="2924986" cy="2634343"/>
          </a:xfrm>
          <a:prstGeom prst="rect">
            <a:avLst/>
          </a:prstGeom>
        </p:spPr>
      </p:pic>
      <p:sp>
        <p:nvSpPr>
          <p:cNvPr id="20" name="Textplatzhalter 24">
            <a:extLst>
              <a:ext uri="{FF2B5EF4-FFF2-40B4-BE49-F238E27FC236}">
                <a16:creationId xmlns:a16="http://schemas.microsoft.com/office/drawing/2014/main" id="{42DD9EB7-DFA1-6135-84A9-0ACB485D5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174" y="441580"/>
            <a:ext cx="10864499" cy="573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>
                <a:solidFill>
                  <a:srgbClr val="E20074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1" name="Textplatzhalter 13">
            <a:extLst>
              <a:ext uri="{FF2B5EF4-FFF2-40B4-BE49-F238E27FC236}">
                <a16:creationId xmlns:a16="http://schemas.microsoft.com/office/drawing/2014/main" id="{DB88B8B5-44EE-F796-A97D-8EBAE7973F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175" y="1138238"/>
            <a:ext cx="10864048" cy="6683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i="0">
                <a:solidFill>
                  <a:schemeClr val="tx1"/>
                </a:solidFill>
                <a:latin typeface="TeleNeo Office Medium" panose="020B0604040202090203" pitchFamily="34" charset="0"/>
              </a:defRPr>
            </a:lvl1pPr>
            <a:lvl2pPr>
              <a:defRPr>
                <a:latin typeface="TeleNeo Office Medium" panose="020B0604040202090203" pitchFamily="34" charset="0"/>
              </a:defRPr>
            </a:lvl2pPr>
            <a:lvl3pPr>
              <a:defRPr>
                <a:latin typeface="TeleNeo Office Medium" panose="020B0604040202090203" pitchFamily="34" charset="0"/>
              </a:defRPr>
            </a:lvl3pPr>
            <a:lvl4pPr>
              <a:defRPr>
                <a:latin typeface="TeleNeo Office Medium" panose="020B0604040202090203" pitchFamily="34" charset="0"/>
              </a:defRPr>
            </a:lvl4pPr>
            <a:lvl5pPr>
              <a:defRPr>
                <a:latin typeface="TeleNeo Office Medium" panose="020B0604040202090203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A4B69743-8456-7C4D-FAD5-551B0698B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4" y="1991399"/>
            <a:ext cx="10869511" cy="35095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TeleNeo Office" panose="020B0504040202090203"/>
              </a:defRPr>
            </a:lvl1pPr>
            <a:lvl2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2pPr>
            <a:lvl3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3pPr>
            <a:lvl4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4pPr>
            <a:lvl5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6" name="Grafik 15" descr="Ein Bild, das Symbol, Logo, Schrift, Grafiken enthält.&#10;&#10;Automatisch generierte Beschreibung">
            <a:extLst>
              <a:ext uri="{FF2B5EF4-FFF2-40B4-BE49-F238E27FC236}">
                <a16:creationId xmlns:a16="http://schemas.microsoft.com/office/drawing/2014/main" id="{63CA3F46-72E8-F81D-ECA5-FF31A57453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437" y="5347985"/>
            <a:ext cx="616588" cy="7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4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94BA946A-17DC-8748-7063-970A2EB22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/>
        </p:blipFill>
        <p:spPr>
          <a:xfrm>
            <a:off x="1426" y="-1"/>
            <a:ext cx="12190574" cy="6858001"/>
          </a:xfrm>
          <a:prstGeom prst="rect">
            <a:avLst/>
          </a:prstGeom>
        </p:spPr>
      </p:pic>
      <p:pic>
        <p:nvPicPr>
          <p:cNvPr id="16" name="Grafik 15" descr="Ein Bild, das Kreativität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0AE4D5AB-BC7D-0018-3886-F8AD5613D2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9" b="5059"/>
          <a:stretch/>
        </p:blipFill>
        <p:spPr>
          <a:xfrm>
            <a:off x="-25399" y="5123752"/>
            <a:ext cx="2535698" cy="1734248"/>
          </a:xfrm>
          <a:prstGeom prst="rect">
            <a:avLst/>
          </a:prstGeom>
        </p:spPr>
      </p:pic>
      <p:pic>
        <p:nvPicPr>
          <p:cNvPr id="12" name="Grafik 11" descr="Ein Bild, das pink enthält.&#10;&#10;Automatisch generierte Beschreibung">
            <a:extLst>
              <a:ext uri="{FF2B5EF4-FFF2-40B4-BE49-F238E27FC236}">
                <a16:creationId xmlns:a16="http://schemas.microsoft.com/office/drawing/2014/main" id="{6E6F270F-4549-019C-A365-E4A6F96D1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9" t="-123" r="22606" b="91856"/>
          <a:stretch/>
        </p:blipFill>
        <p:spPr>
          <a:xfrm>
            <a:off x="0" y="5007884"/>
            <a:ext cx="12192000" cy="185011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33621E8-A746-D553-058D-E63682EAD8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9" t="1" b="40121"/>
          <a:stretch/>
        </p:blipFill>
        <p:spPr>
          <a:xfrm>
            <a:off x="0" y="5537998"/>
            <a:ext cx="6194380" cy="1320001"/>
          </a:xfrm>
          <a:prstGeom prst="rect">
            <a:avLst/>
          </a:prstGeom>
        </p:spPr>
      </p:pic>
      <p:pic>
        <p:nvPicPr>
          <p:cNvPr id="14" name="Grafik 13" descr="Ein Bild, das Kreativität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AEDFB8A7-3A00-01B0-E600-F9061D984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97" b="29991"/>
          <a:stretch/>
        </p:blipFill>
        <p:spPr>
          <a:xfrm>
            <a:off x="8401051" y="5051427"/>
            <a:ext cx="3790950" cy="1806573"/>
          </a:xfrm>
          <a:prstGeom prst="rect">
            <a:avLst/>
          </a:prstGeom>
        </p:spPr>
      </p:pic>
      <p:sp>
        <p:nvSpPr>
          <p:cNvPr id="5" name="Textplatzhalter 8">
            <a:extLst>
              <a:ext uri="{FF2B5EF4-FFF2-40B4-BE49-F238E27FC236}">
                <a16:creationId xmlns:a16="http://schemas.microsoft.com/office/drawing/2014/main" id="{FB94BAC9-658C-FD0D-C6B3-37C045FED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5426076" cy="32854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TeleNeo Office" panose="020B0504040202090203"/>
              </a:defRPr>
            </a:lvl1pPr>
            <a:lvl2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2pPr>
            <a:lvl3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3pPr>
            <a:lvl4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4pPr>
            <a:lvl5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59DA384-1AF7-AD1A-AB79-2D8C69ACF8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6000" y="1991399"/>
            <a:ext cx="5426076" cy="32854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TeleNeo Office" panose="020B0504040202090203"/>
              </a:defRPr>
            </a:lvl1pPr>
            <a:lvl2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2pPr>
            <a:lvl3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3pPr>
            <a:lvl4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4pPr>
            <a:lvl5pPr algn="just">
              <a:defRPr sz="1800">
                <a:solidFill>
                  <a:schemeClr val="bg1"/>
                </a:solidFill>
                <a:latin typeface="TeleNeo Office" panose="020B0504040202090203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8C3E78-F5ED-A285-625F-E00CF4F0FEF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4318" y="5581539"/>
            <a:ext cx="638877" cy="760569"/>
          </a:xfrm>
          <a:prstGeom prst="rect">
            <a:avLst/>
          </a:prstGeom>
        </p:spPr>
      </p:pic>
      <p:sp>
        <p:nvSpPr>
          <p:cNvPr id="3" name="Textplatzhalter 24">
            <a:extLst>
              <a:ext uri="{FF2B5EF4-FFF2-40B4-BE49-F238E27FC236}">
                <a16:creationId xmlns:a16="http://schemas.microsoft.com/office/drawing/2014/main" id="{58706AE8-B271-4F7B-1E69-F732838F3E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174" y="441580"/>
            <a:ext cx="10864499" cy="57308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>
                <a:solidFill>
                  <a:srgbClr val="E20074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4" name="Textplatzhalter 13">
            <a:extLst>
              <a:ext uri="{FF2B5EF4-FFF2-40B4-BE49-F238E27FC236}">
                <a16:creationId xmlns:a16="http://schemas.microsoft.com/office/drawing/2014/main" id="{4EBC9C6C-1910-5819-CF45-421EF5BDFA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175" y="1138238"/>
            <a:ext cx="10864048" cy="6683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i="0">
                <a:solidFill>
                  <a:schemeClr val="tx1"/>
                </a:solidFill>
                <a:latin typeface="TeleNeo Office Medium" panose="020B0604040202090203" pitchFamily="34" charset="0"/>
              </a:defRPr>
            </a:lvl1pPr>
            <a:lvl2pPr>
              <a:defRPr>
                <a:latin typeface="TeleNeo Office Medium" panose="020B0604040202090203" pitchFamily="34" charset="0"/>
              </a:defRPr>
            </a:lvl2pPr>
            <a:lvl3pPr>
              <a:defRPr>
                <a:latin typeface="TeleNeo Office Medium" panose="020B0604040202090203" pitchFamily="34" charset="0"/>
              </a:defRPr>
            </a:lvl3pPr>
            <a:lvl4pPr>
              <a:defRPr>
                <a:latin typeface="TeleNeo Office Medium" panose="020B0604040202090203" pitchFamily="34" charset="0"/>
              </a:defRPr>
            </a:lvl4pPr>
            <a:lvl5pPr>
              <a:defRPr>
                <a:latin typeface="TeleNeo Office Medium" panose="020B0604040202090203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2F3FEE03-1A0E-F40E-D687-0C8A8D1C1C8F}"/>
              </a:ext>
            </a:extLst>
          </p:cNvPr>
          <p:cNvSpPr txBox="1">
            <a:spLocks/>
          </p:cNvSpPr>
          <p:nvPr userDrawn="1"/>
        </p:nvSpPr>
        <p:spPr>
          <a:xfrm>
            <a:off x="527051" y="5715001"/>
            <a:ext cx="6275968" cy="6271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/>
                </a:solidFill>
                <a:latin typeface="TeleNeo ExtraBold" panose="020B0A0404020209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500"/>
              </a:lnSpc>
            </a:pPr>
            <a:r>
              <a:rPr lang="de-DE" sz="3200" dirty="0">
                <a:solidFill>
                  <a:srgbClr val="E20074"/>
                </a:solidFill>
              </a:rPr>
              <a:t>OPEN </a:t>
            </a:r>
            <a:r>
              <a:rPr lang="de-DE" sz="3200" dirty="0">
                <a:solidFill>
                  <a:schemeClr val="tx1"/>
                </a:solidFill>
              </a:rPr>
              <a:t>TELEKOM</a:t>
            </a:r>
            <a:r>
              <a:rPr lang="de-DE" sz="3200" dirty="0">
                <a:solidFill>
                  <a:srgbClr val="E20074"/>
                </a:solidFill>
              </a:rPr>
              <a:t> CLOUD</a:t>
            </a:r>
          </a:p>
          <a:p>
            <a:pPr marL="0" marR="0" lvl="0" indent="0" algn="l" defTabSz="914400" rtl="0" eaLnBrk="1" fontAlgn="auto" latinLnBrk="0" hangingPunct="1">
              <a:lnSpc>
                <a:spcPts val="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400" i="1" dirty="0">
                <a:solidFill>
                  <a:schemeClr val="tx1"/>
                </a:solidFill>
                <a:latin typeface="TeleNeo Medium" panose="020B0604040202090203" pitchFamily="34" charset="0"/>
              </a:rPr>
              <a:t>Creating a Secure Connected World</a:t>
            </a:r>
          </a:p>
          <a:p>
            <a:pPr algn="l">
              <a:lnSpc>
                <a:spcPts val="4500"/>
              </a:lnSpc>
            </a:pPr>
            <a:endParaRPr lang="de-DE" sz="18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75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olie 28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1F06070-08FC-8C18-7D61-AF0908FA06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4" r="13014"/>
          <a:stretch/>
        </p:blipFill>
        <p:spPr>
          <a:xfrm>
            <a:off x="1426" y="-1"/>
            <a:ext cx="12190574" cy="6858001"/>
          </a:xfrm>
          <a:prstGeom prst="rect">
            <a:avLst/>
          </a:prstGeom>
        </p:spPr>
      </p:pic>
      <p:sp>
        <p:nvSpPr>
          <p:cNvPr id="26" name="Bildplatzhalter 18">
            <a:extLst>
              <a:ext uri="{FF2B5EF4-FFF2-40B4-BE49-F238E27FC236}">
                <a16:creationId xmlns:a16="http://schemas.microsoft.com/office/drawing/2014/main" id="{49790BA4-0233-9CA1-1B7A-4B6894FCA01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6858001"/>
          </a:xfrm>
          <a:prstGeom prst="rect">
            <a:avLst/>
          </a:prstGeom>
        </p:spPr>
        <p:txBody>
          <a:bodyPr/>
          <a:lstStyle>
            <a:lvl1pPr>
              <a:defRPr>
                <a:latin typeface="TeleNeo Office" panose="020B0504040202090203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31" name="Grafik 30" descr="Ein Bild, das Herz, pink, Magenta, Farbigkeit enthält.">
            <a:extLst>
              <a:ext uri="{FF2B5EF4-FFF2-40B4-BE49-F238E27FC236}">
                <a16:creationId xmlns:a16="http://schemas.microsoft.com/office/drawing/2014/main" id="{0B88C7E4-04F0-FE0A-3D91-C9A6A6D5E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5" t="32343" r="48561" b="-15269"/>
          <a:stretch/>
        </p:blipFill>
        <p:spPr>
          <a:xfrm>
            <a:off x="9273765" y="0"/>
            <a:ext cx="2916810" cy="2833574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48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1002A7B-76C8-8229-BFE4-62B91B0F51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77882" y="565150"/>
            <a:ext cx="481393" cy="573088"/>
          </a:xfrm>
          <a:prstGeom prst="rect">
            <a:avLst/>
          </a:prstGeom>
        </p:spPr>
      </p:pic>
      <p:sp>
        <p:nvSpPr>
          <p:cNvPr id="11" name="Textplatzhalter 24">
            <a:extLst>
              <a:ext uri="{FF2B5EF4-FFF2-40B4-BE49-F238E27FC236}">
                <a16:creationId xmlns:a16="http://schemas.microsoft.com/office/drawing/2014/main" id="{99B3DEC5-E160-B72D-8C26-CA2889F8A7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175" y="441580"/>
            <a:ext cx="8383936" cy="573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0">
                <a:solidFill>
                  <a:schemeClr val="bg1"/>
                </a:solidFill>
                <a:latin typeface="TeleNeo Office ExtraBold" panose="020B0A04040202090203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2" name="Textplatzhalter 13">
            <a:extLst>
              <a:ext uri="{FF2B5EF4-FFF2-40B4-BE49-F238E27FC236}">
                <a16:creationId xmlns:a16="http://schemas.microsoft.com/office/drawing/2014/main" id="{05016A63-10A3-AAD8-3117-FD507D0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8175" y="1138238"/>
            <a:ext cx="8383588" cy="6683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  <a:latin typeface="TeleNeo Office Medium" panose="020B0604040202090203" pitchFamily="34" charset="0"/>
              </a:defRPr>
            </a:lvl1pPr>
            <a:lvl2pPr>
              <a:defRPr>
                <a:latin typeface="TeleNeo Office Medium" panose="020B0604040202090203" pitchFamily="34" charset="0"/>
              </a:defRPr>
            </a:lvl2pPr>
            <a:lvl3pPr>
              <a:defRPr>
                <a:latin typeface="TeleNeo Office Medium" panose="020B0604040202090203" pitchFamily="34" charset="0"/>
              </a:defRPr>
            </a:lvl3pPr>
            <a:lvl4pPr>
              <a:defRPr>
                <a:latin typeface="TeleNeo Office Medium" panose="020B0604040202090203" pitchFamily="34" charset="0"/>
              </a:defRPr>
            </a:lvl4pPr>
            <a:lvl5pPr>
              <a:defRPr>
                <a:latin typeface="TeleNeo Office Medium" panose="020B0604040202090203" pitchFamily="34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2" name="Textplatzhalter 3">
            <a:extLst>
              <a:ext uri="{FF2B5EF4-FFF2-40B4-BE49-F238E27FC236}">
                <a16:creationId xmlns:a16="http://schemas.microsoft.com/office/drawing/2014/main" id="{050950D3-C9CB-E3CE-ED11-3D6AE35C398E}"/>
              </a:ext>
            </a:extLst>
          </p:cNvPr>
          <p:cNvSpPr txBox="1">
            <a:spLocks/>
          </p:cNvSpPr>
          <p:nvPr userDrawn="1"/>
        </p:nvSpPr>
        <p:spPr>
          <a:xfrm>
            <a:off x="2071796" y="6224543"/>
            <a:ext cx="8048408" cy="793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/>
                </a:solidFill>
                <a:latin typeface="TeleNeo ExtraBold" panose="020B0A0404020209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500"/>
              </a:lnSpc>
            </a:pPr>
            <a:r>
              <a:rPr lang="de-DE" sz="3200" dirty="0">
                <a:solidFill>
                  <a:srgbClr val="E20074"/>
                </a:solidFill>
              </a:rPr>
              <a:t>Open</a:t>
            </a:r>
            <a:r>
              <a:rPr lang="de-DE" sz="3200" dirty="0"/>
              <a:t> </a:t>
            </a:r>
            <a:r>
              <a:rPr lang="de-DE" sz="3200" dirty="0">
                <a:solidFill>
                  <a:schemeClr val="tx1"/>
                </a:solidFill>
              </a:rPr>
              <a:t>Telekom </a:t>
            </a:r>
            <a:r>
              <a:rPr lang="de-DE" sz="3200" dirty="0">
                <a:solidFill>
                  <a:srgbClr val="E20074"/>
                </a:solidFill>
              </a:rPr>
              <a:t>Cloud</a:t>
            </a:r>
            <a:endParaRPr lang="de-DE" sz="3200" i="1" dirty="0">
              <a:solidFill>
                <a:srgbClr val="E20074"/>
              </a:solidFill>
            </a:endParaRP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90F8340-F3BD-9A11-2411-0A026AB6DBAD}"/>
              </a:ext>
            </a:extLst>
          </p:cNvPr>
          <p:cNvSpPr txBox="1">
            <a:spLocks/>
          </p:cNvSpPr>
          <p:nvPr userDrawn="1"/>
        </p:nvSpPr>
        <p:spPr>
          <a:xfrm>
            <a:off x="9021763" y="6350247"/>
            <a:ext cx="27432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FAB17-BCED-4291-A2EE-8FE174A1701D}" type="slidenum">
              <a:rPr lang="de-DE" sz="2000" smtClean="0">
                <a:solidFill>
                  <a:srgbClr val="E20074"/>
                </a:solidFill>
                <a:latin typeface="TeleNeo ExtraBold" panose="020B0A04040202090203" pitchFamily="34" charset="0"/>
              </a:rPr>
              <a:pPr/>
              <a:t>‹#›</a:t>
            </a:fld>
            <a:endParaRPr lang="de-DE" sz="2000" dirty="0">
              <a:solidFill>
                <a:srgbClr val="E20074"/>
              </a:solidFill>
              <a:latin typeface="TeleNeo ExtraBold" panose="020B0A0404020209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9167-6079-0921-B59C-6BC30B20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321D7-9E38-7484-CD4D-D44724F5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1AE4D-F727-7C01-1DD8-FEBF4762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E786F-D298-CDF2-5000-6E79843F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AE13B-C9D8-4601-8983-4BD46A9F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13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DBC9-4A94-83A2-C20E-BE15ACD7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82353-5632-8B71-65B6-5FEB0CF92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F9EEF-5F07-2BB5-1128-ACDC786E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2F4A2-93FA-E7CD-D8AC-B8663A64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54A1-DED6-84CA-10F0-10262977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90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6837-69AB-612D-9018-AAE18F50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D65F-BB19-AEBC-3A59-3DC13AC4F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EC84F-33B6-5187-97E5-3ED439F98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E7F3D-7EFA-474B-46D2-B2B626E6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2D673-95F4-7E4A-F5C6-725F19B1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6501-8943-0D19-CAE5-83B5DB7A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31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5DB8-0419-22EE-9A2B-E07F5963B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C3C67-A8FF-8E37-7D0B-7D680CBB6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C0202-8482-9C50-D9C7-8DC822FED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65644-9FB3-C473-DE3D-6057D68F1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EF2F8-05B5-25BF-32C0-42052C1A41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C82123-0E73-F48A-1311-7F7028CF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11427-9B80-4729-5C0F-DF2387DA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DAB90-CBD0-3867-4E2B-97F8D32D4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37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BA0B-53D3-0F33-2B8E-63006DDC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F5AA1-0E3B-D379-C2A7-62BFB210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F5AFD-CD56-A9F7-4C59-26DBE3A48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C2602-6FFC-D701-815A-578550AE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2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39B6C-E6EA-8BCC-6816-7CD3EBE8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B7E87-F3E9-0871-6B94-A4CBD809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9C790-17E6-C870-3067-6987FCF7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82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5AAC-49C3-9E87-21AD-322A1AB0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FA62-E3EF-0484-92E3-2077D615E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8BA3D-179D-B3EF-DA97-F831E6758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386D4-A441-092C-4E01-2F168526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85BFC-BD9B-1CEF-1230-F9D67C18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B1775-E5DC-8A48-6805-0E7B1BD8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029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90C3-12ED-ACAC-3906-505055BC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F8865-4506-88A8-3B78-CF6BDCB60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BE8A9-BE6F-B118-39FA-E01911300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278A5-0E3C-5B67-C4AC-95B850C6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8F438-CCB8-46BD-BFE8-DDF9099AD380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A9D7-FAFF-D4E1-58EE-B7096418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68C42-DF87-B55F-9AB4-800F49EF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51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8334C-2240-3DD8-917E-229E457A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29C2C-9BBD-1AAA-BC6C-5ABC3D7C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F80A3-B207-5C18-2EBA-0F54AAEEC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28F438-CCB8-46BD-BFE8-DDF9099AD380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AC2D-741D-21F7-814F-E6E59BADF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84612-9B47-7FC7-31C8-D5F12AFED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F67B6-1BEC-42A6-96BA-628CF6CF3A3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67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developer.hashicorp.com/terraform/docs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runatlantis.io/" TargetMode="External"/><Relationship Id="rId5" Type="http://schemas.openxmlformats.org/officeDocument/2006/relationships/hyperlink" Target="https://www.pulumi.com/docs" TargetMode="External"/><Relationship Id="rId4" Type="http://schemas.openxmlformats.org/officeDocument/2006/relationships/hyperlink" Target="https://registry.terraform.io/providers/opentelekomcloud/opentelekomcloud/late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7ADF494-5497-B2A1-2793-D1CF92040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Infrastructure As 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2434E1-B0F1-9EDC-695B-232B3CFFF1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Terraform</a:t>
            </a:r>
          </a:p>
        </p:txBody>
      </p:sp>
    </p:spTree>
    <p:extLst>
      <p:ext uri="{BB962C8B-B14F-4D97-AF65-F5344CB8AC3E}">
        <p14:creationId xmlns:p14="http://schemas.microsoft.com/office/powerpoint/2010/main" val="190906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F1B7F-00CB-0823-2326-79592FC44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23A008-BA78-D28E-EB21-83784221EE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10864048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count – deploy multiple identical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for_each</a:t>
            </a:r>
            <a:r>
              <a:rPr lang="en-US" b="1" dirty="0"/>
              <a:t> – deploy one resource per item in a list/map</a:t>
            </a:r>
          </a:p>
          <a:p>
            <a:pPr marL="971550" lvl="1" indent="-285750"/>
            <a:r>
              <a:rPr lang="en-US" b="1" dirty="0"/>
              <a:t>Use </a:t>
            </a:r>
            <a:r>
              <a:rPr lang="en-US" b="1" dirty="0" err="1"/>
              <a:t>for_each</a:t>
            </a:r>
            <a:r>
              <a:rPr lang="en-US" b="1" dirty="0"/>
              <a:t> with maps to name resources based on keys</a:t>
            </a:r>
          </a:p>
          <a:p>
            <a:r>
              <a:rPr lang="en-US" b="1" dirty="0"/>
              <a:t>Example: create multiple VMs or subnets dynamically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A382BB9-0A59-49E0-C831-E9712D8E93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Advanced</a:t>
            </a:r>
            <a:r>
              <a:rPr lang="de-DE" dirty="0"/>
              <a:t> Terraform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A6FC4F-3DFC-1518-6DF1-518CC5497B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Loops: </a:t>
            </a:r>
            <a:r>
              <a:rPr lang="de-DE" dirty="0" err="1"/>
              <a:t>count</a:t>
            </a:r>
            <a:r>
              <a:rPr lang="de-DE" dirty="0"/>
              <a:t> and </a:t>
            </a:r>
            <a:r>
              <a:rPr lang="de-DE" dirty="0" err="1"/>
              <a:t>for_each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82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6A4C8-D4C2-2E36-A6D0-1A779AA7C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40C2A9-0696-F52C-C311-8679DF2424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10864048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Conditional expressions: condition ? </a:t>
            </a:r>
            <a:r>
              <a:rPr lang="en-US" b="1" dirty="0" err="1"/>
              <a:t>true_value</a:t>
            </a:r>
            <a:r>
              <a:rPr lang="en-US" b="1" dirty="0"/>
              <a:t> : </a:t>
            </a:r>
            <a:r>
              <a:rPr lang="en-US" b="1" dirty="0" err="1"/>
              <a:t>false_value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Control number of resources or parameter values dynamically</a:t>
            </a:r>
          </a:p>
          <a:p>
            <a:endParaRPr lang="en-US" b="1" dirty="0"/>
          </a:p>
          <a:p>
            <a:r>
              <a:rPr lang="en-US" b="1" dirty="0"/>
              <a:t>Example: Deploy HA VMs only if </a:t>
            </a:r>
            <a:r>
              <a:rPr lang="en-US" b="1" dirty="0" err="1"/>
              <a:t>high_availability</a:t>
            </a:r>
            <a:r>
              <a:rPr lang="en-US" b="1" dirty="0"/>
              <a:t> = true</a:t>
            </a:r>
            <a:endParaRPr lang="de-DE" b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A2CE6E9-146A-188A-38B0-5734C94806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Advanced</a:t>
            </a:r>
            <a:r>
              <a:rPr lang="de-DE" dirty="0"/>
              <a:t> Terraform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E38A821-2E3A-C15B-0BED-F17E0EB4C9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Conditionals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8894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69461-BD4D-2277-D77A-BBD84E5EA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623872-E779-F5B0-DD2A-49CC1165A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10864048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Locals</a:t>
            </a:r>
            <a:r>
              <a:rPr lang="de-DE" b="1" dirty="0"/>
              <a:t> </a:t>
            </a:r>
            <a:r>
              <a:rPr lang="de-DE" b="1" dirty="0" err="1"/>
              <a:t>store</a:t>
            </a:r>
            <a:r>
              <a:rPr lang="de-DE" b="1" dirty="0"/>
              <a:t> </a:t>
            </a:r>
            <a:r>
              <a:rPr lang="de-DE" b="1" dirty="0" err="1"/>
              <a:t>computed</a:t>
            </a:r>
            <a:r>
              <a:rPr lang="de-DE" b="1" dirty="0"/>
              <a:t> </a:t>
            </a:r>
            <a:r>
              <a:rPr lang="de-DE" b="1" dirty="0" err="1"/>
              <a:t>values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avoid</a:t>
            </a:r>
            <a:r>
              <a:rPr lang="de-DE" b="1" dirty="0"/>
              <a:t> </a:t>
            </a:r>
            <a:r>
              <a:rPr lang="de-DE" b="1" dirty="0" err="1"/>
              <a:t>repetition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Example</a:t>
            </a:r>
            <a:r>
              <a:rPr lang="de-DE" b="1" dirty="0"/>
              <a:t>: </a:t>
            </a:r>
            <a:r>
              <a:rPr lang="de-DE" b="1" dirty="0" err="1"/>
              <a:t>common_tags</a:t>
            </a:r>
            <a:r>
              <a:rPr lang="de-DE" b="1" dirty="0"/>
              <a:t> = { Environment = </a:t>
            </a:r>
            <a:r>
              <a:rPr lang="de-DE" b="1" dirty="0" err="1"/>
              <a:t>var.env</a:t>
            </a:r>
            <a:r>
              <a:rPr lang="de-DE" b="1" dirty="0"/>
              <a:t>, Project = </a:t>
            </a:r>
            <a:r>
              <a:rPr lang="de-DE" b="1" dirty="0" err="1"/>
              <a:t>var.project</a:t>
            </a:r>
            <a:r>
              <a:rPr lang="de-DE" b="1" dirty="0"/>
              <a:t>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Merge</a:t>
            </a:r>
            <a:r>
              <a:rPr lang="de-DE" b="1" dirty="0"/>
              <a:t> </a:t>
            </a:r>
            <a:r>
              <a:rPr lang="de-DE" b="1" dirty="0" err="1"/>
              <a:t>locals</a:t>
            </a:r>
            <a:r>
              <a:rPr lang="de-DE" b="1" dirty="0"/>
              <a:t>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specific</a:t>
            </a:r>
            <a:r>
              <a:rPr lang="de-DE" b="1" dirty="0"/>
              <a:t> tags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resources</a:t>
            </a:r>
            <a:endParaRPr lang="de-DE" b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BF5729-D410-EB13-3EAE-82178D41B5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Advanced</a:t>
            </a:r>
            <a:r>
              <a:rPr lang="de-DE" dirty="0"/>
              <a:t> Terraform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127A3AD-F46D-9636-2DB7-05EFDD6680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Values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478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1FFCB-3666-37B4-0935-CDE9A6305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4C59C8-BDFA-3333-BA96-1EB1377B5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10857698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stores the current infrastructure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Remote backends allow team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OTC OBS (Object Storage) can act as S3-compatible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Enables state locking and versioning</a:t>
            </a:r>
            <a:endParaRPr lang="de-DE" b="1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0F8F12-6187-9508-10C6-B691F3FBB2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Advanced</a:t>
            </a:r>
            <a:r>
              <a:rPr lang="de-DE" dirty="0"/>
              <a:t> Terraform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516F036-AA69-C85D-5E20-C9B44313FA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State Management and Remote </a:t>
            </a:r>
            <a:r>
              <a:rPr lang="de-DE" dirty="0" err="1"/>
              <a:t>Backends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633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369C8-9BA2-0983-B619-486B3E690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DED05D0-A5CC-5AE5-20EC-744B0B5D44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10864048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Import </a:t>
            </a:r>
            <a:r>
              <a:rPr lang="de-DE" b="1" dirty="0" err="1"/>
              <a:t>allows</a:t>
            </a:r>
            <a:r>
              <a:rPr lang="de-DE" b="1" dirty="0"/>
              <a:t> </a:t>
            </a:r>
            <a:r>
              <a:rPr lang="de-DE" b="1" dirty="0" err="1"/>
              <a:t>bringing</a:t>
            </a:r>
            <a:r>
              <a:rPr lang="de-DE" b="1" dirty="0"/>
              <a:t> </a:t>
            </a:r>
            <a:r>
              <a:rPr lang="de-DE" b="1" dirty="0" err="1"/>
              <a:t>manually</a:t>
            </a:r>
            <a:r>
              <a:rPr lang="de-DE" b="1" dirty="0"/>
              <a:t> </a:t>
            </a:r>
            <a:r>
              <a:rPr lang="de-DE" b="1" dirty="0" err="1"/>
              <a:t>created</a:t>
            </a:r>
            <a:r>
              <a:rPr lang="de-DE" b="1" dirty="0"/>
              <a:t> </a:t>
            </a:r>
            <a:r>
              <a:rPr lang="de-DE" b="1" dirty="0" err="1"/>
              <a:t>resources</a:t>
            </a:r>
            <a:r>
              <a:rPr lang="de-DE" b="1" dirty="0"/>
              <a:t> </a:t>
            </a:r>
            <a:r>
              <a:rPr lang="de-DE" b="1" dirty="0" err="1"/>
              <a:t>under</a:t>
            </a:r>
            <a:r>
              <a:rPr lang="de-DE" b="1" dirty="0"/>
              <a:t> Terraform </a:t>
            </a:r>
            <a:r>
              <a:rPr lang="de-DE" b="1" dirty="0" err="1"/>
              <a:t>control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Syntax:</a:t>
            </a:r>
          </a:p>
          <a:p>
            <a:pPr marL="971550" lvl="1" indent="-285750"/>
            <a:r>
              <a:rPr lang="de-DE" b="1" dirty="0"/>
              <a:t> </a:t>
            </a:r>
            <a:r>
              <a:rPr lang="de-DE" b="1" dirty="0" err="1"/>
              <a:t>terraform</a:t>
            </a:r>
            <a:r>
              <a:rPr lang="de-DE" b="1" dirty="0"/>
              <a:t> </a:t>
            </a:r>
            <a:r>
              <a:rPr lang="de-DE" b="1" dirty="0" err="1"/>
              <a:t>import</a:t>
            </a:r>
            <a:r>
              <a:rPr lang="de-DE" b="1" dirty="0"/>
              <a:t> &lt;</a:t>
            </a:r>
            <a:r>
              <a:rPr lang="de-DE" b="1" dirty="0" err="1"/>
              <a:t>resource_type</a:t>
            </a:r>
            <a:r>
              <a:rPr lang="de-DE" b="1" dirty="0"/>
              <a:t>&gt;.&lt;</a:t>
            </a:r>
            <a:r>
              <a:rPr lang="de-DE" b="1" dirty="0" err="1"/>
              <a:t>name</a:t>
            </a:r>
            <a:r>
              <a:rPr lang="de-DE" b="1" dirty="0"/>
              <a:t>&gt; &lt;</a:t>
            </a:r>
            <a:r>
              <a:rPr lang="de-DE" b="1" dirty="0" err="1"/>
              <a:t>id</a:t>
            </a:r>
            <a:r>
              <a:rPr lang="de-DE" b="1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Example</a:t>
            </a:r>
            <a:r>
              <a:rPr lang="de-DE" b="1" dirty="0"/>
              <a:t>:</a:t>
            </a:r>
          </a:p>
          <a:p>
            <a:pPr marL="971550" lvl="1" indent="-285750"/>
            <a:r>
              <a:rPr lang="de-DE" b="1" dirty="0"/>
              <a:t> </a:t>
            </a:r>
            <a:r>
              <a:rPr lang="de-DE" b="1" dirty="0" err="1"/>
              <a:t>terraform</a:t>
            </a:r>
            <a:r>
              <a:rPr lang="de-DE" b="1" dirty="0"/>
              <a:t> </a:t>
            </a:r>
            <a:r>
              <a:rPr lang="de-DE" b="1" dirty="0" err="1"/>
              <a:t>import</a:t>
            </a:r>
            <a:r>
              <a:rPr lang="de-DE" b="1" dirty="0"/>
              <a:t> opentelekomcloud_compute_instance_v2.vm &lt;</a:t>
            </a:r>
            <a:r>
              <a:rPr lang="de-DE" b="1" dirty="0" err="1"/>
              <a:t>uuid</a:t>
            </a:r>
            <a:r>
              <a:rPr lang="de-DE" b="1" dirty="0"/>
              <a:t>&gt;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D8FE5B3-CC2A-7576-7CDB-D52037A154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Advanced</a:t>
            </a:r>
            <a:r>
              <a:rPr lang="de-DE" dirty="0"/>
              <a:t> Terraform </a:t>
            </a:r>
            <a:r>
              <a:rPr lang="de-DE" dirty="0" err="1"/>
              <a:t>features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F941083-663F-3C84-95C9-D6D2EDCDAB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Importing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Resources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36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C7287-4F2D-04B9-80C4-BFCAF3B5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AB6F53-74DF-EA63-7E2C-705FF95EEB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Each tenant/environment has its own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Separate backend.tf with unique OBS bucket/key per 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Can use different credentials or backend types per tenant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Shared modules for consistent infrastructure code</a:t>
            </a:r>
            <a:endParaRPr lang="de-DE" b="1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B637D25-ECF1-A05E-0CF0-6C9D37424F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 err="1"/>
              <a:t>Pros&amp;Cons</a:t>
            </a:r>
            <a:r>
              <a:rPr lang="en-US" b="1" dirty="0"/>
              <a:t>:</a:t>
            </a:r>
            <a:endParaRPr lang="ru-RU" b="1" dirty="0"/>
          </a:p>
          <a:p>
            <a:r>
              <a:rPr lang="de-DE" dirty="0"/>
              <a:t>✅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isolation</a:t>
            </a:r>
            <a:r>
              <a:rPr lang="de-DE" dirty="0"/>
              <a:t>: separate OBS </a:t>
            </a:r>
            <a:r>
              <a:rPr lang="de-DE" dirty="0" err="1"/>
              <a:t>buckets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keys</a:t>
            </a:r>
            <a:endParaRPr lang="de-DE" dirty="0"/>
          </a:p>
          <a:p>
            <a:r>
              <a:rPr lang="de-DE" dirty="0"/>
              <a:t>✅ Different </a:t>
            </a:r>
            <a:r>
              <a:rPr lang="de-DE" dirty="0" err="1"/>
              <a:t>credentials</a:t>
            </a:r>
            <a:r>
              <a:rPr lang="de-DE" dirty="0"/>
              <a:t> per </a:t>
            </a:r>
            <a:r>
              <a:rPr lang="de-DE" dirty="0" err="1"/>
              <a:t>tenant</a:t>
            </a:r>
            <a:r>
              <a:rPr lang="de-DE" dirty="0"/>
              <a:t> possible</a:t>
            </a:r>
          </a:p>
          <a:p>
            <a:r>
              <a:rPr lang="de-DE" dirty="0"/>
              <a:t>✅ Flexible backend </a:t>
            </a:r>
            <a:r>
              <a:rPr lang="de-DE" dirty="0" err="1"/>
              <a:t>configuration</a:t>
            </a:r>
            <a:endParaRPr lang="de-DE" dirty="0"/>
          </a:p>
          <a:p>
            <a:r>
              <a:rPr lang="de-DE" dirty="0"/>
              <a:t>❌ More backend.tf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maintain</a:t>
            </a:r>
            <a:endParaRPr lang="de-DE" dirty="0"/>
          </a:p>
          <a:p>
            <a:r>
              <a:rPr lang="de-DE" dirty="0"/>
              <a:t>❌ 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init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separately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49C102D-6DD4-0711-7BB4-362BF42E9B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Multitenancy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AB47716-B1C7-56A5-A8F4-762B8648EF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Folder-</a:t>
            </a:r>
            <a:r>
              <a:rPr lang="de-DE" dirty="0" err="1"/>
              <a:t>based</a:t>
            </a:r>
            <a:r>
              <a:rPr lang="de-DE" dirty="0"/>
              <a:t> Separation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971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AD534-9940-8D42-6532-3A307EC9C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58315E-795F-E43F-BE3F-13A95775A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Single codebase for all tenants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One backend configuration shared by all workspaces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Backend key includes ${</a:t>
            </a:r>
            <a:r>
              <a:rPr lang="en-US" b="1" dirty="0" err="1"/>
              <a:t>terraform.workspace</a:t>
            </a:r>
            <a:r>
              <a:rPr lang="en-US" b="1" dirty="0"/>
              <a:t>} to separate state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Same OBS bucket and credentials for all tenants</a:t>
            </a:r>
            <a:endParaRPr lang="de-DE" b="1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8305FB5-7EA1-E95F-52B6-B3CB466617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b="1" dirty="0" err="1"/>
              <a:t>Pros&amp;Cons</a:t>
            </a:r>
            <a:r>
              <a:rPr lang="de-DE" b="1" dirty="0"/>
              <a:t>:</a:t>
            </a:r>
          </a:p>
          <a:p>
            <a:r>
              <a:rPr lang="en-US" dirty="0"/>
              <a:t>✅ Minimal duplication of backend config</a:t>
            </a:r>
          </a:p>
          <a:p>
            <a:r>
              <a:rPr lang="en-US" dirty="0"/>
              <a:t>✅ Easy to switch tenants with workspace commands</a:t>
            </a:r>
          </a:p>
          <a:p>
            <a:r>
              <a:rPr lang="en-US" dirty="0"/>
              <a:t>✅ State isolation via workspace naming in key</a:t>
            </a:r>
          </a:p>
          <a:p>
            <a:r>
              <a:rPr lang="en-US" dirty="0"/>
              <a:t>❌ Same OBS bucket and credentials for all tenants</a:t>
            </a:r>
          </a:p>
          <a:p>
            <a:r>
              <a:rPr lang="en-US" dirty="0"/>
              <a:t>❌ No per-tenant backend customization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8325909-0832-8096-DA5E-B74F373B67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Multitenancy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9C61AEC-3E5D-A826-D6F2-B54EDCBA18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Workspace-</a:t>
            </a:r>
            <a:r>
              <a:rPr lang="de-DE" dirty="0" err="1"/>
              <a:t>based</a:t>
            </a:r>
            <a:r>
              <a:rPr lang="de-DE" dirty="0"/>
              <a:t> Separation</a:t>
            </a:r>
          </a:p>
        </p:txBody>
      </p:sp>
    </p:spTree>
    <p:extLst>
      <p:ext uri="{BB962C8B-B14F-4D97-AF65-F5344CB8AC3E}">
        <p14:creationId xmlns:p14="http://schemas.microsoft.com/office/powerpoint/2010/main" val="76382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1A76F-7449-9DBC-8239-A15FFDFDC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7777A5B-FA7A-7B53-6F7D-C549C0536E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Multitenancy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BADF2C6-68F9-D407-F850-9774B1C99E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3B9C9-FFEC-2EB6-5923-5FD16F0C72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10864048" cy="3285452"/>
          </a:xfrm>
        </p:spPr>
        <p:txBody>
          <a:bodyPr/>
          <a:lstStyle/>
          <a:p>
            <a:r>
              <a:rPr lang="en-US" b="1" dirty="0"/>
              <a:t>Folders: choose for strong isolation or varying backend settings</a:t>
            </a:r>
          </a:p>
          <a:p>
            <a:r>
              <a:rPr lang="en-US" b="1" dirty="0"/>
              <a:t>Workspaces: choose for simplicity and similar tenant requirements</a:t>
            </a:r>
          </a:p>
          <a:p>
            <a:r>
              <a:rPr lang="en-US" b="1" dirty="0"/>
              <a:t>Hybrid: shared modules + separation method that fits security/state needs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049833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E27D-AA65-43BC-0E0D-0ECC0B555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A7475AB-D50F-FB2C-90FF-9B578F71D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Atlantis integrates Terraform with Git-based workflows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Listens for pull requests and comments with plan output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Authorized reviewers can trigger apply directly from PR comments</a:t>
            </a:r>
            <a:endParaRPr lang="de-DE" b="1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24017-D57C-1D13-9007-5359A55DEF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GitOps</a:t>
            </a:r>
            <a:r>
              <a:rPr lang="de-DE" dirty="0"/>
              <a:t> - Atlantis?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C069DD-30E2-FF5A-2AB2-D05E33E36F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847747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76D83-1DA9-1D20-01B2-051F45C78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09A557-0A6D-C15D-0474-80FDC9A2AF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GitOps</a:t>
            </a:r>
            <a:r>
              <a:rPr lang="de-DE" dirty="0"/>
              <a:t> - Atlantis?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6EF07B-6031-6B23-A6CB-5ABF19A9CD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9F3D8-B1FC-020B-617F-0F9222C9E2D9}"/>
              </a:ext>
            </a:extLst>
          </p:cNvPr>
          <p:cNvSpPr txBox="1"/>
          <p:nvPr/>
        </p:nvSpPr>
        <p:spPr>
          <a:xfrm>
            <a:off x="638174" y="1806575"/>
            <a:ext cx="61107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version</a:t>
            </a:r>
            <a:r>
              <a:rPr lang="es-ES" dirty="0"/>
              <a:t>: 3</a:t>
            </a:r>
          </a:p>
          <a:p>
            <a:r>
              <a:rPr lang="es-ES" dirty="0" err="1"/>
              <a:t>automerge</a:t>
            </a:r>
            <a:r>
              <a:rPr lang="es-ES" dirty="0"/>
              <a:t>: true</a:t>
            </a:r>
          </a:p>
          <a:p>
            <a:r>
              <a:rPr lang="es-ES" dirty="0"/>
              <a:t> </a:t>
            </a:r>
          </a:p>
          <a:p>
            <a:r>
              <a:rPr lang="es-ES" dirty="0" err="1"/>
              <a:t>projects</a:t>
            </a:r>
            <a:r>
              <a:rPr lang="es-ES" dirty="0"/>
              <a:t>:</a:t>
            </a:r>
          </a:p>
          <a:p>
            <a:r>
              <a:rPr lang="es-ES" dirty="0"/>
              <a:t>  - </a:t>
            </a:r>
            <a:r>
              <a:rPr lang="es-ES" dirty="0" err="1"/>
              <a:t>name</a:t>
            </a:r>
            <a:r>
              <a:rPr lang="es-ES" dirty="0"/>
              <a:t>: </a:t>
            </a:r>
            <a:r>
              <a:rPr lang="es-ES" dirty="0" err="1"/>
              <a:t>minimal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dir</a:t>
            </a:r>
            <a:r>
              <a:rPr lang="es-ES" dirty="0"/>
              <a:t>: </a:t>
            </a:r>
            <a:r>
              <a:rPr lang="es-ES" dirty="0" err="1"/>
              <a:t>terraform-minimal</a:t>
            </a:r>
            <a:endParaRPr lang="es-ES" dirty="0"/>
          </a:p>
          <a:p>
            <a:r>
              <a:rPr lang="es-ES" dirty="0"/>
              <a:t>    </a:t>
            </a:r>
            <a:r>
              <a:rPr lang="es-ES" dirty="0" err="1"/>
              <a:t>workspace</a:t>
            </a:r>
            <a:r>
              <a:rPr lang="es-ES" dirty="0"/>
              <a:t>: default</a:t>
            </a:r>
          </a:p>
          <a:p>
            <a:r>
              <a:rPr lang="es-ES" dirty="0"/>
              <a:t>    </a:t>
            </a:r>
            <a:r>
              <a:rPr lang="es-ES" dirty="0" err="1"/>
              <a:t>autoplan</a:t>
            </a:r>
            <a:r>
              <a:rPr lang="es-ES" dirty="0"/>
              <a:t>:</a:t>
            </a:r>
          </a:p>
          <a:p>
            <a:r>
              <a:rPr lang="es-ES" dirty="0"/>
              <a:t>      </a:t>
            </a:r>
            <a:r>
              <a:rPr lang="es-ES" dirty="0" err="1"/>
              <a:t>enabled</a:t>
            </a:r>
            <a:r>
              <a:rPr lang="es-ES" dirty="0"/>
              <a:t>: true</a:t>
            </a:r>
          </a:p>
          <a:p>
            <a:r>
              <a:rPr lang="es-ES" dirty="0"/>
              <a:t>      </a:t>
            </a:r>
            <a:r>
              <a:rPr lang="es-ES" dirty="0" err="1"/>
              <a:t>when_modified</a:t>
            </a:r>
            <a:r>
              <a:rPr lang="es-ES" dirty="0"/>
              <a:t>:</a:t>
            </a:r>
          </a:p>
          <a:p>
            <a:r>
              <a:rPr lang="es-ES" dirty="0"/>
              <a:t>        - "**/*.</a:t>
            </a:r>
            <a:r>
              <a:rPr lang="es-ES" dirty="0" err="1"/>
              <a:t>tf</a:t>
            </a:r>
            <a:r>
              <a:rPr lang="es-ES" dirty="0"/>
              <a:t>"</a:t>
            </a:r>
          </a:p>
          <a:p>
            <a:r>
              <a:rPr lang="es-ES" dirty="0"/>
              <a:t>        - ".</a:t>
            </a:r>
            <a:r>
              <a:rPr lang="es-ES" dirty="0" err="1"/>
              <a:t>terraform.lock.hcl</a:t>
            </a:r>
            <a:r>
              <a:rPr lang="es-ES" dirty="0"/>
              <a:t>"</a:t>
            </a:r>
          </a:p>
          <a:p>
            <a:r>
              <a:rPr lang="es-ES" dirty="0"/>
              <a:t>    </a:t>
            </a:r>
            <a:r>
              <a:rPr lang="es-ES" dirty="0" err="1"/>
              <a:t>terraform_version</a:t>
            </a:r>
            <a:r>
              <a:rPr lang="es-ES" dirty="0"/>
              <a:t>: v1.7.5</a:t>
            </a:r>
          </a:p>
          <a:p>
            <a:r>
              <a:rPr lang="es-ES" dirty="0"/>
              <a:t>    </a:t>
            </a:r>
            <a:r>
              <a:rPr lang="es-ES" dirty="0" err="1"/>
              <a:t>apply_requirements</a:t>
            </a:r>
            <a:r>
              <a:rPr lang="es-ES" dirty="0"/>
              <a:t>: ["</a:t>
            </a:r>
            <a:r>
              <a:rPr lang="es-ES" dirty="0" err="1"/>
              <a:t>approved</a:t>
            </a:r>
            <a:r>
              <a:rPr lang="es-ES" dirty="0"/>
              <a:t>", "</a:t>
            </a:r>
            <a:r>
              <a:rPr lang="es-ES" dirty="0" err="1"/>
              <a:t>mergeable</a:t>
            </a:r>
            <a:r>
              <a:rPr lang="es-ES" dirty="0"/>
              <a:t>"]</a:t>
            </a:r>
          </a:p>
          <a:p>
            <a:r>
              <a:rPr lang="es-E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BFD3F-5344-3F6B-0D4D-72F890C759C9}"/>
              </a:ext>
            </a:extLst>
          </p:cNvPr>
          <p:cNvSpPr txBox="1"/>
          <p:nvPr/>
        </p:nvSpPr>
        <p:spPr>
          <a:xfrm>
            <a:off x="6565491" y="1930145"/>
            <a:ext cx="53020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/>
              <a:t>workflows</a:t>
            </a:r>
            <a:r>
              <a:rPr lang="es-ES" dirty="0"/>
              <a:t>:</a:t>
            </a:r>
          </a:p>
          <a:p>
            <a:r>
              <a:rPr lang="es-ES" dirty="0"/>
              <a:t>  default:</a:t>
            </a:r>
          </a:p>
          <a:p>
            <a:r>
              <a:rPr lang="es-ES" dirty="0"/>
              <a:t>    plan:</a:t>
            </a:r>
          </a:p>
          <a:p>
            <a:r>
              <a:rPr lang="es-ES" dirty="0"/>
              <a:t>      </a:t>
            </a:r>
            <a:r>
              <a:rPr lang="es-ES" dirty="0" err="1"/>
              <a:t>steps</a:t>
            </a:r>
            <a:r>
              <a:rPr lang="es-ES" dirty="0"/>
              <a:t>:</a:t>
            </a:r>
          </a:p>
          <a:p>
            <a:r>
              <a:rPr lang="es-ES" dirty="0"/>
              <a:t>        - </a:t>
            </a:r>
            <a:r>
              <a:rPr lang="es-ES" dirty="0" err="1"/>
              <a:t>init</a:t>
            </a:r>
            <a:endParaRPr lang="es-ES" dirty="0"/>
          </a:p>
          <a:p>
            <a:r>
              <a:rPr lang="es-ES" dirty="0"/>
              <a:t>        - plan</a:t>
            </a:r>
          </a:p>
          <a:p>
            <a:r>
              <a:rPr lang="es-ES" dirty="0"/>
              <a:t>    </a:t>
            </a:r>
            <a:r>
              <a:rPr lang="es-ES" dirty="0" err="1"/>
              <a:t>apply</a:t>
            </a:r>
            <a:r>
              <a:rPr lang="es-ES" dirty="0"/>
              <a:t>:</a:t>
            </a:r>
          </a:p>
          <a:p>
            <a:r>
              <a:rPr lang="es-ES" dirty="0"/>
              <a:t>      </a:t>
            </a:r>
            <a:r>
              <a:rPr lang="es-ES" dirty="0" err="1"/>
              <a:t>steps</a:t>
            </a:r>
            <a:r>
              <a:rPr lang="es-ES" dirty="0"/>
              <a:t>:</a:t>
            </a:r>
          </a:p>
          <a:p>
            <a:r>
              <a:rPr lang="es-ES" dirty="0"/>
              <a:t>        - </a:t>
            </a:r>
            <a:r>
              <a:rPr lang="es-ES" dirty="0" err="1"/>
              <a:t>apply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376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422500-A1E5-AF1F-7C62-71A1116373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OTC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IAM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creadentials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Public SSH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uploaded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OTC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/>
              <a:t>Preffered</a:t>
            </a:r>
            <a:r>
              <a:rPr lang="de-DE" dirty="0"/>
              <a:t> code </a:t>
            </a:r>
            <a:r>
              <a:rPr lang="de-DE" dirty="0" err="1"/>
              <a:t>editor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 err="1"/>
              <a:t>Ansible</a:t>
            </a:r>
            <a:r>
              <a:rPr lang="de-DE" dirty="0"/>
              <a:t> and Terraform </a:t>
            </a:r>
            <a:r>
              <a:rPr lang="de-DE" dirty="0" err="1"/>
              <a:t>installed</a:t>
            </a:r>
            <a:endParaRPr lang="de-D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C4271-25A2-1060-7486-F94C6345A2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Prerequisites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1B0BE5-3D0D-EF8D-A417-BA82E334A9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329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40D57-BD70-55E2-63FA-3BEE05E2B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5A514BE-F8E8-3D2B-86DC-F9A00D230A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 err="1"/>
              <a:t>GitOps</a:t>
            </a:r>
            <a:r>
              <a:rPr lang="de-DE" b="1" dirty="0"/>
              <a:t> – manage </a:t>
            </a:r>
            <a:r>
              <a:rPr lang="de-DE" b="1" dirty="0" err="1"/>
              <a:t>infra</a:t>
            </a:r>
            <a:r>
              <a:rPr lang="de-DE" b="1" dirty="0"/>
              <a:t> via </a:t>
            </a:r>
            <a:r>
              <a:rPr lang="de-DE" b="1" dirty="0" err="1"/>
              <a:t>Git</a:t>
            </a:r>
            <a:r>
              <a:rPr lang="de-DE" b="1" dirty="0"/>
              <a:t> pull </a:t>
            </a:r>
            <a:r>
              <a:rPr lang="de-DE" b="1" dirty="0" err="1"/>
              <a:t>requests</a:t>
            </a:r>
            <a:endParaRPr lang="de-DE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/>
              <a:t>Atlantis – </a:t>
            </a:r>
            <a:r>
              <a:rPr lang="de-DE" b="1" dirty="0" err="1"/>
              <a:t>automation</a:t>
            </a:r>
            <a:r>
              <a:rPr lang="de-DE" b="1" dirty="0"/>
              <a:t> </a:t>
            </a:r>
            <a:r>
              <a:rPr lang="de-DE" b="1" dirty="0" err="1"/>
              <a:t>tool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Terraform/</a:t>
            </a:r>
            <a:r>
              <a:rPr lang="de-DE" b="1" dirty="0" err="1"/>
              <a:t>Terragrunt</a:t>
            </a:r>
            <a:r>
              <a:rPr lang="de-DE" b="1" dirty="0"/>
              <a:t> in </a:t>
            </a:r>
            <a:r>
              <a:rPr lang="de-DE" b="1" dirty="0" err="1"/>
              <a:t>GitOps</a:t>
            </a:r>
            <a:endParaRPr lang="de-DE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/>
              <a:t>Workflow: PR → Plan → Review → </a:t>
            </a:r>
            <a:r>
              <a:rPr lang="de-DE" b="1" dirty="0" err="1"/>
              <a:t>Apply</a:t>
            </a:r>
            <a:endParaRPr lang="de-DE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 err="1"/>
              <a:t>Enables</a:t>
            </a:r>
            <a:r>
              <a:rPr lang="de-DE" b="1" dirty="0"/>
              <a:t> </a:t>
            </a:r>
            <a:r>
              <a:rPr lang="de-DE" b="1" dirty="0" err="1"/>
              <a:t>policy</a:t>
            </a:r>
            <a:r>
              <a:rPr lang="de-DE" b="1" dirty="0"/>
              <a:t> </a:t>
            </a:r>
            <a:r>
              <a:rPr lang="de-DE" b="1" dirty="0" err="1"/>
              <a:t>control</a:t>
            </a:r>
            <a:r>
              <a:rPr lang="de-DE" b="1" dirty="0"/>
              <a:t>, </a:t>
            </a:r>
            <a:r>
              <a:rPr lang="de-DE" b="1" dirty="0" err="1"/>
              <a:t>team</a:t>
            </a:r>
            <a:r>
              <a:rPr lang="de-DE" b="1" dirty="0"/>
              <a:t> </a:t>
            </a:r>
            <a:r>
              <a:rPr lang="de-DE" b="1" dirty="0" err="1"/>
              <a:t>collaboration</a:t>
            </a:r>
            <a:r>
              <a:rPr lang="de-DE" b="1" dirty="0"/>
              <a:t>, </a:t>
            </a:r>
            <a:r>
              <a:rPr lang="de-DE" b="1" dirty="0" err="1"/>
              <a:t>audit</a:t>
            </a:r>
            <a:r>
              <a:rPr lang="de-DE" b="1" dirty="0"/>
              <a:t> </a:t>
            </a:r>
            <a:r>
              <a:rPr lang="de-DE" b="1" dirty="0" err="1"/>
              <a:t>trail</a:t>
            </a:r>
            <a:endParaRPr lang="de-DE" b="1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DCBC12-5AB9-5CF6-0FA1-BF4712985B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GitOps</a:t>
            </a:r>
            <a:r>
              <a:rPr lang="de-DE" dirty="0"/>
              <a:t> - Atlantis?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31F901-176C-BD8F-0341-66CEB76ECE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9907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51E4A-F3C5-5451-BE49-92B00F3CF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73210DF-13F5-9A73-6233-8C7064B3FD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 err="1"/>
              <a:t>Pulumi</a:t>
            </a:r>
            <a:r>
              <a:rPr lang="de-DE" b="1" dirty="0"/>
              <a:t> </a:t>
            </a:r>
            <a:r>
              <a:rPr lang="de-DE" b="1" dirty="0" err="1"/>
              <a:t>allows</a:t>
            </a:r>
            <a:r>
              <a:rPr lang="de-DE" b="1" dirty="0"/>
              <a:t> </a:t>
            </a:r>
            <a:r>
              <a:rPr lang="de-DE" b="1" dirty="0" err="1"/>
              <a:t>IaC</a:t>
            </a:r>
            <a:r>
              <a:rPr lang="de-DE" b="1" dirty="0"/>
              <a:t> </a:t>
            </a:r>
            <a:r>
              <a:rPr lang="de-DE" b="1" dirty="0" err="1"/>
              <a:t>using</a:t>
            </a:r>
            <a:r>
              <a:rPr lang="de-DE" b="1" dirty="0"/>
              <a:t> general-</a:t>
            </a:r>
            <a:r>
              <a:rPr lang="de-DE" b="1" dirty="0" err="1"/>
              <a:t>purpose</a:t>
            </a:r>
            <a:r>
              <a:rPr lang="de-DE" b="1" dirty="0"/>
              <a:t> </a:t>
            </a:r>
            <a:r>
              <a:rPr lang="de-DE" b="1" dirty="0" err="1"/>
              <a:t>languages</a:t>
            </a:r>
            <a:endParaRPr lang="de-DE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/>
              <a:t>Supports Python, </a:t>
            </a:r>
            <a:r>
              <a:rPr lang="de-DE" b="1" dirty="0" err="1"/>
              <a:t>TypeScript</a:t>
            </a:r>
            <a:r>
              <a:rPr lang="de-DE" b="1" dirty="0"/>
              <a:t>/JavaScript, Go, C# 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b="1" dirty="0" err="1"/>
              <a:t>Enables</a:t>
            </a:r>
            <a:r>
              <a:rPr lang="de-DE" b="1" dirty="0"/>
              <a:t> </a:t>
            </a:r>
            <a:r>
              <a:rPr lang="de-DE" b="1" dirty="0" err="1"/>
              <a:t>leveraging</a:t>
            </a:r>
            <a:r>
              <a:rPr lang="de-DE" b="1" dirty="0"/>
              <a:t> </a:t>
            </a:r>
            <a:r>
              <a:rPr lang="de-DE" b="1" dirty="0" err="1"/>
              <a:t>programming</a:t>
            </a:r>
            <a:r>
              <a:rPr lang="de-DE" b="1" dirty="0"/>
              <a:t> </a:t>
            </a:r>
            <a:r>
              <a:rPr lang="de-DE" b="1" dirty="0" err="1"/>
              <a:t>language</a:t>
            </a:r>
            <a:r>
              <a:rPr lang="de-DE" b="1" dirty="0"/>
              <a:t> </a:t>
            </a:r>
            <a:r>
              <a:rPr lang="de-DE" b="1" dirty="0" err="1"/>
              <a:t>features</a:t>
            </a:r>
            <a:r>
              <a:rPr lang="de-DE" b="1" dirty="0"/>
              <a:t> (</a:t>
            </a:r>
            <a:r>
              <a:rPr lang="de-DE" b="1" dirty="0" err="1"/>
              <a:t>loops</a:t>
            </a:r>
            <a:r>
              <a:rPr lang="de-DE" b="1" dirty="0"/>
              <a:t>, </a:t>
            </a:r>
            <a:r>
              <a:rPr lang="de-DE" b="1" dirty="0" err="1"/>
              <a:t>tests</a:t>
            </a:r>
            <a:r>
              <a:rPr lang="de-DE" b="1" dirty="0"/>
              <a:t>, </a:t>
            </a:r>
            <a:r>
              <a:rPr lang="de-DE" b="1" dirty="0" err="1"/>
              <a:t>packages</a:t>
            </a:r>
            <a:r>
              <a:rPr lang="de-DE" b="1" dirty="0"/>
              <a:t>)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D94221-6925-4876-AC48-ADC1705D95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Pulumi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E88A6F-8884-6583-5A7E-AF369D841B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Language-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IaC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3635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933B6-A450-A5A7-0E2C-4A7194234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98A20EE-47A0-572D-45F3-9FF6417D6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 err="1"/>
              <a:t>Pulumi</a:t>
            </a:r>
            <a:r>
              <a:rPr lang="en-US" b="1" dirty="0"/>
              <a:t> uses cloud provider SDKs and APIs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For OTC, use OpenStack provider with matching resource definitions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Concepts similar to </a:t>
            </a:r>
            <a:r>
              <a:rPr lang="en-US" b="1" dirty="0" err="1"/>
              <a:t>Terraform's</a:t>
            </a:r>
            <a:r>
              <a:rPr lang="en-US" b="1" dirty="0"/>
              <a:t> provider, but with code syntax</a:t>
            </a:r>
            <a:endParaRPr lang="de-DE" b="1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CBA898-40FE-7D04-9DDB-670E44E935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Pulumi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3500C5-1934-F632-A929-ADF0978BB95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Mapping </a:t>
            </a:r>
            <a:r>
              <a:rPr lang="de-DE" dirty="0" err="1"/>
              <a:t>to</a:t>
            </a:r>
            <a:r>
              <a:rPr lang="de-DE" dirty="0"/>
              <a:t> OpenTelekomCloud/</a:t>
            </a:r>
            <a:r>
              <a:rPr lang="de-DE" dirty="0" err="1"/>
              <a:t>Openstack</a:t>
            </a:r>
            <a:r>
              <a:rPr lang="de-DE" dirty="0"/>
              <a:t> Provider</a:t>
            </a:r>
          </a:p>
        </p:txBody>
      </p:sp>
    </p:spTree>
    <p:extLst>
      <p:ext uri="{BB962C8B-B14F-4D97-AF65-F5344CB8AC3E}">
        <p14:creationId xmlns:p14="http://schemas.microsoft.com/office/powerpoint/2010/main" val="384958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EC0CB-A1DE-22D1-9360-F777579F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BDEF4DB-4CE1-58C1-7854-86F91A1E7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a new project</a:t>
            </a:r>
          </a:p>
          <a:p>
            <a:pPr marL="971550" lvl="1" indent="-285750" algn="l"/>
            <a:r>
              <a:rPr lang="en-US" dirty="0"/>
              <a:t>$ </a:t>
            </a:r>
            <a:r>
              <a:rPr lang="en-US" dirty="0" err="1"/>
              <a:t>pulumi</a:t>
            </a:r>
            <a:r>
              <a:rPr lang="en-US" dirty="0"/>
              <a:t> new – bootstrap your project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Manage and view state</a:t>
            </a:r>
          </a:p>
          <a:p>
            <a:pPr marL="971550" lvl="1" indent="-285750" algn="l"/>
            <a:r>
              <a:rPr lang="en-US" dirty="0"/>
              <a:t>$ </a:t>
            </a:r>
            <a:r>
              <a:rPr lang="en-US" dirty="0" err="1"/>
              <a:t>pulumi</a:t>
            </a:r>
            <a:r>
              <a:rPr lang="en-US" dirty="0"/>
              <a:t> stack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Set the default destination org for all stack operations</a:t>
            </a:r>
          </a:p>
          <a:p>
            <a:pPr marL="971550" lvl="1" indent="-285750" algn="l"/>
            <a:r>
              <a:rPr lang="en-US" dirty="0"/>
              <a:t>$ </a:t>
            </a:r>
            <a:r>
              <a:rPr lang="en-US" dirty="0" err="1"/>
              <a:t>pulumi</a:t>
            </a:r>
            <a:r>
              <a:rPr lang="en-US" dirty="0"/>
              <a:t> org set-default NAME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View backend, current stack, pending operations, and versions</a:t>
            </a:r>
          </a:p>
          <a:p>
            <a:pPr marL="971550" lvl="1" indent="-285750" algn="l"/>
            <a:r>
              <a:rPr lang="en-US" dirty="0"/>
              <a:t>$ </a:t>
            </a:r>
            <a:r>
              <a:rPr lang="en-US" dirty="0" err="1"/>
              <a:t>pulumi</a:t>
            </a:r>
            <a:r>
              <a:rPr lang="en-US" dirty="0"/>
              <a:t> about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D4A38D-10A0-F6E2-2F37-465B28735B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Pulumi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CA2A68-1674-A44E-6406-412B94D320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Quick Start</a:t>
            </a:r>
          </a:p>
        </p:txBody>
      </p:sp>
    </p:spTree>
    <p:extLst>
      <p:ext uri="{BB962C8B-B14F-4D97-AF65-F5344CB8AC3E}">
        <p14:creationId xmlns:p14="http://schemas.microsoft.com/office/powerpoint/2010/main" val="420954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00B9E-9B13-07EB-0294-1BD17B6DC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D8A0EE0-B24A-1E15-8BFE-CE5DAD101D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712" y="2000730"/>
            <a:ext cx="7504123" cy="350951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Goal: Provision several identical VMs in a custom network with router + floating Ips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Key Elements in the 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Configurable instance count (</a:t>
            </a:r>
            <a:r>
              <a:rPr lang="en-US" dirty="0" err="1"/>
              <a:t>pulumi</a:t>
            </a:r>
            <a:r>
              <a:rPr lang="en-US" dirty="0"/>
              <a:t> config set </a:t>
            </a:r>
            <a:r>
              <a:rPr lang="en-US" dirty="0" err="1"/>
              <a:t>example:instance_count</a:t>
            </a:r>
            <a:r>
              <a:rPr lang="en-US" dirty="0"/>
              <a:t> 3)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Network setup: Private subnet, router with external gateway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Security group: ICMP (ping) enabled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Loop over count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port in subnet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Create VM attached to 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Allocate Floating IP and associate to port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Exports: Internal IPs, floating IPs, network, subnet, router IDs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23E9E1-B190-FEE3-47EE-BF959F6A9F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Pulumi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58077C-C883-86B7-204B-6109E92570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86F8D-CF58-37C4-ED1B-EDC7107B7DF7}"/>
              </a:ext>
            </a:extLst>
          </p:cNvPr>
          <p:cNvSpPr txBox="1"/>
          <p:nvPr/>
        </p:nvSpPr>
        <p:spPr>
          <a:xfrm>
            <a:off x="8027504" y="1915474"/>
            <a:ext cx="40187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Declarative infrastructure as code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Scales easily with parameterized parameters like </a:t>
            </a:r>
            <a:r>
              <a:rPr lang="en-US" dirty="0" err="1"/>
              <a:t>instance_count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Reusable pattern for multi-VM labs, demos, or clusters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we export the VM’s public IP as an output, so it’s displayed after the deployment.</a:t>
            </a:r>
          </a:p>
        </p:txBody>
      </p:sp>
    </p:spTree>
    <p:extLst>
      <p:ext uri="{BB962C8B-B14F-4D97-AF65-F5344CB8AC3E}">
        <p14:creationId xmlns:p14="http://schemas.microsoft.com/office/powerpoint/2010/main" val="63698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>
            <a:extLst>
              <a:ext uri="{FF2B5EF4-FFF2-40B4-BE49-F238E27FC236}">
                <a16:creationId xmlns:a16="http://schemas.microsoft.com/office/drawing/2014/main" id="{D62A5336-DDEA-07AE-E7B1-07CED57D24B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2" b="7882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6B6782B1-7E44-3F41-E648-BA7E378ED074}"/>
              </a:ext>
            </a:extLst>
          </p:cNvPr>
          <p:cNvSpPr/>
          <p:nvPr/>
        </p:nvSpPr>
        <p:spPr>
          <a:xfrm>
            <a:off x="303771" y="142794"/>
            <a:ext cx="12192000" cy="3584990"/>
          </a:xfrm>
          <a:prstGeom prst="rect">
            <a:avLst/>
          </a:prstGeom>
          <a:gradFill>
            <a:gsLst>
              <a:gs pos="37000">
                <a:schemeClr val="bg1">
                  <a:alpha val="76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51AA0E1-1BB1-E009-2A2D-BAE49667F0D0}"/>
              </a:ext>
            </a:extLst>
          </p:cNvPr>
          <p:cNvSpPr/>
          <p:nvPr/>
        </p:nvSpPr>
        <p:spPr>
          <a:xfrm flipV="1">
            <a:off x="0" y="4026568"/>
            <a:ext cx="12192000" cy="283143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E085A972-D963-21DB-C47B-6FFAB3D2B8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8174" y="441580"/>
            <a:ext cx="9482029" cy="57308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Links&amp;Resources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Textplatzhalter 10">
            <a:extLst>
              <a:ext uri="{FF2B5EF4-FFF2-40B4-BE49-F238E27FC236}">
                <a16:creationId xmlns:a16="http://schemas.microsoft.com/office/drawing/2014/main" id="{2E3820DB-D4DF-DD21-999A-3A142BEF93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904206" y="1045269"/>
            <a:ext cx="8383588" cy="2631576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Terraform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docs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  <a:hlinkClick r:id="rId3"/>
              </a:rPr>
              <a:t>https://developer.hashicorp.com/terraform/docs</a:t>
            </a:r>
            <a:endParaRPr lang="pt-BR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OTC </a:t>
            </a:r>
            <a:r>
              <a:rPr lang="pt-BR" dirty="0" err="1">
                <a:solidFill>
                  <a:schemeClr val="tx1"/>
                </a:solidFill>
              </a:rPr>
              <a:t>Terraform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provider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  <a:hlinkClick r:id="rId4"/>
              </a:rPr>
              <a:t>https://registry.terraform.io/providers/opentelekomcloud/opentelekomcloud/latest</a:t>
            </a:r>
            <a:endParaRPr lang="pt-BR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chemeClr val="tx1"/>
                </a:solidFill>
              </a:rPr>
              <a:t>Pulumi</a:t>
            </a:r>
            <a:r>
              <a:rPr lang="pt-BR" dirty="0">
                <a:solidFill>
                  <a:schemeClr val="tx1"/>
                </a:solidFill>
              </a:rPr>
              <a:t>: </a:t>
            </a:r>
            <a:r>
              <a:rPr lang="pt-BR" dirty="0">
                <a:solidFill>
                  <a:schemeClr val="tx1"/>
                </a:solidFill>
                <a:hlinkClick r:id="rId5"/>
              </a:rPr>
              <a:t>https://www.pulumi.com/docs</a:t>
            </a:r>
            <a:endParaRPr lang="pt-BR" dirty="0">
              <a:solidFill>
                <a:schemeClr val="tx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Atlantis: </a:t>
            </a:r>
            <a:r>
              <a:rPr lang="pt-BR" dirty="0">
                <a:solidFill>
                  <a:schemeClr val="tx1"/>
                </a:solidFill>
                <a:hlinkClick r:id="rId6"/>
              </a:rPr>
              <a:t>https://www.runatlantis.io</a:t>
            </a:r>
            <a:endParaRPr lang="pt-BR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8" name="Grafik 7" descr="Ein Bild, das Herz, pink, Magenta, Farbigkeit enthält.">
            <a:extLst>
              <a:ext uri="{FF2B5EF4-FFF2-40B4-BE49-F238E27FC236}">
                <a16:creationId xmlns:a16="http://schemas.microsoft.com/office/drawing/2014/main" id="{43EB2B27-0921-41C1-80E2-DF2B36AE73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75" t="32343" r="48561" b="-15269"/>
          <a:stretch/>
        </p:blipFill>
        <p:spPr>
          <a:xfrm>
            <a:off x="9273765" y="0"/>
            <a:ext cx="2916810" cy="2833574"/>
          </a:xfrm>
          <a:prstGeom prst="rect">
            <a:avLst/>
          </a:prstGeom>
          <a:effectLst>
            <a:outerShdw blurRad="63500" dist="38100" dir="2700000" algn="tl" rotWithShape="0">
              <a:prstClr val="black">
                <a:alpha val="48000"/>
              </a:prst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980BD75-584A-4893-8C80-79BF30F5BD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38425" y="569404"/>
            <a:ext cx="609172" cy="725204"/>
          </a:xfrm>
          <a:prstGeom prst="rect">
            <a:avLst/>
          </a:prstGeom>
        </p:spPr>
      </p:pic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12E12BF5-0D47-0FED-9EFF-47A0B1AEAC1F}"/>
              </a:ext>
            </a:extLst>
          </p:cNvPr>
          <p:cNvSpPr txBox="1">
            <a:spLocks/>
          </p:cNvSpPr>
          <p:nvPr/>
        </p:nvSpPr>
        <p:spPr>
          <a:xfrm>
            <a:off x="8935451" y="6108167"/>
            <a:ext cx="2743200" cy="400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FAB17-BCED-4291-A2EE-8FE174A1701D}" type="slidenum">
              <a:rPr lang="de-DE" sz="2000" smtClean="0">
                <a:solidFill>
                  <a:srgbClr val="E20074"/>
                </a:solidFill>
                <a:latin typeface="TeleNeo ExtraBold" panose="020B0A04040202090203" pitchFamily="34" charset="0"/>
              </a:rPr>
              <a:pPr/>
              <a:t>25</a:t>
            </a:fld>
            <a:endParaRPr lang="de-DE" sz="2000" dirty="0">
              <a:solidFill>
                <a:srgbClr val="E20074"/>
              </a:solidFill>
              <a:latin typeface="TeleNeo ExtraBold" panose="020B0A04040202090203" pitchFamily="34" charset="0"/>
            </a:endParaRP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2D93637F-8A9F-956A-644E-1A17ACD70CC9}"/>
              </a:ext>
            </a:extLst>
          </p:cNvPr>
          <p:cNvSpPr txBox="1">
            <a:spLocks/>
          </p:cNvSpPr>
          <p:nvPr/>
        </p:nvSpPr>
        <p:spPr>
          <a:xfrm>
            <a:off x="2071796" y="5879853"/>
            <a:ext cx="8048408" cy="79332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bg1"/>
                </a:solidFill>
                <a:latin typeface="TeleNeo ExtraBold" panose="020B0A0404020209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500"/>
              </a:lnSpc>
            </a:pPr>
            <a:r>
              <a:rPr lang="de-DE" sz="3200" dirty="0">
                <a:solidFill>
                  <a:srgbClr val="E20074"/>
                </a:solidFill>
              </a:rPr>
              <a:t>Open</a:t>
            </a:r>
            <a:r>
              <a:rPr lang="de-DE" sz="3200" dirty="0"/>
              <a:t> </a:t>
            </a:r>
            <a:r>
              <a:rPr lang="de-DE" sz="3200" dirty="0">
                <a:solidFill>
                  <a:schemeClr val="tx1"/>
                </a:solidFill>
              </a:rPr>
              <a:t>Telekom </a:t>
            </a:r>
            <a:r>
              <a:rPr lang="de-DE" sz="3200" dirty="0">
                <a:solidFill>
                  <a:srgbClr val="E20074"/>
                </a:solidFill>
              </a:rPr>
              <a:t>Cloud</a:t>
            </a:r>
            <a:endParaRPr lang="de-DE" sz="3200" i="1" dirty="0">
              <a:solidFill>
                <a:srgbClr val="E20074"/>
              </a:solidFill>
            </a:endParaRPr>
          </a:p>
        </p:txBody>
      </p:sp>
      <p:pic>
        <p:nvPicPr>
          <p:cNvPr id="17" name="Grafik 16" descr="Ein Bild, das Herz, pink, Magenta, Farbigkeit enthält.">
            <a:extLst>
              <a:ext uri="{FF2B5EF4-FFF2-40B4-BE49-F238E27FC236}">
                <a16:creationId xmlns:a16="http://schemas.microsoft.com/office/drawing/2014/main" id="{71A60A32-E4E3-DE20-1466-A51E5395E43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292" r="36758" b="18502"/>
          <a:stretch/>
        </p:blipFill>
        <p:spPr>
          <a:xfrm flipH="1">
            <a:off x="0" y="3429000"/>
            <a:ext cx="3947886" cy="3429000"/>
          </a:xfrm>
          <a:prstGeom prst="rect">
            <a:avLst/>
          </a:prstGeom>
          <a:effectLst>
            <a:outerShdw blurRad="254000" dist="38100" dir="5400000" sx="97000" sy="97000" algn="t" rotWithShape="0">
              <a:prstClr val="black">
                <a:alpha val="2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00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4E9B0-895D-3924-B584-9942B34A9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E9398E-D7BC-A6C3-8D77-F2077D3BB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The process of managing infrastructure with tools that use configuration files (typically declarative) to consistently provision hardware into a defined state with each execution.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Idempotence is a fundamental principle of Infrastructure as Code (</a:t>
            </a:r>
            <a:r>
              <a:rPr lang="en-US" dirty="0" err="1"/>
              <a:t>IaC</a:t>
            </a:r>
            <a:r>
              <a:rPr lang="en-US" dirty="0"/>
              <a:t>). </a:t>
            </a:r>
          </a:p>
          <a:p>
            <a:pPr marL="971550" lvl="1" indent="-285750" algn="l"/>
            <a:r>
              <a:rPr lang="en-US" dirty="0"/>
              <a:t>Each deployment execution consistently enforces the same desired state. </a:t>
            </a:r>
          </a:p>
          <a:p>
            <a:pPr marL="1428750" lvl="2" indent="-285750" algn="l"/>
            <a:r>
              <a:rPr lang="en-US" dirty="0"/>
              <a:t>For example, if a server is already configured with the correct user accounts and packages, reapplying the configuration does not duplicate users or reinstall packages unnecessarily.</a:t>
            </a:r>
          </a:p>
          <a:p>
            <a:pPr marL="1428750" lvl="2" indent="-285750" algn="l"/>
            <a:endParaRPr lang="de-DE" dirty="0"/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024ED1-977D-D088-E59A-59C01067D0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Infrastructure As Code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BCC5E1-2557-C24A-080E-E5F5C693B8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113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FF79F-B0BA-4F31-15B7-C97BE2F6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DB46BCF-72A1-C102-EFDB-1442AAD43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2000730"/>
            <a:ext cx="10869511" cy="350951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 Reproducible infrastructure</a:t>
            </a:r>
          </a:p>
          <a:p>
            <a:pPr marL="971550" lvl="1" indent="-285750" algn="l"/>
            <a:r>
              <a:rPr lang="en-US" dirty="0"/>
              <a:t> → Infrastructure can be reliably recreated in the same way every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Easy </a:t>
            </a:r>
            <a:r>
              <a:rPr lang="en-US" dirty="0" err="1"/>
              <a:t>redeployable</a:t>
            </a:r>
            <a:endParaRPr lang="en-US" dirty="0"/>
          </a:p>
          <a:p>
            <a:pPr marL="971550" lvl="1" indent="-285750" algn="l"/>
            <a:r>
              <a:rPr lang="en-US" dirty="0"/>
              <a:t> → Environments can be quickly redeployed with minimal effort.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Solution to infrastructure drift</a:t>
            </a:r>
          </a:p>
          <a:p>
            <a:pPr marL="971550" lvl="1" indent="-285750" algn="l"/>
            <a:r>
              <a:rPr lang="en-US" dirty="0"/>
              <a:t> → Ensures consistency by preventing or correcting infrastructure drift.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Can be stored in VCS</a:t>
            </a:r>
          </a:p>
          <a:p>
            <a:pPr marL="971550" lvl="1" indent="-285750" algn="l"/>
            <a:r>
              <a:rPr lang="en-US" dirty="0"/>
              <a:t> → Configurations can be version-controlled in source repositories.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Easily automated</a:t>
            </a:r>
          </a:p>
          <a:p>
            <a:pPr marL="971550" lvl="1" indent="-285750" algn="l"/>
            <a:r>
              <a:rPr lang="en-US" dirty="0"/>
              <a:t> → Infrastructure management can be fully automated.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BE960-F73B-B34F-CFA0-D213DE9F7E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Benefits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IaC</a:t>
            </a:r>
            <a:endParaRPr lang="de-DE" dirty="0"/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A5755B-CF54-C3A4-4211-56048C9302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46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F0EB7B7-66AA-C9BC-FAD6-950D541A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825" y="1930145"/>
            <a:ext cx="10927398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Management Tools: manage </a:t>
            </a:r>
            <a:r>
              <a:rPr lang="de-DE" dirty="0" err="1"/>
              <a:t>resources</a:t>
            </a:r>
            <a:r>
              <a:rPr lang="de-DE" dirty="0"/>
              <a:t> after </a:t>
            </a:r>
            <a:r>
              <a:rPr lang="de-DE" dirty="0" err="1"/>
              <a:t>provisioning</a:t>
            </a:r>
            <a:endParaRPr lang="de-DE" dirty="0"/>
          </a:p>
          <a:p>
            <a:pPr marL="971550" lvl="1" indent="-285750"/>
            <a:r>
              <a:rPr lang="de-DE" dirty="0" err="1"/>
              <a:t>Provisioning</a:t>
            </a:r>
            <a:r>
              <a:rPr lang="de-DE" dirty="0"/>
              <a:t>: </a:t>
            </a:r>
            <a:r>
              <a:rPr lang="de-DE" dirty="0" err="1"/>
              <a:t>hardware</a:t>
            </a:r>
            <a:r>
              <a:rPr lang="de-DE" dirty="0"/>
              <a:t> / OS (e.g., Terraform, </a:t>
            </a:r>
            <a:r>
              <a:rPr lang="de-DE" dirty="0" err="1"/>
              <a:t>CloudFormation</a:t>
            </a:r>
            <a:r>
              <a:rPr lang="de-DE" dirty="0"/>
              <a:t>)</a:t>
            </a:r>
          </a:p>
          <a:p>
            <a:pPr marL="971550" lvl="1" indent="-285750"/>
            <a:r>
              <a:rPr lang="de-DE" dirty="0" err="1"/>
              <a:t>Configuration</a:t>
            </a:r>
            <a:r>
              <a:rPr lang="de-DE" dirty="0"/>
              <a:t>: </a:t>
            </a:r>
            <a:r>
              <a:rPr lang="de-DE" dirty="0" err="1"/>
              <a:t>software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(e.g., </a:t>
            </a:r>
            <a:r>
              <a:rPr lang="de-DE" dirty="0" err="1"/>
              <a:t>Ansible</a:t>
            </a:r>
            <a:r>
              <a:rPr lang="de-DE" dirty="0"/>
              <a:t>, Puppet, Chef)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  </a:t>
            </a:r>
            <a:r>
              <a:rPr lang="de-DE" dirty="0" err="1"/>
              <a:t>IaC</a:t>
            </a:r>
            <a:r>
              <a:rPr lang="de-DE" dirty="0"/>
              <a:t> + </a:t>
            </a:r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marL="971550" lvl="1" indent="-285750"/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combined</a:t>
            </a:r>
            <a:endParaRPr lang="de-DE" dirty="0"/>
          </a:p>
          <a:p>
            <a:r>
              <a:rPr lang="de-DE" i="1" dirty="0" err="1"/>
              <a:t>Example</a:t>
            </a:r>
            <a:r>
              <a:rPr lang="de-DE" dirty="0"/>
              <a:t>: Use </a:t>
            </a:r>
            <a:r>
              <a:rPr lang="de-DE" b="1" dirty="0"/>
              <a:t>Terraform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servers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b="1" dirty="0" err="1"/>
              <a:t>Ansible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and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5AF135D-A074-778C-D726-6D30C150EB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Ansible</a:t>
            </a:r>
            <a:r>
              <a:rPr lang="de-DE" dirty="0"/>
              <a:t>, Chef, Puppet…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BCBDD5C-118B-7A99-912F-0DE3B91F53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235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B278D-0CCA-5488-C465-E4DDACE72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3BF119-3788-1748-E086-03BAA843A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10857698" cy="328545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Terraform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Hashicorp</a:t>
            </a:r>
            <a:r>
              <a:rPr lang="de-DE" dirty="0"/>
              <a:t>, </a:t>
            </a:r>
            <a:r>
              <a:rPr lang="de-DE" dirty="0" err="1"/>
              <a:t>is</a:t>
            </a:r>
            <a:r>
              <a:rPr lang="de-DE" dirty="0"/>
              <a:t> an Infrastructure </a:t>
            </a:r>
            <a:r>
              <a:rPr lang="de-DE" dirty="0" err="1"/>
              <a:t>as</a:t>
            </a:r>
            <a:r>
              <a:rPr lang="de-DE" dirty="0"/>
              <a:t> Code </a:t>
            </a:r>
          </a:p>
          <a:p>
            <a:pPr marL="971550" lvl="1" indent="-285750"/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options</a:t>
            </a:r>
            <a:r>
              <a:rPr lang="de-DE" dirty="0"/>
              <a:t>:</a:t>
            </a:r>
          </a:p>
          <a:p>
            <a:pPr marL="1428750" lvl="2" indent="-285750"/>
            <a:r>
              <a:rPr lang="de-DE" dirty="0"/>
              <a:t>Terraform CLI –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locally</a:t>
            </a:r>
            <a:r>
              <a:rPr lang="de-DE" dirty="0"/>
              <a:t> in  </a:t>
            </a:r>
            <a:r>
              <a:rPr lang="de-DE" dirty="0" err="1"/>
              <a:t>your</a:t>
            </a:r>
            <a:r>
              <a:rPr lang="de-DE" dirty="0"/>
              <a:t> own CI/CD</a:t>
            </a:r>
          </a:p>
          <a:p>
            <a:pPr marL="1428750" lvl="2" indent="-285750"/>
            <a:r>
              <a:rPr lang="de-DE" dirty="0"/>
              <a:t>Terraform Cloud </a:t>
            </a:r>
            <a:r>
              <a:rPr lang="de-DE" dirty="0" err="1"/>
              <a:t>for</a:t>
            </a:r>
            <a:r>
              <a:rPr lang="de-DE" dirty="0"/>
              <a:t> Enterprise</a:t>
            </a:r>
          </a:p>
          <a:p>
            <a:pPr marL="1885950" lvl="3" indent="-285750"/>
            <a:r>
              <a:rPr lang="de-DE" dirty="0"/>
              <a:t>Cloud – Remote State Management </a:t>
            </a:r>
            <a:r>
              <a:rPr lang="de-DE" dirty="0" err="1"/>
              <a:t>with</a:t>
            </a:r>
            <a:r>
              <a:rPr lang="de-DE" dirty="0"/>
              <a:t> CI/CD </a:t>
            </a:r>
            <a:r>
              <a:rPr lang="de-DE" dirty="0" err="1"/>
              <a:t>integrations</a:t>
            </a:r>
            <a:r>
              <a:rPr lang="de-DE" dirty="0"/>
              <a:t>.</a:t>
            </a:r>
          </a:p>
          <a:p>
            <a:pPr marL="1885950" lvl="3" indent="-285750"/>
            <a:r>
              <a:rPr lang="de-DE" dirty="0"/>
              <a:t>Enterprise – Self-</a:t>
            </a:r>
            <a:r>
              <a:rPr lang="de-DE" dirty="0" err="1"/>
              <a:t>hosted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Terraform Cloud</a:t>
            </a:r>
          </a:p>
          <a:p>
            <a:pPr marL="971550" lvl="1" indent="-285750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Terraform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providers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provisioning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Registry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community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providers</a:t>
            </a:r>
            <a:r>
              <a:rPr lang="de-DE" dirty="0"/>
              <a:t> and </a:t>
            </a:r>
            <a:r>
              <a:rPr lang="de-DE" dirty="0" err="1"/>
              <a:t>modules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Terraform but </a:t>
            </a:r>
            <a:r>
              <a:rPr lang="de-DE" dirty="0" err="1"/>
              <a:t>OpenTofu</a:t>
            </a:r>
            <a:r>
              <a:rPr lang="de-DE" dirty="0"/>
              <a:t> (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community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329D0D3-1527-7562-F4C6-9050BF8E0F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Terraform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8215708-A0D4-3DF0-E766-348E3CEF33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67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B8266-1D3D-47F5-4017-2621F2C5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05222B-178A-DFA4-25A6-7D6630598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6933910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HashiCorp</a:t>
            </a:r>
            <a:r>
              <a:rPr lang="de-DE" b="1" dirty="0"/>
              <a:t> </a:t>
            </a:r>
            <a:r>
              <a:rPr lang="de-DE" b="1" dirty="0" err="1"/>
              <a:t>Configuration</a:t>
            </a:r>
            <a:r>
              <a:rPr lang="de-DE" b="1" dirty="0"/>
              <a:t> Language (HCL) – </a:t>
            </a:r>
            <a:r>
              <a:rPr lang="de-DE" b="1" dirty="0" err="1"/>
              <a:t>declarative</a:t>
            </a:r>
            <a:r>
              <a:rPr lang="de-DE" b="1" dirty="0"/>
              <a:t> </a:t>
            </a:r>
            <a:r>
              <a:rPr lang="de-DE" b="1" dirty="0" err="1"/>
              <a:t>syntax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Define</a:t>
            </a:r>
            <a:r>
              <a:rPr lang="de-DE" b="1" dirty="0"/>
              <a:t> </a:t>
            </a:r>
            <a:r>
              <a:rPr lang="de-DE" b="1" dirty="0" err="1"/>
              <a:t>desired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r>
              <a:rPr lang="de-DE" b="1" dirty="0"/>
              <a:t>, Terraform </a:t>
            </a:r>
            <a:r>
              <a:rPr lang="de-DE" b="1" dirty="0" err="1"/>
              <a:t>computes</a:t>
            </a:r>
            <a:r>
              <a:rPr lang="de-DE" b="1" dirty="0"/>
              <a:t> </a:t>
            </a:r>
            <a:r>
              <a:rPr lang="de-DE" b="1" dirty="0" err="1"/>
              <a:t>required</a:t>
            </a:r>
            <a:r>
              <a:rPr lang="de-DE" b="1" dirty="0"/>
              <a:t> </a:t>
            </a:r>
            <a:r>
              <a:rPr lang="de-DE" b="1" dirty="0" err="1"/>
              <a:t>changes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Providers connect Terraform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target</a:t>
            </a:r>
            <a:r>
              <a:rPr lang="de-DE" b="1" dirty="0"/>
              <a:t> </a:t>
            </a:r>
            <a:r>
              <a:rPr lang="de-DE" b="1" dirty="0" err="1"/>
              <a:t>platforms</a:t>
            </a:r>
            <a:r>
              <a:rPr lang="de-DE" b="1" dirty="0"/>
              <a:t> (e.g., OpenTelekomCloud)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19FE40-9808-19C8-DB06-AE8419B0E3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Basics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036BBB9-5EF4-E115-0667-0ECF83F6FE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Providers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5CF12-6A86-971A-9CD4-8395287AA23D}"/>
              </a:ext>
            </a:extLst>
          </p:cNvPr>
          <p:cNvSpPr txBox="1"/>
          <p:nvPr/>
        </p:nvSpPr>
        <p:spPr>
          <a:xfrm>
            <a:off x="7578435" y="1991399"/>
            <a:ext cx="61791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/>
              <a:t>Example</a:t>
            </a:r>
            <a:r>
              <a:rPr lang="es-ES" b="1" dirty="0"/>
              <a:t> </a:t>
            </a:r>
            <a:r>
              <a:rPr lang="es-ES" b="1" dirty="0" err="1"/>
              <a:t>provider</a:t>
            </a:r>
            <a:r>
              <a:rPr lang="es-ES" b="1" dirty="0"/>
              <a:t> </a:t>
            </a:r>
            <a:r>
              <a:rPr lang="es-ES" b="1" dirty="0" err="1"/>
              <a:t>config</a:t>
            </a:r>
            <a:r>
              <a:rPr lang="es-ES" b="1" dirty="0"/>
              <a:t>:</a:t>
            </a:r>
          </a:p>
          <a:p>
            <a:r>
              <a:rPr lang="es-ES" sz="2000" dirty="0" err="1"/>
              <a:t>provider</a:t>
            </a:r>
            <a:r>
              <a:rPr lang="es-ES" sz="2000" dirty="0"/>
              <a:t> "</a:t>
            </a:r>
            <a:r>
              <a:rPr lang="es-ES" sz="2000" dirty="0" err="1"/>
              <a:t>opentelekomcloud</a:t>
            </a:r>
            <a:r>
              <a:rPr lang="es-ES" sz="2000" dirty="0"/>
              <a:t>" {</a:t>
            </a:r>
          </a:p>
          <a:p>
            <a:r>
              <a:rPr lang="es-ES" sz="2000" dirty="0"/>
              <a:t>  </a:t>
            </a:r>
            <a:r>
              <a:rPr lang="es-ES" sz="2000" dirty="0" err="1"/>
              <a:t>region</a:t>
            </a:r>
            <a:r>
              <a:rPr lang="es-ES" sz="2000" dirty="0"/>
              <a:t>       = "</a:t>
            </a:r>
            <a:r>
              <a:rPr lang="es-ES" sz="2000" dirty="0" err="1"/>
              <a:t>eu</a:t>
            </a:r>
            <a:r>
              <a:rPr lang="es-ES" sz="2000" dirty="0"/>
              <a:t>-de"</a:t>
            </a:r>
          </a:p>
          <a:p>
            <a:r>
              <a:rPr lang="es-ES" sz="2000" dirty="0"/>
              <a:t>  </a:t>
            </a:r>
            <a:r>
              <a:rPr lang="es-ES" sz="2000" dirty="0" err="1"/>
              <a:t>auth_url</a:t>
            </a:r>
            <a:r>
              <a:rPr lang="es-ES" sz="2000" dirty="0"/>
              <a:t>     = "https://iam.eu-de.otc.t-systems.com/v3"</a:t>
            </a:r>
          </a:p>
          <a:p>
            <a:r>
              <a:rPr lang="es-ES" sz="2000" dirty="0"/>
              <a:t>  </a:t>
            </a:r>
            <a:r>
              <a:rPr lang="es-ES" sz="2000" dirty="0" err="1"/>
              <a:t>domain_name</a:t>
            </a:r>
            <a:r>
              <a:rPr lang="es-ES" sz="2000" dirty="0"/>
              <a:t>  = "OTC-EU-DE"</a:t>
            </a:r>
          </a:p>
          <a:p>
            <a:r>
              <a:rPr lang="es-ES" sz="2000" dirty="0"/>
              <a:t>  </a:t>
            </a:r>
            <a:r>
              <a:rPr lang="es-ES" sz="2000" dirty="0" err="1"/>
              <a:t>username</a:t>
            </a:r>
            <a:r>
              <a:rPr lang="es-ES" sz="2000" dirty="0"/>
              <a:t>     = </a:t>
            </a:r>
            <a:r>
              <a:rPr lang="es-ES" sz="2000" dirty="0" err="1"/>
              <a:t>var.username</a:t>
            </a:r>
            <a:endParaRPr lang="es-ES" sz="2000" dirty="0"/>
          </a:p>
          <a:p>
            <a:r>
              <a:rPr lang="es-ES" sz="2000" dirty="0"/>
              <a:t>  </a:t>
            </a:r>
            <a:r>
              <a:rPr lang="es-ES" sz="2000" dirty="0" err="1"/>
              <a:t>password</a:t>
            </a:r>
            <a:r>
              <a:rPr lang="es-ES" sz="2000" dirty="0"/>
              <a:t>     = </a:t>
            </a:r>
            <a:r>
              <a:rPr lang="es-ES" sz="2000" dirty="0" err="1"/>
              <a:t>var.password</a:t>
            </a:r>
            <a:endParaRPr lang="es-ES" sz="2000" dirty="0"/>
          </a:p>
          <a:p>
            <a:r>
              <a:rPr lang="es-ES" sz="2000" dirty="0"/>
              <a:t>  </a:t>
            </a:r>
            <a:r>
              <a:rPr lang="es-ES" sz="2000" dirty="0" err="1"/>
              <a:t>project_name</a:t>
            </a:r>
            <a:r>
              <a:rPr lang="es-ES" sz="2000" dirty="0"/>
              <a:t> = "</a:t>
            </a:r>
            <a:r>
              <a:rPr lang="es-ES" sz="2000" dirty="0" err="1"/>
              <a:t>eu</a:t>
            </a:r>
            <a:r>
              <a:rPr lang="es-ES" sz="2000" dirty="0"/>
              <a:t>-de"</a:t>
            </a:r>
          </a:p>
          <a:p>
            <a:r>
              <a:rPr lang="es-E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238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911D9-875F-5C7F-5D68-C7AF91133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EEF1AA-0F8B-EC9B-EC0C-20B5BBE62A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5" y="1991399"/>
            <a:ext cx="10702348" cy="32854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Variables </a:t>
            </a:r>
            <a:r>
              <a:rPr lang="de-DE" b="1" dirty="0" err="1"/>
              <a:t>allow</a:t>
            </a:r>
            <a:r>
              <a:rPr lang="de-DE" b="1" dirty="0"/>
              <a:t> </a:t>
            </a:r>
            <a:r>
              <a:rPr lang="de-DE" b="1" dirty="0" err="1"/>
              <a:t>reusability</a:t>
            </a:r>
            <a:r>
              <a:rPr lang="de-DE" b="1" dirty="0"/>
              <a:t> and </a:t>
            </a:r>
            <a:r>
              <a:rPr lang="de-DE" b="1" dirty="0" err="1"/>
              <a:t>parameterization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Outputs </a:t>
            </a:r>
            <a:r>
              <a:rPr lang="de-DE" b="1" dirty="0" err="1"/>
              <a:t>provide</a:t>
            </a:r>
            <a:r>
              <a:rPr lang="de-DE" b="1" dirty="0"/>
              <a:t> </a:t>
            </a:r>
            <a:r>
              <a:rPr lang="de-DE" b="1" dirty="0" err="1"/>
              <a:t>key</a:t>
            </a:r>
            <a:r>
              <a:rPr lang="de-DE" b="1" dirty="0"/>
              <a:t> </a:t>
            </a:r>
            <a:r>
              <a:rPr lang="de-DE" b="1" dirty="0" err="1"/>
              <a:t>information</a:t>
            </a:r>
            <a:r>
              <a:rPr lang="de-DE" b="1" dirty="0"/>
              <a:t> after </a:t>
            </a:r>
            <a:r>
              <a:rPr lang="de-DE" b="1" dirty="0" err="1"/>
              <a:t>deployment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Example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variable "</a:t>
            </a:r>
            <a:r>
              <a:rPr lang="de-DE" b="1" dirty="0" err="1"/>
              <a:t>username</a:t>
            </a:r>
            <a:r>
              <a:rPr lang="de-DE" b="1" dirty="0"/>
              <a:t>" { type = </a:t>
            </a:r>
            <a:r>
              <a:rPr lang="de-DE" b="1" dirty="0" err="1"/>
              <a:t>string</a:t>
            </a:r>
            <a:r>
              <a:rPr lang="de-DE" b="1" dirty="0"/>
              <a:t>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output</a:t>
            </a:r>
            <a:r>
              <a:rPr lang="de-DE" b="1" dirty="0"/>
              <a:t> "</a:t>
            </a:r>
            <a:r>
              <a:rPr lang="de-DE" b="1" dirty="0" err="1"/>
              <a:t>vm_ip</a:t>
            </a:r>
            <a:r>
              <a:rPr lang="de-DE" b="1" dirty="0"/>
              <a:t>" { </a:t>
            </a:r>
            <a:r>
              <a:rPr lang="de-DE" b="1" dirty="0" err="1"/>
              <a:t>value</a:t>
            </a:r>
            <a:r>
              <a:rPr lang="de-DE" b="1" dirty="0"/>
              <a:t> = opentelekomcloud_compute_instance_v2.vm.access_ip_v4 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CF9F7C4-CE5B-03A8-63C7-6804A6D297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Basics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C98545B-0E14-6445-623A-B5F5D38D7A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Variables and Outputs</a:t>
            </a:r>
          </a:p>
        </p:txBody>
      </p:sp>
    </p:spTree>
    <p:extLst>
      <p:ext uri="{BB962C8B-B14F-4D97-AF65-F5344CB8AC3E}">
        <p14:creationId xmlns:p14="http://schemas.microsoft.com/office/powerpoint/2010/main" val="104786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8B3FA-6E1B-06F6-F8B3-FAD06146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F3F4B2-3442-2C2C-F8CC-C01FBAF9D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524" y="1991399"/>
            <a:ext cx="8707293" cy="3285452"/>
          </a:xfrm>
        </p:spPr>
        <p:txBody>
          <a:bodyPr>
            <a:normAutofit lnSpcReduction="10000"/>
          </a:bodyPr>
          <a:lstStyle/>
          <a:p>
            <a:r>
              <a:rPr lang="de-DE" b="1" dirty="0" err="1"/>
              <a:t>resource</a:t>
            </a:r>
            <a:r>
              <a:rPr lang="de-DE" b="1" dirty="0"/>
              <a:t> "opentelekomcloud_compute_instance_v2" "</a:t>
            </a:r>
            <a:r>
              <a:rPr lang="de-DE" b="1" dirty="0" err="1"/>
              <a:t>vm</a:t>
            </a:r>
            <a:r>
              <a:rPr lang="de-DE" b="1" dirty="0"/>
              <a:t>" {</a:t>
            </a:r>
          </a:p>
          <a:p>
            <a:r>
              <a:rPr lang="de-DE" b="1" dirty="0"/>
              <a:t>  </a:t>
            </a:r>
            <a:r>
              <a:rPr lang="de-DE" b="1" dirty="0" err="1"/>
              <a:t>name</a:t>
            </a:r>
            <a:r>
              <a:rPr lang="de-DE" b="1" dirty="0"/>
              <a:t>                 = var.name</a:t>
            </a:r>
          </a:p>
          <a:p>
            <a:r>
              <a:rPr lang="de-DE" b="1" dirty="0"/>
              <a:t>  </a:t>
            </a:r>
            <a:r>
              <a:rPr lang="de-DE" b="1" dirty="0" err="1"/>
              <a:t>image_name</a:t>
            </a:r>
            <a:r>
              <a:rPr lang="de-DE" b="1" dirty="0"/>
              <a:t>  = </a:t>
            </a:r>
            <a:r>
              <a:rPr lang="de-DE" b="1" dirty="0" err="1"/>
              <a:t>var.image_name</a:t>
            </a:r>
            <a:endParaRPr lang="de-DE" b="1" dirty="0"/>
          </a:p>
          <a:p>
            <a:r>
              <a:rPr lang="de-DE" b="1" dirty="0"/>
              <a:t>  </a:t>
            </a:r>
            <a:r>
              <a:rPr lang="de-DE" b="1" dirty="0" err="1"/>
              <a:t>flavor_name</a:t>
            </a:r>
            <a:r>
              <a:rPr lang="de-DE" b="1" dirty="0"/>
              <a:t>   = "s2.small.1"</a:t>
            </a:r>
          </a:p>
          <a:p>
            <a:r>
              <a:rPr lang="de-DE" b="1" dirty="0"/>
              <a:t>  </a:t>
            </a:r>
            <a:r>
              <a:rPr lang="de-DE" b="1" dirty="0" err="1"/>
              <a:t>key_pair</a:t>
            </a:r>
            <a:r>
              <a:rPr lang="de-DE" b="1" dirty="0"/>
              <a:t>            = var.kp.name</a:t>
            </a:r>
          </a:p>
          <a:p>
            <a:r>
              <a:rPr lang="de-DE" b="1" dirty="0"/>
              <a:t>  network {</a:t>
            </a:r>
          </a:p>
          <a:p>
            <a:r>
              <a:rPr lang="de-DE" b="1" dirty="0"/>
              <a:t>    </a:t>
            </a:r>
            <a:r>
              <a:rPr lang="de-DE" b="1" dirty="0" err="1"/>
              <a:t>uuid</a:t>
            </a:r>
            <a:r>
              <a:rPr lang="de-DE" b="1" dirty="0"/>
              <a:t> = opentelekomcloud_vpc_subnet_v1.subnet.network_id</a:t>
            </a:r>
          </a:p>
          <a:p>
            <a:r>
              <a:rPr lang="de-DE" b="1" dirty="0"/>
              <a:t>  }</a:t>
            </a:r>
          </a:p>
          <a:p>
            <a:r>
              <a:rPr lang="de-DE" b="1" dirty="0"/>
              <a:t>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A70F156-704B-3FFE-1E21-90EEFEC2D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Basics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5A66D86-EAC5-7F4E-8856-8FBB5D922D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Minimal VM </a:t>
            </a:r>
            <a:r>
              <a:rPr lang="de-DE" dirty="0" err="1"/>
              <a:t>Configuration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36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4327</Words>
  <Application>Microsoft Office PowerPoint</Application>
  <PresentationFormat>Widescreen</PresentationFormat>
  <Paragraphs>552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</vt:lpstr>
      <vt:lpstr>Aptos Display</vt:lpstr>
      <vt:lpstr>Arial</vt:lpstr>
      <vt:lpstr>TeleNeo ExtraBold</vt:lpstr>
      <vt:lpstr>TeleNeo Medium</vt:lpstr>
      <vt:lpstr>TeleNeo Office</vt:lpstr>
      <vt:lpstr>TeleNeo Office ExtraBold</vt:lpstr>
      <vt:lpstr>TeleNeo Office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Sidelnikov, Anton</dc:creator>
  <cp:lastModifiedBy>Sidelnikov, Anton</cp:lastModifiedBy>
  <cp:revision>1</cp:revision>
  <dcterms:created xsi:type="dcterms:W3CDTF">2025-09-01T11:43:08Z</dcterms:created>
  <dcterms:modified xsi:type="dcterms:W3CDTF">2025-09-10T15:56:35Z</dcterms:modified>
</cp:coreProperties>
</file>