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Part 2: Basics (OTC)</a:t>
            </a:r>
          </a:p>
          <a:p>
            <a:r>
              <a:t>• HCL syntax, providers, OTC provider config (short snippet)</a:t>
            </a:r>
          </a:p>
          <a:p>
            <a:r>
              <a:t>• First deployment example (minimal VM)</a:t>
            </a:r>
          </a:p>
          <a:p>
            <a:r>
              <a:t>• Variables &amp; Outputs</a:t>
            </a:r>
          </a:p>
          <a:p>
            <a:r>
              <a:t>Slide 1 — HCL Syntax &amp; Providers:</a:t>
            </a:r>
          </a:p>
          <a:p>
            <a:r>
              <a:t>Explain that HCL is Terraform's language, designed to be human-readable yet machine-friendly.</a:t>
            </a:r>
          </a:p>
          <a:p>
            <a:r>
              <a:t>Providers act as plugins to manage resources on cloud platforms.</a:t>
            </a:r>
          </a:p>
          <a:p>
            <a:r>
              <a:t>Show OTC provider as example, replacing AWS syntax from earlier training materials.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Part 2: Basics (OTC)</a:t>
            </a:r>
          </a:p>
          <a:p>
            <a:r>
              <a:t>• HCL syntax, providers, OTC provider config (short snippet)</a:t>
            </a:r>
          </a:p>
          <a:p>
            <a:r>
              <a:t>• First deployment example (minimal VM)</a:t>
            </a:r>
          </a:p>
          <a:p>
            <a:r>
              <a:t>• Variables &amp; Outputs</a:t>
            </a:r>
          </a:p>
          <a:p>
            <a:r>
              <a:t>Slide 1 — HCL Syntax &amp; Providers:</a:t>
            </a:r>
          </a:p>
          <a:p>
            <a:r>
              <a:t>Explain that HCL is Terraform's language, designed to be human-readable yet machine-friendly.</a:t>
            </a:r>
          </a:p>
          <a:p>
            <a:r>
              <a:t>Providers act as plugins to manage resources on cloud platforms.</a:t>
            </a:r>
          </a:p>
          <a:p>
            <a:r>
              <a:t>Show OTC provider as example, replacing AWS syntax from earlier training materials.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Part 2: Basics (OTC)</a:t>
            </a:r>
          </a:p>
          <a:p>
            <a:r>
              <a:t>• HCL syntax, providers, OTC provider config (short snippet)</a:t>
            </a:r>
          </a:p>
          <a:p>
            <a:r>
              <a:t>• First deployment example (minimal VM)</a:t>
            </a:r>
          </a:p>
          <a:p>
            <a:r>
              <a:t>• Variables &amp; Outputs</a:t>
            </a:r>
          </a:p>
          <a:p>
            <a:r>
              <a:t>Slide 1 — HCL Syntax &amp; Providers:</a:t>
            </a:r>
          </a:p>
          <a:p>
            <a:r>
              <a:t>Explain that HCL is Terraform's language, designed to be human-readable yet machine-friendly.</a:t>
            </a:r>
          </a:p>
          <a:p>
            <a:r>
              <a:t>Providers act as plugins to manage resources on cloud platforms.</a:t>
            </a:r>
          </a:p>
          <a:p>
            <a:r>
              <a:t>Show OTC provider as example, replacing AWS syntax from earlier training materials.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Part 2: Basics (OTC)</a:t>
            </a:r>
          </a:p>
          <a:p>
            <a:r>
              <a:t>• HCL syntax, providers, OTC provider config (short snippet)</a:t>
            </a:r>
          </a:p>
          <a:p>
            <a:r>
              <a:t>• First deployment example (minimal VM)</a:t>
            </a:r>
          </a:p>
          <a:p>
            <a:r>
              <a:t>• Variables &amp; Outputs</a:t>
            </a:r>
          </a:p>
          <a:p>
            <a:r>
              <a:t>Slide 1 — HCL Syntax &amp; Providers:</a:t>
            </a:r>
          </a:p>
          <a:p>
            <a:r>
              <a:t>Explain that HCL is Terraform's language, designed to be human-readable yet machine-friendly.</a:t>
            </a:r>
          </a:p>
          <a:p>
            <a:r>
              <a:t>Providers act as plugins to manage resources on cloud platforms.</a:t>
            </a:r>
          </a:p>
          <a:p>
            <a:r>
              <a:t>Show OTC provider as example, replacing AWS syntax from earlier training materials.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E2007A"/>
                </a:solidFill>
              </a:defRPr>
            </a:pPr>
            <a:r>
              <a:t>Part 2: Basics (OTC)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HCL syntax | OTC provider config | Minimal VM example | Variables &amp; Outputs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HCL Syntax &amp;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33333"/>
                </a:solidFill>
              </a:defRPr>
            </a:pPr>
            <a:r>
              <a:t>HashiCorp Configuration Language (HCL) – declarative syntax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Define desired state, Terraform computes required changes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Providers connect Terraform to target platforms (e.g., OpenTelekomCloud)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OTC Provider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33333"/>
                </a:solidFill>
              </a:defRPr>
            </a:pPr>
            <a:r>
              <a:t>Example provider config: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provider "opentelekomcloud" {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region       = "eu-de"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auth_url     = "https://iam.eu-de.otc.t-systems.com/v3"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domain_name  = "OTC-EU-DE"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username     = var.username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password     = var.password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project_name = "eu-de"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Minimal VM Deployment (OTC)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33333"/>
                </a:solidFill>
              </a:defRPr>
            </a:pPr>
            <a:r>
              <a:t>resource "opentelekomcloud_compute_instance_v2" "vm" {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name        = "workshop-vm"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image_name  = "Ubuntu 22.04"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flavor_name = "s2.small.1"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key_pair    = opentelekomcloud_compute_keypair_v2.kp.name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network {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  uuid = opentelekomcloud_vpc_subnet_v1.subnet.network_id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  }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 &amp;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33333"/>
                </a:solidFill>
              </a:defRPr>
            </a:pPr>
            <a:r>
              <a:t>Variables allow reusability and parameterization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Outputs provide key information after deployment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Example: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variable "username" { type = string }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output "vm_ip" { value = opentelekomcloud_compute_instance_v2.vm.access_ip_v4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