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heme/theme1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_rels/slideLayout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E4AD4F7-F666-4454-8CCE-6743E8DD82B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Appendix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Tool installation (Terraform, Terragrunt, Pulumi, Atlantis)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Workshop prerequisites checklist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•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Links &amp; resources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42CAAE-C70C-40C2-87B5-182CA84826EE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84878C8-2C39-4EBA-B90F-C64B330EB4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CC68201-9348-4D43-A51F-72834C1EA04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C175A0-7F9D-4D7A-9421-781B6F12D1A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68003D3-A623-4C47-AF4D-A688B2366A4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A22C12-4A1A-4BCD-836F-25AE475C7DE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789EFE-63EF-4AA9-9DCD-4FC3E149B0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E21A4E-9E3C-4C3E-A6C5-2791D0D4238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989A80-F5D0-4C31-B552-7DF5E63D16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8880" cy="529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6F99BDC-35DF-4780-BA5A-3FE9602A96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D3AF93D-334E-4EB9-97DF-3A50D4ABE9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D0CAFB-4A6A-4E2A-ADA7-9B9455D8E32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349740-AC87-4F3C-86CB-A18657BEAE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8880" cy="215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A997FFA-8E67-4FB8-A975-9FAC1CD83E7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e2007a"/>
                </a:solidFill>
                <a:latin typeface="Calibri"/>
              </a:rPr>
              <a:t>Appendix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Links &amp; Resources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Links &amp; Resources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Terraform docs: https://developer.hashicorp.com/terraform/docs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OTC Terraform provider: https://registry.terraform.io/providers/opentelekomcloud/opentelekomcloud/latest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Terragrunt: https://terragrunt.gruntwork.io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Pulumi: https://www.pulumi.com/docs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360"/>
              </a:spcBef>
              <a:buClr>
                <a:srgbClr val="333333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pc="-1" strike="noStrike">
                <a:solidFill>
                  <a:srgbClr val="333333"/>
                </a:solidFill>
                <a:latin typeface="Calibri"/>
              </a:rPr>
              <a:t>Atlantis: https://www.runatlantis.io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LibreOffice/7.6.4.1$MacOSX_AARCH64 LibreOffice_project/e19e193f88cd6c0525a17fb7a176ed8e6a3e2aa1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2025-08-09T16:28:09Z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