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heme/theme1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6A39BD6-821B-409B-AE24-B6B030A49D6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Part 5: Atlantis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Architecture diagram (how PR triggers plan/apply)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Example atlantis.yaml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Demo flow steps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EAE7D0-5AB2-4233-A195-E4D73EA679B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Part 5: Atlantis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Architecture diagram (how PR triggers plan/apply)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Example atlantis.yaml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Demo flow steps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BD22D5-5FB8-4E10-AF54-AA2850F5BF4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Part 5: Atlantis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Architecture diagram (how PR triggers plan/apply)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Example atlantis.yaml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Demo flow steps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FFD04C-A15C-4480-A51A-90AF499E1A4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AC5248-2245-48B6-81F7-35E6867DF5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6F42F4-D0BE-4A86-80B6-4E449C63A3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2A39F7-611D-4B3C-90D5-BE2C8599D93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2310F8-0811-40C4-B0D6-46C40E1B4A8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7365F5-5801-4206-BBFF-CC3C720F14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0779CE-85A5-4742-A1A3-5889918F61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B43A5F-C489-4D0D-AB34-A8793FCF48B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E0D838-A395-4C4F-BB7E-5B22C80AB7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EC9A24-42EF-4D3E-BEDA-5E878A73BF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313A5C-2C1D-4D1C-AFAD-24CB4AD853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CE71A9-1B5A-49F8-B29C-231177E1DD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F40997-028B-48EA-B94C-53843EF37D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888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200125E-AACA-49DF-B4F6-BB5A1DA40D5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2007a"/>
                </a:solidFill>
                <a:latin typeface="Calibri"/>
              </a:rPr>
              <a:t>Part 5: Atlantis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Architecture | atlantis.yaml Example | Demo Flow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Atlantis Architecture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Atlantis integrates Terraform with Git-based workflows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Listens for pull requests and comments with plan output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Authorized reviewers can trigger apply directly from PR comments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Example atlantis.yaml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version: 3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automerge: true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projects: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- name: minimal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dir: terraform-minimal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workspace: default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autoplan: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enabled: true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when_modified: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- "**/*.tf"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- ".terraform.lock.hcl"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terraform_version: v1.7.5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apply_requirements: ["approved", "mergeable"]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workflows: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default: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plan: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steps: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- init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- plan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apply: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steps: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en-US" sz="1000" spc="-1" strike="noStrike">
                <a:solidFill>
                  <a:srgbClr val="000000"/>
                </a:solidFill>
                <a:latin typeface="Arial"/>
              </a:rPr>
              <a:t>- apply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Atlantis Demo Flow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1. Developer opens a pull request with Terraform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2. Atlantis automatically runs terraform plan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3. Plan results are posted as a PR comment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4. Reviewer approves and comments 'atlantis apply'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5. Atlantis applies the changes and posts output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LibreOffice/7.6.4.1$MacOSX_AARCH64 LibreOffice_project/e19e193f88cd6c0525a17fb7a176ed8e6a3e2aa1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2025-08-10T19:01:40Z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