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4: Terragrunt</a:t>
            </a:r>
          </a:p>
          <a:p>
            <a:r>
              <a:t>• DRY structure &amp; env separation</a:t>
            </a:r>
          </a:p>
          <a:p>
            <a:r>
              <a:t>• Remote state generation</a:t>
            </a:r>
          </a:p>
          <a:p>
            <a:r>
              <a:t>• Example repo layout (diagram)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4: Terragrunt</a:t>
            </a:r>
          </a:p>
          <a:p>
            <a:r>
              <a:t>• DRY structure &amp; env separation</a:t>
            </a:r>
          </a:p>
          <a:p>
            <a:r>
              <a:t>• Remote state generation</a:t>
            </a:r>
          </a:p>
          <a:p>
            <a:r>
              <a:t>• Example repo layout (diagram)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4: Terragrunt</a:t>
            </a:r>
          </a:p>
          <a:p>
            <a:r>
              <a:t>• DRY structure &amp; env separation</a:t>
            </a:r>
          </a:p>
          <a:p>
            <a:r>
              <a:t>• Remote state generation</a:t>
            </a:r>
          </a:p>
          <a:p>
            <a:r>
              <a:t>• Example repo layout (diagram)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E2007A"/>
                </a:solidFill>
              </a:defRPr>
            </a:pPr>
            <a:r>
              <a:t>Part 4: Terragrunt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DRY structure | Remote state generation | Repo layout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DRY Structure &amp; Environment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Terragrunt wraps Terraform to reduce code duplication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Use modules for reusable components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Separate 'live' configurations per environment (dev, stage, prod)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State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Terragrunt can generate backend and provider configs dynamically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Centralizes remote state setup for all environments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OTC OBS as S3-compatible backend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Terragrunt Repo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repo/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modules/         # reusable Terraform modules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live/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eu-de/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dev/         # dev environment configs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prod/        # prod environment configs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terragrunt.hcl   # root configuration for all envs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