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Part 5: Atlantis</a:t>
            </a:r>
          </a:p>
          <a:p>
            <a:r>
              <a:t>• Architecture diagram (how PR triggers plan/apply)</a:t>
            </a:r>
          </a:p>
          <a:p>
            <a:r>
              <a:t>• Example atlantis.yaml</a:t>
            </a:r>
          </a:p>
          <a:p>
            <a:r>
              <a:t>• Demo flow steps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Part 5: Atlantis</a:t>
            </a:r>
          </a:p>
          <a:p>
            <a:r>
              <a:t>• Architecture diagram (how PR triggers plan/apply)</a:t>
            </a:r>
          </a:p>
          <a:p>
            <a:r>
              <a:t>• Example atlantis.yaml</a:t>
            </a:r>
          </a:p>
          <a:p>
            <a:r>
              <a:t>• Demo flow steps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Part 5: Atlantis</a:t>
            </a:r>
          </a:p>
          <a:p>
            <a:r>
              <a:t>• Architecture diagram (how PR triggers plan/apply)</a:t>
            </a:r>
          </a:p>
          <a:p>
            <a:r>
              <a:t>• Example atlantis.yaml</a:t>
            </a:r>
          </a:p>
          <a:p>
            <a:r>
              <a:t>• Demo flow steps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>
                <a:solidFill>
                  <a:srgbClr val="E2007A"/>
                </a:solidFill>
              </a:defRPr>
            </a:pPr>
            <a:r>
              <a:t>Part 5: Atlantis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Architecture | atlantis.yaml Example | Demo Flow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Atlantis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333333"/>
                </a:solidFill>
              </a:defRPr>
            </a:pPr>
            <a:r>
              <a:t>Atlantis integrates Terraform/Terragrunt with Git-based workflows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Listens for pull requests and comments with plan output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Authorized reviewers can trigger apply directly from PR comments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atlantis.yaml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333333"/>
                </a:solidFill>
              </a:defRPr>
            </a:pPr>
            <a:r>
              <a:t>version: 3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projects: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  - name: dev-env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    dir: terragrunt/live/eu-de/dev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    workflow: terragrunt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workflows: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  terragrunt: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    plan: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      steps: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        - run: terragrunt run-all plan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    apply: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      steps: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        - run: terragrunt run-all apply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Atlantis Demo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333333"/>
                </a:solidFill>
              </a:defRPr>
            </a:pPr>
            <a:r>
              <a:t>1. Developer opens a pull request with Terraform changes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2. Atlantis automatically runs terraform/terragrunt plan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3. Plan results are posted as a PR comment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4. Reviewer approves and comments 'atlantis apply'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5. Atlantis applies the changes and posts output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