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diagrams/layout2.xml" ContentType="application/vnd.openxmlformats-officedocument.drawingml.diagramLayout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14" r:id="rId1"/>
  </p:sldMasterIdLst>
  <p:notesMasterIdLst>
    <p:notesMasterId r:id="rId9"/>
  </p:notesMasterIdLst>
  <p:sldIdLst>
    <p:sldId id="256" r:id="rId2"/>
    <p:sldId id="263" r:id="rId3"/>
    <p:sldId id="259" r:id="rId4"/>
    <p:sldId id="258" r:id="rId5"/>
    <p:sldId id="261" r:id="rId6"/>
    <p:sldId id="26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76" userDrawn="1">
          <p15:clr>
            <a:srgbClr val="A4A3A4"/>
          </p15:clr>
        </p15:guide>
        <p15:guide id="3" pos="49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hor" initials="A" lastIdx="7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6CA9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00483F-5598-475E-BCC5-6378B8E846AE}" v="23" dt="2017-08-01T17:53:47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>
        <p:guide orient="horz" pos="2160"/>
        <p:guide pos="1176"/>
        <p:guide pos="4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88214713454664"/>
          <c:y val="0.19466942879022919"/>
          <c:w val="0.67263928233731596"/>
          <c:h val="0.6904616411726588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3"/>
            <c:spPr>
              <a:gradFill rotWithShape="1">
                <a:gsLst>
                  <a:gs pos="0">
                    <a:schemeClr val="accent1">
                      <a:satMod val="103000"/>
                      <a:lumMod val="118000"/>
                    </a:schemeClr>
                  </a:gs>
                  <a:gs pos="50000">
                    <a:schemeClr val="accent1">
                      <a:satMod val="89000"/>
                      <a:lumMod val="91000"/>
                    </a:schemeClr>
                  </a:gs>
                  <a:gs pos="100000">
                    <a:schemeClr val="accent1">
                      <a:lumMod val="6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BB-4163-ABE5-9F00EA41EB1A}"/>
              </c:ext>
            </c:extLst>
          </c:dPt>
          <c:dPt>
            <c:idx val="1"/>
            <c:bubble3D val="0"/>
            <c:explosion val="3"/>
            <c:spPr>
              <a:gradFill rotWithShape="1">
                <a:gsLst>
                  <a:gs pos="0">
                    <a:schemeClr val="accent2">
                      <a:satMod val="103000"/>
                      <a:lumMod val="118000"/>
                    </a:schemeClr>
                  </a:gs>
                  <a:gs pos="50000">
                    <a:schemeClr val="accent2">
                      <a:satMod val="89000"/>
                      <a:lumMod val="91000"/>
                    </a:schemeClr>
                  </a:gs>
                  <a:gs pos="100000">
                    <a:schemeClr val="accent2">
                      <a:lumMod val="6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BB-4163-ABE5-9F00EA41EB1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18000"/>
                    </a:schemeClr>
                  </a:gs>
                  <a:gs pos="50000">
                    <a:schemeClr val="accent3">
                      <a:satMod val="89000"/>
                      <a:lumMod val="91000"/>
                    </a:schemeClr>
                  </a:gs>
                  <a:gs pos="100000">
                    <a:schemeClr val="accent3">
                      <a:lumMod val="6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BB-4163-ABE5-9F00EA41EB1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18000"/>
                    </a:schemeClr>
                  </a:gs>
                  <a:gs pos="50000">
                    <a:schemeClr val="accent4">
                      <a:satMod val="89000"/>
                      <a:lumMod val="91000"/>
                    </a:schemeClr>
                  </a:gs>
                  <a:gs pos="100000">
                    <a:schemeClr val="accent4">
                      <a:lumMod val="6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BB-4163-ABE5-9F00EA41EB1A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18000"/>
                    </a:schemeClr>
                  </a:gs>
                  <a:gs pos="50000">
                    <a:schemeClr val="accent5">
                      <a:satMod val="89000"/>
                      <a:lumMod val="91000"/>
                    </a:schemeClr>
                  </a:gs>
                  <a:gs pos="100000">
                    <a:schemeClr val="accent5">
                      <a:lumMod val="69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3BB-4163-ABE5-9F00EA41EB1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cap="all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eparator>
</c:separator>
            <c:showLeaderLines val="1"/>
            <c:leaderLines>
              <c:spPr>
                <a:ln w="9525">
                  <a:solidFill>
                    <a:schemeClr val="dk2">
                      <a:lumMod val="60000"/>
                      <a:lumOff val="4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Shape</c:v>
                </c:pt>
                <c:pt idx="1">
                  <c:v>Color</c:v>
                </c:pt>
                <c:pt idx="2">
                  <c:v>Words</c:v>
                </c:pt>
                <c:pt idx="3">
                  <c:v>Symbols</c:v>
                </c:pt>
                <c:pt idx="4">
                  <c:v>Other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</c:v>
                </c:pt>
                <c:pt idx="1">
                  <c:v>26</c:v>
                </c:pt>
                <c:pt idx="2">
                  <c:v>13</c:v>
                </c:pt>
                <c:pt idx="3">
                  <c:v>7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3BB-4163-ABE5-9F00EA41E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cap="all" baseline="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diagrams/colors1.xml><?xml version="1.0" encoding="utf-8"?>
<dgm:colorsDef xmlns:dgm="http://schemas.openxmlformats.org/drawingml/2006/diagram" xmlns:a="http://schemas.openxmlformats.org/drawingml/2006/main" uniqueId="new unique ID">
  <dgm:title val="Colorful - Start with Accent 1"/>
  <dgm:desc val=""/>
  <dgm:catLst>
    <dgm:cat type="colorful" pri="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new unique ID">
  <dgm:title val="Colorful - Start with Accent 1"/>
  <dgm:desc val=""/>
  <dgm:catLst>
    <dgm:cat type="colorful" pri="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1"/>
      <a:schemeClr val="accent2"/>
      <a:schemeClr val="accent3"/>
      <a:schemeClr val="accent4"/>
      <a:schemeClr val="accent5"/>
      <a:schemeClr val="accent6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53C950-BFCE-41C2-9F9F-F5C997A7033F}" type="doc">
      <dgm:prSet loTypeId="urn:microsoft.com/office/officeart/2008/layout/AlternatingPictureBlocks" loCatId="picture" qsTypeId="urn:microsoft.com/office/officeart/2005/8/quickstyle/simple4" qsCatId="simple" csTypeId="new unique ID" csCatId="colorful" phldr="1"/>
      <dgm:spPr/>
      <dgm:t>
        <a:bodyPr/>
        <a:lstStyle/>
        <a:p>
          <a:endParaRPr lang="en-US"/>
        </a:p>
      </dgm:t>
    </dgm:pt>
    <dgm:pt modelId="{86A99518-B935-43CF-B213-E022EEAE5835}">
      <dgm:prSet phldrT="[Text]"/>
      <dgm:spPr/>
      <dgm:t>
        <a:bodyPr/>
        <a:lstStyle/>
        <a:p>
          <a:r>
            <a:rPr lang="en-US"/>
            <a:t>Clean/minamilstic</a:t>
          </a:r>
        </a:p>
      </dgm:t>
    </dgm:pt>
    <dgm:pt modelId="{498A7CCC-FC65-465F-B54A-BED92D16A442}" type="parTrans" cxnId="{5AC975B9-99A1-4093-9A54-2C361F6F7E57}">
      <dgm:prSet/>
      <dgm:spPr/>
      <dgm:t>
        <a:bodyPr/>
        <a:lstStyle/>
        <a:p>
          <a:endParaRPr lang="en-US"/>
        </a:p>
      </dgm:t>
    </dgm:pt>
    <dgm:pt modelId="{4AD65223-1D8E-41DA-9E7F-821F333E24C9}" type="sibTrans" cxnId="{5AC975B9-99A1-4093-9A54-2C361F6F7E57}">
      <dgm:prSet/>
      <dgm:spPr/>
      <dgm:t>
        <a:bodyPr/>
        <a:lstStyle/>
        <a:p>
          <a:endParaRPr lang="en-US"/>
        </a:p>
      </dgm:t>
    </dgm:pt>
    <dgm:pt modelId="{F543AA40-A89F-431E-94D9-AC8B6D1C8BC7}">
      <dgm:prSet phldrT="[Text]"/>
      <dgm:spPr/>
      <dgm:t>
        <a:bodyPr/>
        <a:lstStyle/>
        <a:p>
          <a:r>
            <a:rPr lang="en-US"/>
            <a:t>Creative use of type </a:t>
          </a:r>
        </a:p>
      </dgm:t>
    </dgm:pt>
    <dgm:pt modelId="{FE00C373-584B-4F4B-BA86-BB34F6A64C6B}" type="parTrans" cxnId="{BA93B67F-675F-4AF0-A6E1-6F18B33CD698}">
      <dgm:prSet/>
      <dgm:spPr/>
      <dgm:t>
        <a:bodyPr/>
        <a:lstStyle/>
        <a:p>
          <a:endParaRPr lang="en-US"/>
        </a:p>
      </dgm:t>
    </dgm:pt>
    <dgm:pt modelId="{E7BACB54-F4F2-4AE0-9E68-D901C2EE288E}" type="sibTrans" cxnId="{BA93B67F-675F-4AF0-A6E1-6F18B33CD698}">
      <dgm:prSet/>
      <dgm:spPr/>
      <dgm:t>
        <a:bodyPr/>
        <a:lstStyle/>
        <a:p>
          <a:endParaRPr lang="en-US"/>
        </a:p>
      </dgm:t>
    </dgm:pt>
    <dgm:pt modelId="{59E11DDB-2D10-4382-A08E-EBF251F744E8}">
      <dgm:prSet phldrT="[Text]"/>
      <dgm:spPr/>
      <dgm:t>
        <a:bodyPr/>
        <a:lstStyle/>
        <a:p>
          <a:r>
            <a:rPr lang="en-US"/>
            <a:t>Fresh use of color</a:t>
          </a:r>
        </a:p>
      </dgm:t>
    </dgm:pt>
    <dgm:pt modelId="{EC94A317-D8BD-4166-890E-798166BBD489}" type="parTrans" cxnId="{08F58B84-9513-4267-B42F-7DDA06D38753}">
      <dgm:prSet/>
      <dgm:spPr/>
      <dgm:t>
        <a:bodyPr/>
        <a:lstStyle/>
        <a:p>
          <a:endParaRPr lang="en-US"/>
        </a:p>
      </dgm:t>
    </dgm:pt>
    <dgm:pt modelId="{8FA31717-AACB-4AF6-BA59-FAFF551E0974}" type="sibTrans" cxnId="{08F58B84-9513-4267-B42F-7DDA06D38753}">
      <dgm:prSet/>
      <dgm:spPr/>
      <dgm:t>
        <a:bodyPr/>
        <a:lstStyle/>
        <a:p>
          <a:endParaRPr lang="en-US"/>
        </a:p>
      </dgm:t>
    </dgm:pt>
    <dgm:pt modelId="{1880973D-6A6D-4E95-93C1-F2E0A11C02EA}" type="pres">
      <dgm:prSet presAssocID="{7053C950-BFCE-41C2-9F9F-F5C997A7033F}" presName="linearFlow" presStyleCnt="0">
        <dgm:presLayoutVars>
          <dgm:dir/>
          <dgm:resizeHandles val="exact"/>
        </dgm:presLayoutVars>
      </dgm:prSet>
      <dgm:spPr/>
    </dgm:pt>
    <dgm:pt modelId="{A8188516-884C-47F9-B138-BCF6510B85F2}" type="pres">
      <dgm:prSet presAssocID="{86A99518-B935-43CF-B213-E022EEAE5835}" presName="comp" presStyleCnt="0"/>
      <dgm:spPr/>
    </dgm:pt>
    <dgm:pt modelId="{6091070F-6049-4FB0-B6A0-E3264C18F667}" type="pres">
      <dgm:prSet presAssocID="{86A99518-B935-43CF-B213-E022EEAE5835}" presName="rect2" presStyleLbl="node1" presStyleIdx="0" presStyleCnt="3">
        <dgm:presLayoutVars>
          <dgm:bulletEnabled val="1"/>
        </dgm:presLayoutVars>
      </dgm:prSet>
      <dgm:spPr/>
    </dgm:pt>
    <dgm:pt modelId="{40E186F8-712B-451F-B58D-40A0D2D092EC}" type="pres">
      <dgm:prSet presAssocID="{86A99518-B935-43CF-B213-E022EEAE5835}" presName="rect1" presStyleLbl="lnNode1" presStyleIdx="0" presStyleCnt="3"/>
      <dgm:spPr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15E477B8-EC51-41DA-981D-60731ADFDB0C}" type="pres">
      <dgm:prSet presAssocID="{4AD65223-1D8E-41DA-9E7F-821F333E24C9}" presName="sibTrans" presStyleCnt="0"/>
      <dgm:spPr/>
    </dgm:pt>
    <dgm:pt modelId="{BA454405-3233-410F-B33C-284F4DE95827}" type="pres">
      <dgm:prSet presAssocID="{F543AA40-A89F-431E-94D9-AC8B6D1C8BC7}" presName="comp" presStyleCnt="0"/>
      <dgm:spPr/>
    </dgm:pt>
    <dgm:pt modelId="{AF28E2DE-178E-4615-929F-1305A097C5FD}" type="pres">
      <dgm:prSet presAssocID="{F543AA40-A89F-431E-94D9-AC8B6D1C8BC7}" presName="rect2" presStyleLbl="node1" presStyleIdx="1" presStyleCnt="3">
        <dgm:presLayoutVars>
          <dgm:bulletEnabled val="1"/>
        </dgm:presLayoutVars>
      </dgm:prSet>
      <dgm:spPr/>
    </dgm:pt>
    <dgm:pt modelId="{028D3C87-3FF2-4E00-94DC-91C1C4AF955E}" type="pres">
      <dgm:prSet presAssocID="{F543AA40-A89F-431E-94D9-AC8B6D1C8BC7}" presName="rect1" presStyleLbl="lnNode1" presStyleIdx="1" presStyleCnt="3"/>
      <dgm:spPr>
        <a:blipFill dpi="0" rotWithShape="1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  <dgm:pt modelId="{85B54176-975C-4620-9693-E091BD0912BF}" type="pres">
      <dgm:prSet presAssocID="{E7BACB54-F4F2-4AE0-9E68-D901C2EE288E}" presName="sibTrans" presStyleCnt="0"/>
      <dgm:spPr/>
    </dgm:pt>
    <dgm:pt modelId="{3F021F50-3B41-42CF-A2CF-C44B0E499FE7}" type="pres">
      <dgm:prSet presAssocID="{59E11DDB-2D10-4382-A08E-EBF251F744E8}" presName="comp" presStyleCnt="0"/>
      <dgm:spPr/>
    </dgm:pt>
    <dgm:pt modelId="{89A30F6B-9201-4285-B6C7-755032869668}" type="pres">
      <dgm:prSet presAssocID="{59E11DDB-2D10-4382-A08E-EBF251F744E8}" presName="rect2" presStyleLbl="node1" presStyleIdx="2" presStyleCnt="3">
        <dgm:presLayoutVars>
          <dgm:bulletEnabled val="1"/>
        </dgm:presLayoutVars>
      </dgm:prSet>
      <dgm:spPr/>
    </dgm:pt>
    <dgm:pt modelId="{D1E4E7F9-5226-42B1-9C06-26CA28516216}" type="pres">
      <dgm:prSet presAssocID="{59E11DDB-2D10-4382-A08E-EBF251F744E8}" presName="rect1" presStyleLbl="lnNode1" presStyleIdx="2" presStyleCnt="3"/>
      <dgm:spPr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</dgm:spPr>
    </dgm:pt>
  </dgm:ptLst>
  <dgm:cxnLst>
    <dgm:cxn modelId="{696C315E-03A1-4FC1-991B-B6893F6732BE}" type="presOf" srcId="{7053C950-BFCE-41C2-9F9F-F5C997A7033F}" destId="{1880973D-6A6D-4E95-93C1-F2E0A11C02EA}" srcOrd="0" destOrd="0" presId="urn:microsoft.com/office/officeart/2008/layout/AlternatingPictureBlocks"/>
    <dgm:cxn modelId="{815B0748-070C-4766-8DD3-A02001ACAF72}" type="presOf" srcId="{59E11DDB-2D10-4382-A08E-EBF251F744E8}" destId="{89A30F6B-9201-4285-B6C7-755032869668}" srcOrd="0" destOrd="0" presId="urn:microsoft.com/office/officeart/2008/layout/AlternatingPictureBlocks"/>
    <dgm:cxn modelId="{BA93B67F-675F-4AF0-A6E1-6F18B33CD698}" srcId="{7053C950-BFCE-41C2-9F9F-F5C997A7033F}" destId="{F543AA40-A89F-431E-94D9-AC8B6D1C8BC7}" srcOrd="1" destOrd="0" parTransId="{FE00C373-584B-4F4B-BA86-BB34F6A64C6B}" sibTransId="{E7BACB54-F4F2-4AE0-9E68-D901C2EE288E}"/>
    <dgm:cxn modelId="{08F58B84-9513-4267-B42F-7DDA06D38753}" srcId="{7053C950-BFCE-41C2-9F9F-F5C997A7033F}" destId="{59E11DDB-2D10-4382-A08E-EBF251F744E8}" srcOrd="2" destOrd="0" parTransId="{EC94A317-D8BD-4166-890E-798166BBD489}" sibTransId="{8FA31717-AACB-4AF6-BA59-FAFF551E0974}"/>
    <dgm:cxn modelId="{5AC975B9-99A1-4093-9A54-2C361F6F7E57}" srcId="{7053C950-BFCE-41C2-9F9F-F5C997A7033F}" destId="{86A99518-B935-43CF-B213-E022EEAE5835}" srcOrd="0" destOrd="0" parTransId="{498A7CCC-FC65-465F-B54A-BED92D16A442}" sibTransId="{4AD65223-1D8E-41DA-9E7F-821F333E24C9}"/>
    <dgm:cxn modelId="{CACEE6C2-F8E6-49A6-8ECC-8827E98CF522}" type="presOf" srcId="{86A99518-B935-43CF-B213-E022EEAE5835}" destId="{6091070F-6049-4FB0-B6A0-E3264C18F667}" srcOrd="0" destOrd="0" presId="urn:microsoft.com/office/officeart/2008/layout/AlternatingPictureBlocks"/>
    <dgm:cxn modelId="{30A394DC-5DD8-4BC5-9943-554C77155567}" type="presOf" srcId="{F543AA40-A89F-431E-94D9-AC8B6D1C8BC7}" destId="{AF28E2DE-178E-4615-929F-1305A097C5FD}" srcOrd="0" destOrd="0" presId="urn:microsoft.com/office/officeart/2008/layout/AlternatingPictureBlocks"/>
    <dgm:cxn modelId="{C248F256-5369-4C68-8701-902E9FBF4E19}" type="presParOf" srcId="{1880973D-6A6D-4E95-93C1-F2E0A11C02EA}" destId="{A8188516-884C-47F9-B138-BCF6510B85F2}" srcOrd="0" destOrd="0" presId="urn:microsoft.com/office/officeart/2008/layout/AlternatingPictureBlocks"/>
    <dgm:cxn modelId="{0C89863F-D4C7-46E4-9832-F23A918CE138}" type="presParOf" srcId="{A8188516-884C-47F9-B138-BCF6510B85F2}" destId="{6091070F-6049-4FB0-B6A0-E3264C18F667}" srcOrd="0" destOrd="0" presId="urn:microsoft.com/office/officeart/2008/layout/AlternatingPictureBlocks"/>
    <dgm:cxn modelId="{BB2E7915-A5C5-41C1-AFB5-F1C91E5EB168}" type="presParOf" srcId="{A8188516-884C-47F9-B138-BCF6510B85F2}" destId="{40E186F8-712B-451F-B58D-40A0D2D092EC}" srcOrd="1" destOrd="0" presId="urn:microsoft.com/office/officeart/2008/layout/AlternatingPictureBlocks"/>
    <dgm:cxn modelId="{A76386C8-CB7A-4B31-AFB3-2A7BD08E994C}" type="presParOf" srcId="{1880973D-6A6D-4E95-93C1-F2E0A11C02EA}" destId="{15E477B8-EC51-41DA-981D-60731ADFDB0C}" srcOrd="1" destOrd="0" presId="urn:microsoft.com/office/officeart/2008/layout/AlternatingPictureBlocks"/>
    <dgm:cxn modelId="{407CCE0A-1697-460B-8AE1-8774D0BBB2ED}" type="presParOf" srcId="{1880973D-6A6D-4E95-93C1-F2E0A11C02EA}" destId="{BA454405-3233-410F-B33C-284F4DE95827}" srcOrd="2" destOrd="0" presId="urn:microsoft.com/office/officeart/2008/layout/AlternatingPictureBlocks"/>
    <dgm:cxn modelId="{F034874F-9E40-429A-B22C-969824B0C731}" type="presParOf" srcId="{BA454405-3233-410F-B33C-284F4DE95827}" destId="{AF28E2DE-178E-4615-929F-1305A097C5FD}" srcOrd="0" destOrd="0" presId="urn:microsoft.com/office/officeart/2008/layout/AlternatingPictureBlocks"/>
    <dgm:cxn modelId="{FCF8B27C-25A3-4C64-83F6-2D190D8E5B93}" type="presParOf" srcId="{BA454405-3233-410F-B33C-284F4DE95827}" destId="{028D3C87-3FF2-4E00-94DC-91C1C4AF955E}" srcOrd="1" destOrd="0" presId="urn:microsoft.com/office/officeart/2008/layout/AlternatingPictureBlocks"/>
    <dgm:cxn modelId="{9B44BF79-3843-4E53-BB98-129274F98ED0}" type="presParOf" srcId="{1880973D-6A6D-4E95-93C1-F2E0A11C02EA}" destId="{85B54176-975C-4620-9693-E091BD0912BF}" srcOrd="3" destOrd="0" presId="urn:microsoft.com/office/officeart/2008/layout/AlternatingPictureBlocks"/>
    <dgm:cxn modelId="{42102630-46D3-4480-AAE6-5BDBDB6E8B45}" type="presParOf" srcId="{1880973D-6A6D-4E95-93C1-F2E0A11C02EA}" destId="{3F021F50-3B41-42CF-A2CF-C44B0E499FE7}" srcOrd="4" destOrd="0" presId="urn:microsoft.com/office/officeart/2008/layout/AlternatingPictureBlocks"/>
    <dgm:cxn modelId="{395A2603-0896-483C-8ED1-02885B099D8D}" type="presParOf" srcId="{3F021F50-3B41-42CF-A2CF-C44B0E499FE7}" destId="{89A30F6B-9201-4285-B6C7-755032869668}" srcOrd="0" destOrd="0" presId="urn:microsoft.com/office/officeart/2008/layout/AlternatingPictureBlocks"/>
    <dgm:cxn modelId="{BB425FAD-4A44-4021-849B-798731EFECB9}" type="presParOf" srcId="{3F021F50-3B41-42CF-A2CF-C44B0E499FE7}" destId="{D1E4E7F9-5226-42B1-9C06-26CA28516216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0CDDE3-ED6A-41B7-AB86-B30990032864}" type="doc">
      <dgm:prSet loTypeId="urn:microsoft.com/office/officeart/2005/8/layout/cycle6#1" loCatId="cycle" qsTypeId="urn:microsoft.com/office/officeart/2005/8/quickstyle/simple4" qsCatId="simple" csTypeId="new unique ID" csCatId="colorful" phldr="1"/>
      <dgm:spPr/>
      <dgm:t>
        <a:bodyPr/>
        <a:lstStyle/>
        <a:p>
          <a:endParaRPr lang="en-US"/>
        </a:p>
      </dgm:t>
    </dgm:pt>
    <dgm:pt modelId="{B3116A8F-48C7-41FC-8D2E-4524AD8755E6}">
      <dgm:prSet phldrT="[Text]"/>
      <dgm:spPr/>
      <dgm:t>
        <a:bodyPr/>
        <a:lstStyle/>
        <a:p>
          <a:r>
            <a:rPr lang="en-US"/>
            <a:t>Use Branding for Continuity</a:t>
          </a:r>
        </a:p>
      </dgm:t>
    </dgm:pt>
    <dgm:pt modelId="{CC501C04-2387-4E08-B610-12E7731BE820}" type="parTrans" cxnId="{A4F252E0-6339-41CB-8447-94F4F69F133A}">
      <dgm:prSet/>
      <dgm:spPr/>
      <dgm:t>
        <a:bodyPr/>
        <a:lstStyle/>
        <a:p>
          <a:endParaRPr lang="en-US"/>
        </a:p>
      </dgm:t>
    </dgm:pt>
    <dgm:pt modelId="{2488B1D1-8B64-48B8-A4F5-28F97397B9C7}" type="sibTrans" cxnId="{A4F252E0-6339-41CB-8447-94F4F69F133A}">
      <dgm:prSet/>
      <dgm:spPr/>
      <dgm:t>
        <a:bodyPr/>
        <a:lstStyle/>
        <a:p>
          <a:endParaRPr lang="en-US"/>
        </a:p>
      </dgm:t>
    </dgm:pt>
    <dgm:pt modelId="{86076080-45FE-4E7F-993B-720956697FF5}">
      <dgm:prSet/>
      <dgm:spPr/>
      <dgm:t>
        <a:bodyPr/>
        <a:lstStyle/>
        <a:p>
          <a:r>
            <a:rPr lang="en-US"/>
            <a:t>Convey Benefits of the New Release</a:t>
          </a:r>
        </a:p>
      </dgm:t>
    </dgm:pt>
    <dgm:pt modelId="{EAFA9E71-7B19-4F5E-8709-87A73653FEB0}" type="parTrans" cxnId="{38B9B268-C870-4354-93A8-81DB9D16B6C4}">
      <dgm:prSet/>
      <dgm:spPr/>
      <dgm:t>
        <a:bodyPr/>
        <a:lstStyle/>
        <a:p>
          <a:endParaRPr lang="en-US"/>
        </a:p>
      </dgm:t>
    </dgm:pt>
    <dgm:pt modelId="{4F42AC06-E794-400E-9098-94BF34B93B30}" type="sibTrans" cxnId="{38B9B268-C870-4354-93A8-81DB9D16B6C4}">
      <dgm:prSet/>
      <dgm:spPr/>
      <dgm:t>
        <a:bodyPr/>
        <a:lstStyle/>
        <a:p>
          <a:endParaRPr lang="en-US"/>
        </a:p>
      </dgm:t>
    </dgm:pt>
    <dgm:pt modelId="{8809DB8B-72E8-4E19-ABE6-B5D8DD2E0E14}">
      <dgm:prSet/>
      <dgm:spPr/>
      <dgm:t>
        <a:bodyPr/>
        <a:lstStyle/>
        <a:p>
          <a:r>
            <a:rPr lang="en-US"/>
            <a:t>Improve on the Past</a:t>
          </a:r>
        </a:p>
      </dgm:t>
    </dgm:pt>
    <dgm:pt modelId="{56482557-3037-49CC-B81B-A1CC2D63FF0F}" type="parTrans" cxnId="{A059D491-EDBA-4266-AAE3-B1BA245FCFAF}">
      <dgm:prSet/>
      <dgm:spPr/>
      <dgm:t>
        <a:bodyPr/>
        <a:lstStyle/>
        <a:p>
          <a:endParaRPr lang="en-US"/>
        </a:p>
      </dgm:t>
    </dgm:pt>
    <dgm:pt modelId="{D5F6C125-25B8-4C21-B4D2-ABDF62D9DBCA}" type="sibTrans" cxnId="{A059D491-EDBA-4266-AAE3-B1BA245FCFAF}">
      <dgm:prSet/>
      <dgm:spPr/>
      <dgm:t>
        <a:bodyPr/>
        <a:lstStyle/>
        <a:p>
          <a:endParaRPr lang="en-US"/>
        </a:p>
      </dgm:t>
    </dgm:pt>
    <dgm:pt modelId="{E4A6A09A-8A7F-4838-AA3B-65F0FECFE8A8}">
      <dgm:prSet/>
      <dgm:spPr/>
      <dgm:t>
        <a:bodyPr/>
        <a:lstStyle/>
        <a:p>
          <a:r>
            <a:rPr lang="en-US"/>
            <a:t>Not Just More of the Same</a:t>
          </a:r>
        </a:p>
      </dgm:t>
    </dgm:pt>
    <dgm:pt modelId="{B8744C71-6F69-431C-803B-8245233D3EA1}" type="parTrans" cxnId="{5A0A0612-6674-48CC-8A9B-9A7B0CFD1C0E}">
      <dgm:prSet/>
      <dgm:spPr/>
      <dgm:t>
        <a:bodyPr/>
        <a:lstStyle/>
        <a:p>
          <a:endParaRPr lang="en-US"/>
        </a:p>
      </dgm:t>
    </dgm:pt>
    <dgm:pt modelId="{88D525D9-A934-47AC-AF12-D47339F12276}" type="sibTrans" cxnId="{5A0A0612-6674-48CC-8A9B-9A7B0CFD1C0E}">
      <dgm:prSet/>
      <dgm:spPr/>
      <dgm:t>
        <a:bodyPr/>
        <a:lstStyle/>
        <a:p>
          <a:endParaRPr lang="en-US"/>
        </a:p>
      </dgm:t>
    </dgm:pt>
    <dgm:pt modelId="{D31B7716-6D2E-4F4B-9AC6-89DC265A26CB}" type="pres">
      <dgm:prSet presAssocID="{560CDDE3-ED6A-41B7-AB86-B30990032864}" presName="cycle" presStyleCnt="0">
        <dgm:presLayoutVars>
          <dgm:dir/>
          <dgm:resizeHandles val="exact"/>
        </dgm:presLayoutVars>
      </dgm:prSet>
      <dgm:spPr/>
    </dgm:pt>
    <dgm:pt modelId="{B3989165-D8E5-4E21-9E10-78019842AD40}" type="pres">
      <dgm:prSet presAssocID="{B3116A8F-48C7-41FC-8D2E-4524AD8755E6}" presName="node" presStyleLbl="node1" presStyleIdx="0" presStyleCnt="4">
        <dgm:presLayoutVars>
          <dgm:bulletEnabled val="1"/>
        </dgm:presLayoutVars>
      </dgm:prSet>
      <dgm:spPr/>
    </dgm:pt>
    <dgm:pt modelId="{135A5274-3D30-4966-98A2-AB4DA4C62D1E}" type="pres">
      <dgm:prSet presAssocID="{B3116A8F-48C7-41FC-8D2E-4524AD8755E6}" presName="spNode" presStyleCnt="0"/>
      <dgm:spPr/>
    </dgm:pt>
    <dgm:pt modelId="{33742EC3-2472-4AD7-8094-46E1F9F1EE37}" type="pres">
      <dgm:prSet presAssocID="{2488B1D1-8B64-48B8-A4F5-28F97397B9C7}" presName="sibTrans" presStyleLbl="sibTrans1D1" presStyleIdx="0" presStyleCnt="4"/>
      <dgm:spPr/>
    </dgm:pt>
    <dgm:pt modelId="{1F91243F-9A32-422F-8C9A-4D9E06D7F530}" type="pres">
      <dgm:prSet presAssocID="{86076080-45FE-4E7F-993B-720956697FF5}" presName="node" presStyleLbl="node1" presStyleIdx="1" presStyleCnt="4">
        <dgm:presLayoutVars>
          <dgm:bulletEnabled val="1"/>
        </dgm:presLayoutVars>
      </dgm:prSet>
      <dgm:spPr/>
    </dgm:pt>
    <dgm:pt modelId="{84AD51D0-326E-4234-9B96-FDE1F5FDB13A}" type="pres">
      <dgm:prSet presAssocID="{86076080-45FE-4E7F-993B-720956697FF5}" presName="spNode" presStyleCnt="0"/>
      <dgm:spPr/>
    </dgm:pt>
    <dgm:pt modelId="{EC69EBDC-E4E9-45A4-BA5F-06D1C0D0A683}" type="pres">
      <dgm:prSet presAssocID="{4F42AC06-E794-400E-9098-94BF34B93B30}" presName="sibTrans" presStyleLbl="sibTrans1D1" presStyleIdx="1" presStyleCnt="4"/>
      <dgm:spPr/>
    </dgm:pt>
    <dgm:pt modelId="{3CD35E66-F73B-4B00-ACC5-4AB913DF9E13}" type="pres">
      <dgm:prSet presAssocID="{8809DB8B-72E8-4E19-ABE6-B5D8DD2E0E14}" presName="node" presStyleLbl="node1" presStyleIdx="2" presStyleCnt="4">
        <dgm:presLayoutVars>
          <dgm:bulletEnabled val="1"/>
        </dgm:presLayoutVars>
      </dgm:prSet>
      <dgm:spPr/>
    </dgm:pt>
    <dgm:pt modelId="{FC1197CE-99D4-4FF1-A467-A52307EDD616}" type="pres">
      <dgm:prSet presAssocID="{8809DB8B-72E8-4E19-ABE6-B5D8DD2E0E14}" presName="spNode" presStyleCnt="0"/>
      <dgm:spPr/>
    </dgm:pt>
    <dgm:pt modelId="{BB600463-65BA-400E-850B-845768327B9D}" type="pres">
      <dgm:prSet presAssocID="{D5F6C125-25B8-4C21-B4D2-ABDF62D9DBCA}" presName="sibTrans" presStyleLbl="sibTrans1D1" presStyleIdx="2" presStyleCnt="4"/>
      <dgm:spPr/>
    </dgm:pt>
    <dgm:pt modelId="{97CDD4A3-25E1-4F9D-9AC7-5FDA31B111AD}" type="pres">
      <dgm:prSet presAssocID="{E4A6A09A-8A7F-4838-AA3B-65F0FECFE8A8}" presName="node" presStyleLbl="node1" presStyleIdx="3" presStyleCnt="4">
        <dgm:presLayoutVars>
          <dgm:bulletEnabled val="1"/>
        </dgm:presLayoutVars>
      </dgm:prSet>
      <dgm:spPr/>
    </dgm:pt>
    <dgm:pt modelId="{BD092C55-1F64-4667-8626-41D35A623CDD}" type="pres">
      <dgm:prSet presAssocID="{E4A6A09A-8A7F-4838-AA3B-65F0FECFE8A8}" presName="spNode" presStyleCnt="0"/>
      <dgm:spPr/>
    </dgm:pt>
    <dgm:pt modelId="{AFD1231E-5014-4F89-9D94-62BA99EBA423}" type="pres">
      <dgm:prSet presAssocID="{88D525D9-A934-47AC-AF12-D47339F12276}" presName="sibTrans" presStyleLbl="sibTrans1D1" presStyleIdx="3" presStyleCnt="4"/>
      <dgm:spPr/>
    </dgm:pt>
  </dgm:ptLst>
  <dgm:cxnLst>
    <dgm:cxn modelId="{48BBBE0E-575C-4A1A-A3A9-C4AFF207E7A8}" type="presOf" srcId="{E4A6A09A-8A7F-4838-AA3B-65F0FECFE8A8}" destId="{97CDD4A3-25E1-4F9D-9AC7-5FDA31B111AD}" srcOrd="0" destOrd="0" presId="urn:microsoft.com/office/officeart/2005/8/layout/cycle6#1"/>
    <dgm:cxn modelId="{5A0A0612-6674-48CC-8A9B-9A7B0CFD1C0E}" srcId="{560CDDE3-ED6A-41B7-AB86-B30990032864}" destId="{E4A6A09A-8A7F-4838-AA3B-65F0FECFE8A8}" srcOrd="3" destOrd="0" parTransId="{B8744C71-6F69-431C-803B-8245233D3EA1}" sibTransId="{88D525D9-A934-47AC-AF12-D47339F12276}"/>
    <dgm:cxn modelId="{2606B71C-1820-4A20-88D7-EFE7638EAE15}" type="presOf" srcId="{8809DB8B-72E8-4E19-ABE6-B5D8DD2E0E14}" destId="{3CD35E66-F73B-4B00-ACC5-4AB913DF9E13}" srcOrd="0" destOrd="0" presId="urn:microsoft.com/office/officeart/2005/8/layout/cycle6#1"/>
    <dgm:cxn modelId="{4E0AEB3B-C622-4A0C-B63D-2A99BE014D6F}" type="presOf" srcId="{B3116A8F-48C7-41FC-8D2E-4524AD8755E6}" destId="{B3989165-D8E5-4E21-9E10-78019842AD40}" srcOrd="0" destOrd="0" presId="urn:microsoft.com/office/officeart/2005/8/layout/cycle6#1"/>
    <dgm:cxn modelId="{3022D644-C742-4975-ADC0-44D180C07B97}" type="presOf" srcId="{D5F6C125-25B8-4C21-B4D2-ABDF62D9DBCA}" destId="{BB600463-65BA-400E-850B-845768327B9D}" srcOrd="0" destOrd="0" presId="urn:microsoft.com/office/officeart/2005/8/layout/cycle6#1"/>
    <dgm:cxn modelId="{38B9B268-C870-4354-93A8-81DB9D16B6C4}" srcId="{560CDDE3-ED6A-41B7-AB86-B30990032864}" destId="{86076080-45FE-4E7F-993B-720956697FF5}" srcOrd="1" destOrd="0" parTransId="{EAFA9E71-7B19-4F5E-8709-87A73653FEB0}" sibTransId="{4F42AC06-E794-400E-9098-94BF34B93B30}"/>
    <dgm:cxn modelId="{A944CD8C-A4D7-4AA6-9E8E-4A9E62260D2B}" type="presOf" srcId="{4F42AC06-E794-400E-9098-94BF34B93B30}" destId="{EC69EBDC-E4E9-45A4-BA5F-06D1C0D0A683}" srcOrd="0" destOrd="0" presId="urn:microsoft.com/office/officeart/2005/8/layout/cycle6#1"/>
    <dgm:cxn modelId="{A059D491-EDBA-4266-AAE3-B1BA245FCFAF}" srcId="{560CDDE3-ED6A-41B7-AB86-B30990032864}" destId="{8809DB8B-72E8-4E19-ABE6-B5D8DD2E0E14}" srcOrd="2" destOrd="0" parTransId="{56482557-3037-49CC-B81B-A1CC2D63FF0F}" sibTransId="{D5F6C125-25B8-4C21-B4D2-ABDF62D9DBCA}"/>
    <dgm:cxn modelId="{A7E07998-E703-4AC9-A275-866856FBC032}" type="presOf" srcId="{560CDDE3-ED6A-41B7-AB86-B30990032864}" destId="{D31B7716-6D2E-4F4B-9AC6-89DC265A26CB}" srcOrd="0" destOrd="0" presId="urn:microsoft.com/office/officeart/2005/8/layout/cycle6#1"/>
    <dgm:cxn modelId="{CC8FD0A0-DFE5-4D16-AB85-BBF191B35E98}" type="presOf" srcId="{88D525D9-A934-47AC-AF12-D47339F12276}" destId="{AFD1231E-5014-4F89-9D94-62BA99EBA423}" srcOrd="0" destOrd="0" presId="urn:microsoft.com/office/officeart/2005/8/layout/cycle6#1"/>
    <dgm:cxn modelId="{F0C0D5DE-618B-47DA-A719-7380CAB009F1}" type="presOf" srcId="{2488B1D1-8B64-48B8-A4F5-28F97397B9C7}" destId="{33742EC3-2472-4AD7-8094-46E1F9F1EE37}" srcOrd="0" destOrd="0" presId="urn:microsoft.com/office/officeart/2005/8/layout/cycle6#1"/>
    <dgm:cxn modelId="{A4F252E0-6339-41CB-8447-94F4F69F133A}" srcId="{560CDDE3-ED6A-41B7-AB86-B30990032864}" destId="{B3116A8F-48C7-41FC-8D2E-4524AD8755E6}" srcOrd="0" destOrd="0" parTransId="{CC501C04-2387-4E08-B610-12E7731BE820}" sibTransId="{2488B1D1-8B64-48B8-A4F5-28F97397B9C7}"/>
    <dgm:cxn modelId="{82748BF8-84BF-4A24-A927-8E377A4D5BA5}" type="presOf" srcId="{86076080-45FE-4E7F-993B-720956697FF5}" destId="{1F91243F-9A32-422F-8C9A-4D9E06D7F530}" srcOrd="0" destOrd="0" presId="urn:microsoft.com/office/officeart/2005/8/layout/cycle6#1"/>
    <dgm:cxn modelId="{233651DA-6A88-4039-805C-016A6D2F6F20}" type="presParOf" srcId="{D31B7716-6D2E-4F4B-9AC6-89DC265A26CB}" destId="{B3989165-D8E5-4E21-9E10-78019842AD40}" srcOrd="0" destOrd="0" presId="urn:microsoft.com/office/officeart/2005/8/layout/cycle6#1"/>
    <dgm:cxn modelId="{0C177CC9-5F9E-41B9-9A7D-8510A1D0A9F9}" type="presParOf" srcId="{D31B7716-6D2E-4F4B-9AC6-89DC265A26CB}" destId="{135A5274-3D30-4966-98A2-AB4DA4C62D1E}" srcOrd="1" destOrd="0" presId="urn:microsoft.com/office/officeart/2005/8/layout/cycle6#1"/>
    <dgm:cxn modelId="{6E7B6EB3-0CD0-4A49-96F9-0E69CF77A7B4}" type="presParOf" srcId="{D31B7716-6D2E-4F4B-9AC6-89DC265A26CB}" destId="{33742EC3-2472-4AD7-8094-46E1F9F1EE37}" srcOrd="2" destOrd="0" presId="urn:microsoft.com/office/officeart/2005/8/layout/cycle6#1"/>
    <dgm:cxn modelId="{A65A75F1-42FC-40A9-9AA9-15F915C14EBF}" type="presParOf" srcId="{D31B7716-6D2E-4F4B-9AC6-89DC265A26CB}" destId="{1F91243F-9A32-422F-8C9A-4D9E06D7F530}" srcOrd="3" destOrd="0" presId="urn:microsoft.com/office/officeart/2005/8/layout/cycle6#1"/>
    <dgm:cxn modelId="{131C0778-99DD-4B7F-9852-7BAB5A0DD715}" type="presParOf" srcId="{D31B7716-6D2E-4F4B-9AC6-89DC265A26CB}" destId="{84AD51D0-326E-4234-9B96-FDE1F5FDB13A}" srcOrd="4" destOrd="0" presId="urn:microsoft.com/office/officeart/2005/8/layout/cycle6#1"/>
    <dgm:cxn modelId="{2EDE02A7-8BD2-4E9D-AEEE-ED4436FA6E73}" type="presParOf" srcId="{D31B7716-6D2E-4F4B-9AC6-89DC265A26CB}" destId="{EC69EBDC-E4E9-45A4-BA5F-06D1C0D0A683}" srcOrd="5" destOrd="0" presId="urn:microsoft.com/office/officeart/2005/8/layout/cycle6#1"/>
    <dgm:cxn modelId="{BAE415EF-4B48-41C9-95AC-E23D2BE7ACAD}" type="presParOf" srcId="{D31B7716-6D2E-4F4B-9AC6-89DC265A26CB}" destId="{3CD35E66-F73B-4B00-ACC5-4AB913DF9E13}" srcOrd="6" destOrd="0" presId="urn:microsoft.com/office/officeart/2005/8/layout/cycle6#1"/>
    <dgm:cxn modelId="{5C4FEA34-C998-402C-8CDF-55E3C5219CAF}" type="presParOf" srcId="{D31B7716-6D2E-4F4B-9AC6-89DC265A26CB}" destId="{FC1197CE-99D4-4FF1-A467-A52307EDD616}" srcOrd="7" destOrd="0" presId="urn:microsoft.com/office/officeart/2005/8/layout/cycle6#1"/>
    <dgm:cxn modelId="{F9C018A0-0DCF-4AD7-A789-7CE2D07A6AC0}" type="presParOf" srcId="{D31B7716-6D2E-4F4B-9AC6-89DC265A26CB}" destId="{BB600463-65BA-400E-850B-845768327B9D}" srcOrd="8" destOrd="0" presId="urn:microsoft.com/office/officeart/2005/8/layout/cycle6#1"/>
    <dgm:cxn modelId="{EB33A429-D8A3-44C7-8FBD-D56F6C38FE97}" type="presParOf" srcId="{D31B7716-6D2E-4F4B-9AC6-89DC265A26CB}" destId="{97CDD4A3-25E1-4F9D-9AC7-5FDA31B111AD}" srcOrd="9" destOrd="0" presId="urn:microsoft.com/office/officeart/2005/8/layout/cycle6#1"/>
    <dgm:cxn modelId="{72DAA967-877B-4030-BD73-0B4355229336}" type="presParOf" srcId="{D31B7716-6D2E-4F4B-9AC6-89DC265A26CB}" destId="{BD092C55-1F64-4667-8626-41D35A623CDD}" srcOrd="10" destOrd="0" presId="urn:microsoft.com/office/officeart/2005/8/layout/cycle6#1"/>
    <dgm:cxn modelId="{C0E501AF-663F-4359-87C5-0E89A2C3AF61}" type="presParOf" srcId="{D31B7716-6D2E-4F4B-9AC6-89DC265A26CB}" destId="{AFD1231E-5014-4F89-9D94-62BA99EBA423}" srcOrd="11" destOrd="0" presId="urn:microsoft.com/office/officeart/2005/8/layout/cycle6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070F-6049-4FB0-B6A0-E3264C18F667}">
      <dsp:nvSpPr>
        <dsp:cNvPr id="0" name=""/>
        <dsp:cNvSpPr/>
      </dsp:nvSpPr>
      <dsp:spPr>
        <a:xfrm>
          <a:off x="2412225" y="1610"/>
          <a:ext cx="2025647" cy="9161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Clean/minamilstic</a:t>
          </a:r>
        </a:p>
      </dsp:txBody>
      <dsp:txXfrm>
        <a:off x="2412225" y="1610"/>
        <a:ext cx="2025647" cy="916167"/>
      </dsp:txXfrm>
    </dsp:sp>
    <dsp:sp modelId="{40E186F8-712B-451F-B58D-40A0D2D092EC}">
      <dsp:nvSpPr>
        <dsp:cNvPr id="0" name=""/>
        <dsp:cNvSpPr/>
      </dsp:nvSpPr>
      <dsp:spPr>
        <a:xfrm>
          <a:off x="1414518" y="1610"/>
          <a:ext cx="907006" cy="916167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28E2DE-178E-4615-929F-1305A097C5FD}">
      <dsp:nvSpPr>
        <dsp:cNvPr id="0" name=""/>
        <dsp:cNvSpPr/>
      </dsp:nvSpPr>
      <dsp:spPr>
        <a:xfrm>
          <a:off x="1414518" y="1068946"/>
          <a:ext cx="2025647" cy="9161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Creative use of type </a:t>
          </a:r>
        </a:p>
      </dsp:txBody>
      <dsp:txXfrm>
        <a:off x="1414518" y="1068946"/>
        <a:ext cx="2025647" cy="916167"/>
      </dsp:txXfrm>
    </dsp:sp>
    <dsp:sp modelId="{028D3C87-3FF2-4E00-94DC-91C1C4AF955E}">
      <dsp:nvSpPr>
        <dsp:cNvPr id="0" name=""/>
        <dsp:cNvSpPr/>
      </dsp:nvSpPr>
      <dsp:spPr>
        <a:xfrm>
          <a:off x="3530866" y="1068946"/>
          <a:ext cx="907006" cy="916167"/>
        </a:xfrm>
        <a:prstGeom prst="rect">
          <a:avLst/>
        </a:prstGeom>
        <a:blipFill dpi="0" rotWithShape="1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A30F6B-9201-4285-B6C7-755032869668}">
      <dsp:nvSpPr>
        <dsp:cNvPr id="0" name=""/>
        <dsp:cNvSpPr/>
      </dsp:nvSpPr>
      <dsp:spPr>
        <a:xfrm>
          <a:off x="2412225" y="2136282"/>
          <a:ext cx="2025647" cy="9161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Fresh use of color</a:t>
          </a:r>
        </a:p>
      </dsp:txBody>
      <dsp:txXfrm>
        <a:off x="2412225" y="2136282"/>
        <a:ext cx="2025647" cy="916167"/>
      </dsp:txXfrm>
    </dsp:sp>
    <dsp:sp modelId="{D1E4E7F9-5226-42B1-9C06-26CA28516216}">
      <dsp:nvSpPr>
        <dsp:cNvPr id="0" name=""/>
        <dsp:cNvSpPr/>
      </dsp:nvSpPr>
      <dsp:spPr>
        <a:xfrm>
          <a:off x="1414518" y="2136282"/>
          <a:ext cx="907006" cy="916167"/>
        </a:xfrm>
        <a:prstGeom prst="rect">
          <a:avLst/>
        </a:prstGeom>
        <a:blipFill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989165-D8E5-4E21-9E10-78019842AD40}">
      <dsp:nvSpPr>
        <dsp:cNvPr id="0" name=""/>
        <dsp:cNvSpPr/>
      </dsp:nvSpPr>
      <dsp:spPr>
        <a:xfrm>
          <a:off x="4375112" y="404"/>
          <a:ext cx="1278012" cy="83070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Branding for Continuity</a:t>
          </a:r>
        </a:p>
      </dsp:txBody>
      <dsp:txXfrm>
        <a:off x="4375112" y="404"/>
        <a:ext cx="1278012" cy="830708"/>
      </dsp:txXfrm>
    </dsp:sp>
    <dsp:sp modelId="{33742EC3-2472-4AD7-8094-46E1F9F1EE37}">
      <dsp:nvSpPr>
        <dsp:cNvPr id="0" name=""/>
        <dsp:cNvSpPr/>
      </dsp:nvSpPr>
      <dsp:spPr>
        <a:xfrm>
          <a:off x="3639971" y="415758"/>
          <a:ext cx="2748294" cy="2748294"/>
        </a:xfrm>
        <a:custGeom>
          <a:avLst/>
          <a:gdLst/>
          <a:ahLst/>
          <a:cxnLst/>
          <a:rect l="0" t="0" r="0" b="0"/>
          <a:pathLst>
            <a:path>
              <a:moveTo>
                <a:pt x="2022385" y="162509"/>
              </a:moveTo>
              <a:arcTo wR="1374147" hR="1374147" stAng="17888834" swAng="2629408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1243F-9A32-422F-8C9A-4D9E06D7F530}">
      <dsp:nvSpPr>
        <dsp:cNvPr id="0" name=""/>
        <dsp:cNvSpPr/>
      </dsp:nvSpPr>
      <dsp:spPr>
        <a:xfrm>
          <a:off x="5749259" y="1374551"/>
          <a:ext cx="1278012" cy="83070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Convey Benefits of the New Release</a:t>
          </a:r>
        </a:p>
      </dsp:txBody>
      <dsp:txXfrm>
        <a:off x="5749259" y="1374551"/>
        <a:ext cx="1278012" cy="830708"/>
      </dsp:txXfrm>
    </dsp:sp>
    <dsp:sp modelId="{EC69EBDC-E4E9-45A4-BA5F-06D1C0D0A683}">
      <dsp:nvSpPr>
        <dsp:cNvPr id="0" name=""/>
        <dsp:cNvSpPr/>
      </dsp:nvSpPr>
      <dsp:spPr>
        <a:xfrm>
          <a:off x="3639971" y="415758"/>
          <a:ext cx="2748294" cy="2748294"/>
        </a:xfrm>
        <a:custGeom>
          <a:avLst/>
          <a:gdLst/>
          <a:ahLst/>
          <a:cxnLst/>
          <a:rect l="0" t="0" r="0" b="0"/>
          <a:pathLst>
            <a:path>
              <a:moveTo>
                <a:pt x="2680821" y="1799450"/>
              </a:moveTo>
              <a:arcTo wR="1374147" hR="1374147" stAng="1081757" swAng="2629408"/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D35E66-F73B-4B00-ACC5-4AB913DF9E13}">
      <dsp:nvSpPr>
        <dsp:cNvPr id="0" name=""/>
        <dsp:cNvSpPr/>
      </dsp:nvSpPr>
      <dsp:spPr>
        <a:xfrm>
          <a:off x="4375112" y="2748699"/>
          <a:ext cx="1278012" cy="830708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Improve on the Past</a:t>
          </a:r>
        </a:p>
      </dsp:txBody>
      <dsp:txXfrm>
        <a:off x="4375112" y="2748699"/>
        <a:ext cx="1278012" cy="830708"/>
      </dsp:txXfrm>
    </dsp:sp>
    <dsp:sp modelId="{BB600463-65BA-400E-850B-845768327B9D}">
      <dsp:nvSpPr>
        <dsp:cNvPr id="0" name=""/>
        <dsp:cNvSpPr/>
      </dsp:nvSpPr>
      <dsp:spPr>
        <a:xfrm>
          <a:off x="3639971" y="415758"/>
          <a:ext cx="2748294" cy="2748294"/>
        </a:xfrm>
        <a:custGeom>
          <a:avLst/>
          <a:gdLst/>
          <a:ahLst/>
          <a:cxnLst/>
          <a:rect l="0" t="0" r="0" b="0"/>
          <a:pathLst>
            <a:path>
              <a:moveTo>
                <a:pt x="725908" y="2585785"/>
              </a:moveTo>
              <a:arcTo wR="1374147" hR="1374147" stAng="7088834" swAng="2629408"/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CDD4A3-25E1-4F9D-9AC7-5FDA31B111AD}">
      <dsp:nvSpPr>
        <dsp:cNvPr id="0" name=""/>
        <dsp:cNvSpPr/>
      </dsp:nvSpPr>
      <dsp:spPr>
        <a:xfrm>
          <a:off x="3000965" y="1374551"/>
          <a:ext cx="1278012" cy="830708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Not Just More of the Same</a:t>
          </a:r>
        </a:p>
      </dsp:txBody>
      <dsp:txXfrm>
        <a:off x="3000965" y="1374551"/>
        <a:ext cx="1278012" cy="830708"/>
      </dsp:txXfrm>
    </dsp:sp>
    <dsp:sp modelId="{AFD1231E-5014-4F89-9D94-62BA99EBA423}">
      <dsp:nvSpPr>
        <dsp:cNvPr id="0" name=""/>
        <dsp:cNvSpPr/>
      </dsp:nvSpPr>
      <dsp:spPr>
        <a:xfrm>
          <a:off x="3639971" y="415758"/>
          <a:ext cx="2748294" cy="2748294"/>
        </a:xfrm>
        <a:custGeom>
          <a:avLst/>
          <a:gdLst/>
          <a:ahLst/>
          <a:cxnLst/>
          <a:rect l="0" t="0" r="0" b="0"/>
          <a:pathLst>
            <a:path>
              <a:moveTo>
                <a:pt x="67472" y="948844"/>
              </a:moveTo>
              <a:arcTo wR="1374147" hR="1374147" stAng="11881757" swAng="2629408"/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#1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05365-45DD-4159-9EB2-11ECF0A65C48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9C5F58-8D8E-48D7-B7AE-A1493C0FB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81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65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  <a:defRPr/>
            </a:pPr>
            <a:r>
              <a:rPr lang="en-US"/>
              <a:t>Develop a strategy for our product lines that reaches customers effectively in both physical and virtual environments. 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Integrate brand pillars for customer recognition and continuity.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Convey the proof behind the value props with customer success stories.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Minimize thrash with updates to sales tools at close of each quarter.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/>
              <a:t>Implement effective follow-ups to capture success and failure key takeaways.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/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44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629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10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/>
              <a:t>Emotional connection is key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/>
              <a:t>Research shows that virtually all strong opinions on packaging for our products and those of competitors are emotion-based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/>
              <a:t>The right connection inspires brand loyalty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/>
              <a:t>Change brand perception by getting personal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>
                <a:solidFill>
                  <a:schemeClr val="accent1"/>
                </a:solidFill>
              </a:rPr>
              <a:t>It’s about the person, not the package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/>
              <a:t>Breaking new ground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/>
              <a:t>Every aspect of the package should have a purpose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>
                <a:solidFill>
                  <a:schemeClr val="accent1"/>
                </a:solidFill>
              </a:rPr>
              <a:t>We need to get better about making choices</a:t>
            </a:r>
          </a:p>
          <a:p>
            <a:pPr marL="171450" indent="-171450">
              <a:buFont typeface="Arial" pitchFamily="34" charset="0"/>
              <a:buChar char="•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391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itchFamily="34" charset="0"/>
              <a:buChar char="•"/>
            </a:pPr>
            <a:r>
              <a:rPr lang="en-US"/>
              <a:t>What attracts the person to the package?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>
                <a:solidFill>
                  <a:schemeClr val="accent1"/>
                </a:solidFill>
              </a:rPr>
              <a:t>Shape</a:t>
            </a:r>
            <a:r>
              <a:rPr lang="en-US"/>
              <a:t> and </a:t>
            </a:r>
            <a:r>
              <a:rPr lang="en-US">
                <a:solidFill>
                  <a:schemeClr val="accent1"/>
                </a:solidFill>
              </a:rPr>
              <a:t>color</a:t>
            </a:r>
            <a:r>
              <a:rPr lang="en-US"/>
              <a:t> were the clear winners in focus group testing 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9C5F58-8D8E-48D7-B7AE-A1493C0FB9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8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C5378-63F1-43B3-8881-9CFB86AEAFA2}" type="datetime3">
              <a:rPr lang="en-US" smtClean="0"/>
              <a:t>4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5514-A902-4050-B531-9D10E0313069}" type="datetime3">
              <a:rPr lang="en-US" smtClean="0"/>
              <a:t>4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9FF8E-AA47-410D-B7EF-C64FF885F83C}" type="datetime3">
              <a:rPr lang="en-US" smtClean="0"/>
              <a:t>4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A69A-F2A2-467B-A6EC-B8F1288EA918}" type="datetime3">
              <a:rPr lang="en-US" smtClean="0"/>
              <a:t>4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August 4,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1775025" y="561975"/>
            <a:ext cx="120215" cy="54864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alpha val="8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C02D1-4089-4585-B434-094FFD9D4A22}" type="datetime3">
              <a:rPr lang="en-US" smtClean="0"/>
              <a:t>4 August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02AE0-DE4C-45BD-A081-31E1DC47B532}" type="datetime3">
              <a:rPr lang="en-US" smtClean="0"/>
              <a:t>4 August 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94052-D798-4442-B808-95B4C96C2496}" type="datetime3">
              <a:rPr lang="en-US" smtClean="0"/>
              <a:t>4 August 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F9C17-4D01-4E95-A466-99734125C03D}" type="datetime3">
              <a:rPr lang="en-US" smtClean="0"/>
              <a:t>4 August 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2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17E1-A3A4-4DC3-BBDB-4D4FF4047266}" type="datetime3">
              <a:rPr lang="en-US" smtClean="0"/>
              <a:t>4 August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Packaging project status and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62737-55E4-4293-B554-3FF278D7121E}" type="datetime3">
              <a:rPr lang="en-US" smtClean="0"/>
              <a:t>4 August 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Packaging project status and 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2C89D05C-9F40-4EA8-AEAF-9B40792D3408}" type="datetime3">
              <a:rPr lang="en-US" smtClean="0"/>
              <a:t>4 August 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Packaging project status and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94CC7646-A3C1-4369-BBA0-4B16B4A0842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extLst>
              <p:ext uri="{D42A27DB-BD31-4B8C-83A1-F6EECF244321}">
                <p14:modId xmlns:p14="http://schemas.microsoft.com/office/powerpoint/2010/main" val="3794546010"/>
              </p:ext>
            </p:extLst>
          </p:nvPr>
        </p:nvSpPr>
        <p:spPr>
          <a:xfrm rot="19517186">
            <a:off x="1844122" y="2246289"/>
            <a:ext cx="5869764" cy="1204306"/>
          </a:xfrm>
        </p:spPr>
        <p:txBody>
          <a:bodyPr/>
          <a:lstStyle/>
          <a:p>
            <a:r>
              <a:rPr lang="en-US"/>
              <a:t>Electronics STORE trends in International Markets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578414">
            <a:off x="2372365" y="2521817"/>
            <a:ext cx="8681508" cy="329259"/>
          </a:xfrm>
        </p:spPr>
        <p:txBody>
          <a:bodyPr>
            <a:normAutofit/>
          </a:bodyPr>
          <a:lstStyle/>
          <a:p>
            <a:r>
              <a:rPr lang="en-US"/>
              <a:t>Contoso Electronics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Miriam Graham, Director, Sales and Marketing</a:t>
            </a:r>
          </a:p>
        </p:txBody>
      </p:sp>
    </p:spTree>
    <p:extLst>
      <p:ext uri="{BB962C8B-B14F-4D97-AF65-F5344CB8AC3E}">
        <p14:creationId xmlns:p14="http://schemas.microsoft.com/office/powerpoint/2010/main" val="1426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>
        <p14:prism isContent="1"/>
      </p:transition>
    </mc:Choice>
    <mc:Fallback xmlns=""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trends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84DDD03-2F8E-4185-A0A5-3B15D3A7FF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463938"/>
              </p:ext>
            </p:extLst>
          </p:nvPr>
        </p:nvGraphicFramePr>
        <p:xfrm>
          <a:off x="3185044" y="1283855"/>
          <a:ext cx="5852391" cy="3054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984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8000">
        <p14:flip dir="r"/>
      </p:transition>
    </mc:Choice>
    <mc:Fallback xmlns="">
      <p:transition spd="slow" advTm="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scope</a:t>
            </a:r>
          </a:p>
        </p:txBody>
      </p:sp>
      <p:graphicFrame>
        <p:nvGraphicFramePr>
          <p:cNvPr id="9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245141"/>
              </p:ext>
            </p:extLst>
          </p:nvPr>
        </p:nvGraphicFramePr>
        <p:xfrm>
          <a:off x="1096963" y="1100138"/>
          <a:ext cx="10028237" cy="3579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91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8000">
        <p14:conveyor dir="l"/>
      </p:transition>
    </mc:Choice>
    <mc:Fallback xmlns="">
      <p:transition spd="slow" advTm="8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3989165-D8E5-4E21-9E10-78019842AD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9">
                                            <p:graphicEl>
                                              <a:dgm id="{B3989165-D8E5-4E21-9E10-78019842AD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3742EC3-2472-4AD7-8094-46E1F9F1EE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9">
                                            <p:graphicEl>
                                              <a:dgm id="{33742EC3-2472-4AD7-8094-46E1F9F1EE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F91243F-9A32-422F-8C9A-4D9E06D7F5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0"/>
                                        <p:tgtEl>
                                          <p:spTgt spid="9">
                                            <p:graphicEl>
                                              <a:dgm id="{1F91243F-9A32-422F-8C9A-4D9E06D7F53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C69EBDC-E4E9-45A4-BA5F-06D1C0D0A6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750"/>
                                        <p:tgtEl>
                                          <p:spTgt spid="9">
                                            <p:graphicEl>
                                              <a:dgm id="{EC69EBDC-E4E9-45A4-BA5F-06D1C0D0A6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CD35E66-F73B-4B00-ACC5-4AB913DF9E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0"/>
                                        <p:tgtEl>
                                          <p:spTgt spid="9">
                                            <p:graphicEl>
                                              <a:dgm id="{3CD35E66-F73B-4B00-ACC5-4AB913DF9E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B600463-65BA-400E-850B-845768327B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9">
                                            <p:graphicEl>
                                              <a:dgm id="{BB600463-65BA-400E-850B-845768327B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CDD4A3-25E1-4F9D-9AC7-5FDA31B111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">
                                            <p:graphicEl>
                                              <a:dgm id="{97CDD4A3-25E1-4F9D-9AC7-5FDA31B111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8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FD1231E-5014-4F89-9D94-62BA99EBA4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9">
                                            <p:graphicEl>
                                              <a:dgm id="{AFD1231E-5014-4F89-9D94-62BA99EBA4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C04201-0EF4-4C3D-8B8D-D5970E1AA17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9445" y="1687398"/>
            <a:ext cx="8104224" cy="285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05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10000">
        <p14:prism isContent="1" isInverted="1"/>
      </p:transition>
    </mc:Choice>
    <mc:Fallback xmlns="">
      <p:transition spd="slow" advTm="10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Fit the person—not the Box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94" r="24536"/>
          <a:stretch/>
        </p:blipFill>
        <p:spPr>
          <a:xfrm>
            <a:off x="4507345" y="1100138"/>
            <a:ext cx="3786910" cy="3579812"/>
          </a:xfrm>
        </p:spPr>
      </p:pic>
    </p:spTree>
    <p:extLst>
      <p:ext uri="{BB962C8B-B14F-4D97-AF65-F5344CB8AC3E}">
        <p14:creationId xmlns:p14="http://schemas.microsoft.com/office/powerpoint/2010/main" val="152474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000">
        <p14:flip dir="r"/>
      </p:transition>
    </mc:Choice>
    <mc:Fallback xmlns="">
      <p:transition spd="slow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Emotional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/>
              <a:t>Emotional connection is key </a:t>
            </a:r>
          </a:p>
          <a:p>
            <a:r>
              <a:rPr lang="en-US"/>
              <a:t>The right connection inspires brand loyalty</a:t>
            </a:r>
          </a:p>
          <a:p>
            <a:pPr lvl="1"/>
            <a:r>
              <a:rPr lang="en-US"/>
              <a:t>It’s time to break new ground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E43952-00DE-45DA-BC27-24792E715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896" y="914400"/>
            <a:ext cx="5153303" cy="289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12000">
        <p14:flip dir="r"/>
      </p:transition>
    </mc:Choice>
    <mc:Fallback xmlns="">
      <p:transition spd="slow" advTm="1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 lang="en-US"/>
              <a:t>What Creates a </a:t>
            </a:r>
            <a:r>
              <a:rPr lang="en-US">
                <a:solidFill>
                  <a:schemeClr val="accent1"/>
                </a:solidFill>
              </a:rPr>
              <a:t>Connection</a:t>
            </a:r>
            <a:r>
              <a:rPr lang="en-US"/>
              <a:t>?</a:t>
            </a:r>
          </a:p>
        </p:txBody>
      </p:sp>
      <p:graphicFrame>
        <p:nvGraphicFramePr>
          <p:cNvPr id="8" name="Content Placeholder 1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79103995"/>
              </p:ext>
            </p:extLst>
          </p:nvPr>
        </p:nvGraphicFramePr>
        <p:xfrm>
          <a:off x="6267450" y="1096963"/>
          <a:ext cx="4267200" cy="3713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CC7646-A3C1-4369-BBA0-4B16B4A0842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considerations</a:t>
            </a:r>
          </a:p>
        </p:txBody>
      </p:sp>
    </p:spTree>
    <p:extLst/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000">
        <p14:flip dir="r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A5A5"/>
      </a:accent1>
      <a:accent2>
        <a:srgbClr val="5B9BD5"/>
      </a:accent2>
      <a:accent3>
        <a:srgbClr val="70AD47"/>
      </a:accent3>
      <a:accent4>
        <a:srgbClr val="FFC000"/>
      </a:accent4>
      <a:accent5>
        <a:srgbClr val="5B9BD5"/>
      </a:accent5>
      <a:accent6>
        <a:srgbClr val="ED7D31"/>
      </a:accent6>
      <a:hlink>
        <a:srgbClr val="0563C1"/>
      </a:hlink>
      <a:folHlink>
        <a:srgbClr val="954F72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E747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85296"/>
      </a:hlink>
      <a:folHlink>
        <a:srgbClr val="99336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485B0A9369B14EBBEE882F35C52BFD" ma:contentTypeVersion="4" ma:contentTypeDescription="Create a new document." ma:contentTypeScope="" ma:versionID="07e1b884162ca6d26b3c315309997520">
  <xsd:schema xmlns:xsd="http://www.w3.org/2001/XMLSchema" xmlns:xs="http://www.w3.org/2001/XMLSchema" xmlns:p="http://schemas.microsoft.com/office/2006/metadata/properties" xmlns:ns2="9dc50fd1-0a7e-48a6-a9d7-73c3608b4104" targetNamespace="http://schemas.microsoft.com/office/2006/metadata/properties" ma:root="true" ma:fieldsID="e8c0dac7e39d15466127de74366f41fb" ns2:_="">
    <xsd:import namespace="9dc50fd1-0a7e-48a6-a9d7-73c3608b41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c50fd1-0a7e-48a6-a9d7-73c3608b41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E963270-A497-4CB4-9DD6-038AB44B8BCF}"/>
</file>

<file path=customXml/itemProps2.xml><?xml version="1.0" encoding="utf-8"?>
<ds:datastoreItem xmlns:ds="http://schemas.openxmlformats.org/officeDocument/2006/customXml" ds:itemID="{9DBE8916-928E-4203-BEF3-160DC4CD7C46}"/>
</file>

<file path=customXml/itemProps3.xml><?xml version="1.0" encoding="utf-8"?>
<ds:datastoreItem xmlns:ds="http://schemas.openxmlformats.org/officeDocument/2006/customXml" ds:itemID="{73D07E2D-BB09-43A6-9828-6015F4ABAED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Widescreen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Franklin Gothic Book</vt:lpstr>
      <vt:lpstr>Franklin Gothic Medium</vt:lpstr>
      <vt:lpstr>Tunga</vt:lpstr>
      <vt:lpstr>Wingdings</vt:lpstr>
      <vt:lpstr>Angles</vt:lpstr>
      <vt:lpstr>Electronics STORE trends in International Markets</vt:lpstr>
      <vt:lpstr>Current trends</vt:lpstr>
      <vt:lpstr>Project scope</vt:lpstr>
      <vt:lpstr>Project team</vt:lpstr>
      <vt:lpstr>Fit the person—not the Box</vt:lpstr>
      <vt:lpstr>Emotional Connection</vt:lpstr>
      <vt:lpstr>Design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2017-08-04T18:00:17Z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0x0101007D485B0A9369B14EBBEE882F35C52BFD</vt:lpwstr>
  </property>
</Properties>
</file>