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1"/>
  </p:sldMasterIdLst>
  <p:notesMasterIdLst>
    <p:notesMasterId r:id="rId8"/>
  </p:notesMasterIdLst>
  <p:sldIdLst>
    <p:sldId id="256" r:id="rId2"/>
    <p:sldId id="263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176" userDrawn="1">
          <p15:clr>
            <a:srgbClr val="A4A3A4"/>
          </p15:clr>
        </p15:guide>
        <p15:guide id="3" pos="49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hor" initials="A" lastIdx="7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B53D3-ACAC-4272-804B-43EFE8D5DBA5}" v="15" dt="2017-08-01T18:34:14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58" autoAdjust="0"/>
  </p:normalViewPr>
  <p:slideViewPr>
    <p:cSldViewPr snapToGrid="0">
      <p:cViewPr varScale="1">
        <p:scale>
          <a:sx n="93" d="100"/>
          <a:sy n="93" d="100"/>
        </p:scale>
        <p:origin x="1152" y="84"/>
      </p:cViewPr>
      <p:guideLst>
        <p:guide orient="horz" pos="2160"/>
        <p:guide pos="1176"/>
        <p:guide pos="4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8ECE2A-F9EE-43DD-A600-4AFC0932CC8D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61364FDD-E65F-4ABC-9A46-956B0B3D9613}">
      <dgm:prSet phldrT="[Text]"/>
      <dgm:spPr/>
      <dgm:t>
        <a:bodyPr/>
        <a:lstStyle/>
        <a:p>
          <a:r>
            <a:rPr lang="en-US" dirty="0">
              <a:solidFill>
                <a:srgbClr val="125886"/>
              </a:solidFill>
            </a:rPr>
            <a:t>Six Months to One Year of Use</a:t>
          </a:r>
        </a:p>
      </dgm:t>
    </dgm:pt>
    <dgm:pt modelId="{C5889CBF-205E-46B7-9C0A-0DE8D7ECA8A6}" type="parTrans" cxnId="{A9512A88-604D-4861-95F0-1F30ABF57984}">
      <dgm:prSet/>
      <dgm:spPr/>
      <dgm:t>
        <a:bodyPr/>
        <a:lstStyle/>
        <a:p>
          <a:endParaRPr lang="en-US"/>
        </a:p>
      </dgm:t>
    </dgm:pt>
    <dgm:pt modelId="{D44066CE-F30B-43B5-880C-57A9E10882F5}" type="sibTrans" cxnId="{A9512A88-604D-4861-95F0-1F30ABF57984}">
      <dgm:prSet/>
      <dgm:spPr/>
      <dgm:t>
        <a:bodyPr/>
        <a:lstStyle/>
        <a:p>
          <a:endParaRPr lang="en-US"/>
        </a:p>
      </dgm:t>
    </dgm:pt>
    <dgm:pt modelId="{D7A3EEC5-32AC-49D5-8012-579DDCE857AD}">
      <dgm:prSet phldrT="[Text]"/>
      <dgm:spPr/>
      <dgm:t>
        <a:bodyPr/>
        <a:lstStyle/>
        <a:p>
          <a:r>
            <a:rPr lang="en-US" dirty="0">
              <a:solidFill>
                <a:srgbClr val="125886"/>
              </a:solidFill>
            </a:rPr>
            <a:t>Return for New Model</a:t>
          </a:r>
        </a:p>
      </dgm:t>
    </dgm:pt>
    <dgm:pt modelId="{B1E0F789-7EDB-4D06-B53E-CCBE52D3FAA1}" type="parTrans" cxnId="{B180AFDA-CCCF-4DCC-9B9C-E9803A17C7F0}">
      <dgm:prSet/>
      <dgm:spPr/>
      <dgm:t>
        <a:bodyPr/>
        <a:lstStyle/>
        <a:p>
          <a:endParaRPr lang="en-US"/>
        </a:p>
      </dgm:t>
    </dgm:pt>
    <dgm:pt modelId="{30473E3B-239B-4D7B-88D2-F81C0EC51271}" type="sibTrans" cxnId="{B180AFDA-CCCF-4DCC-9B9C-E9803A17C7F0}">
      <dgm:prSet/>
      <dgm:spPr/>
      <dgm:t>
        <a:bodyPr/>
        <a:lstStyle/>
        <a:p>
          <a:endParaRPr lang="en-US"/>
        </a:p>
      </dgm:t>
    </dgm:pt>
    <dgm:pt modelId="{0E6AA087-53BF-48C5-9776-D99CE7FE13A9}">
      <dgm:prSet phldrT="[Text]"/>
      <dgm:spPr/>
      <dgm:t>
        <a:bodyPr/>
        <a:lstStyle/>
        <a:p>
          <a:r>
            <a:rPr lang="en-US" dirty="0">
              <a:solidFill>
                <a:srgbClr val="125886"/>
              </a:solidFill>
            </a:rPr>
            <a:t>Customers Purchase</a:t>
          </a:r>
        </a:p>
      </dgm:t>
    </dgm:pt>
    <dgm:pt modelId="{119C4701-B031-4516-B488-34B67991974E}" type="parTrans" cxnId="{517CC6E4-B0C9-4484-9F4A-EE80CA8B66BD}">
      <dgm:prSet/>
      <dgm:spPr/>
      <dgm:t>
        <a:bodyPr/>
        <a:lstStyle/>
        <a:p>
          <a:endParaRPr lang="en-US"/>
        </a:p>
      </dgm:t>
    </dgm:pt>
    <dgm:pt modelId="{90E33681-30AE-4328-969C-6331C8E3BB39}" type="sibTrans" cxnId="{517CC6E4-B0C9-4484-9F4A-EE80CA8B66BD}">
      <dgm:prSet/>
      <dgm:spPr/>
      <dgm:t>
        <a:bodyPr/>
        <a:lstStyle/>
        <a:p>
          <a:endParaRPr lang="en-US"/>
        </a:p>
      </dgm:t>
    </dgm:pt>
    <dgm:pt modelId="{73076EA2-71FF-4FFC-96EC-22E82AE86832}" type="pres">
      <dgm:prSet presAssocID="{A18ECE2A-F9EE-43DD-A600-4AFC0932CC8D}" presName="compositeShape" presStyleCnt="0">
        <dgm:presLayoutVars>
          <dgm:chMax val="7"/>
          <dgm:dir/>
          <dgm:resizeHandles val="exact"/>
        </dgm:presLayoutVars>
      </dgm:prSet>
      <dgm:spPr/>
    </dgm:pt>
    <dgm:pt modelId="{5BB18ED7-06B4-4561-90DE-1206082450CE}" type="pres">
      <dgm:prSet presAssocID="{A18ECE2A-F9EE-43DD-A600-4AFC0932CC8D}" presName="wedge1" presStyleLbl="node1" presStyleIdx="0" presStyleCnt="3"/>
      <dgm:spPr/>
    </dgm:pt>
    <dgm:pt modelId="{8C64DB49-16C5-4B45-9CE0-54032117EE2E}" type="pres">
      <dgm:prSet presAssocID="{A18ECE2A-F9EE-43DD-A600-4AFC0932CC8D}" presName="dummy1a" presStyleCnt="0"/>
      <dgm:spPr/>
    </dgm:pt>
    <dgm:pt modelId="{98AE9097-366E-4015-96DB-418D9B184EA5}" type="pres">
      <dgm:prSet presAssocID="{A18ECE2A-F9EE-43DD-A600-4AFC0932CC8D}" presName="dummy1b" presStyleCnt="0"/>
      <dgm:spPr/>
    </dgm:pt>
    <dgm:pt modelId="{7453F504-3950-4ED2-9CFB-A56BE5E36C57}" type="pres">
      <dgm:prSet presAssocID="{A18ECE2A-F9EE-43DD-A600-4AFC0932CC8D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C4D1BEE-D71A-4407-871C-04559849D93C}" type="pres">
      <dgm:prSet presAssocID="{A18ECE2A-F9EE-43DD-A600-4AFC0932CC8D}" presName="wedge2" presStyleLbl="node1" presStyleIdx="1" presStyleCnt="3"/>
      <dgm:spPr/>
    </dgm:pt>
    <dgm:pt modelId="{04E56B01-3D59-494D-89F9-1C8B5200C3B7}" type="pres">
      <dgm:prSet presAssocID="{A18ECE2A-F9EE-43DD-A600-4AFC0932CC8D}" presName="dummy2a" presStyleCnt="0"/>
      <dgm:spPr/>
    </dgm:pt>
    <dgm:pt modelId="{3562B4A6-89D1-4929-9A0E-952336537428}" type="pres">
      <dgm:prSet presAssocID="{A18ECE2A-F9EE-43DD-A600-4AFC0932CC8D}" presName="dummy2b" presStyleCnt="0"/>
      <dgm:spPr/>
    </dgm:pt>
    <dgm:pt modelId="{8DED0580-C826-4100-AD70-D771CB9B1353}" type="pres">
      <dgm:prSet presAssocID="{A18ECE2A-F9EE-43DD-A600-4AFC0932CC8D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7045645-E824-4620-8392-CCF3BEE3DD3D}" type="pres">
      <dgm:prSet presAssocID="{A18ECE2A-F9EE-43DD-A600-4AFC0932CC8D}" presName="wedge3" presStyleLbl="node1" presStyleIdx="2" presStyleCnt="3"/>
      <dgm:spPr/>
    </dgm:pt>
    <dgm:pt modelId="{C35AB876-0DFF-42FB-A1F4-84FAD95E0D55}" type="pres">
      <dgm:prSet presAssocID="{A18ECE2A-F9EE-43DD-A600-4AFC0932CC8D}" presName="dummy3a" presStyleCnt="0"/>
      <dgm:spPr/>
    </dgm:pt>
    <dgm:pt modelId="{56CCDE35-15C5-402C-A6B2-DADD933E7204}" type="pres">
      <dgm:prSet presAssocID="{A18ECE2A-F9EE-43DD-A600-4AFC0932CC8D}" presName="dummy3b" presStyleCnt="0"/>
      <dgm:spPr/>
    </dgm:pt>
    <dgm:pt modelId="{268E75DF-ECFB-401F-9E31-E26C4435036B}" type="pres">
      <dgm:prSet presAssocID="{A18ECE2A-F9EE-43DD-A600-4AFC0932CC8D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D023B90-EA88-4972-BF50-8198844EA80E}" type="pres">
      <dgm:prSet presAssocID="{D44066CE-F30B-43B5-880C-57A9E10882F5}" presName="arrowWedge1" presStyleLbl="fgSibTrans2D1" presStyleIdx="0" presStyleCnt="3"/>
      <dgm:spPr/>
    </dgm:pt>
    <dgm:pt modelId="{AE8DF2D7-CB6E-42B0-B953-C72895E12A74}" type="pres">
      <dgm:prSet presAssocID="{30473E3B-239B-4D7B-88D2-F81C0EC51271}" presName="arrowWedge2" presStyleLbl="fgSibTrans2D1" presStyleIdx="1" presStyleCnt="3"/>
      <dgm:spPr/>
    </dgm:pt>
    <dgm:pt modelId="{45560A2D-C47B-4AFE-9414-D76F02DEA1C7}" type="pres">
      <dgm:prSet presAssocID="{90E33681-30AE-4328-969C-6331C8E3BB39}" presName="arrowWedge3" presStyleLbl="fgSibTrans2D1" presStyleIdx="2" presStyleCnt="3"/>
      <dgm:spPr/>
    </dgm:pt>
  </dgm:ptLst>
  <dgm:cxnLst>
    <dgm:cxn modelId="{6E16C902-8E78-4DC7-8CB2-10792F42051C}" type="presOf" srcId="{61364FDD-E65F-4ABC-9A46-956B0B3D9613}" destId="{5BB18ED7-06B4-4561-90DE-1206082450CE}" srcOrd="0" destOrd="0" presId="urn:microsoft.com/office/officeart/2005/8/layout/cycle8"/>
    <dgm:cxn modelId="{1A7F700F-B889-4B1A-86BE-E8909FA238CF}" type="presOf" srcId="{A18ECE2A-F9EE-43DD-A600-4AFC0932CC8D}" destId="{73076EA2-71FF-4FFC-96EC-22E82AE86832}" srcOrd="0" destOrd="0" presId="urn:microsoft.com/office/officeart/2005/8/layout/cycle8"/>
    <dgm:cxn modelId="{0ACB2513-867A-4F64-8580-8034616F7122}" type="presOf" srcId="{D7A3EEC5-32AC-49D5-8012-579DDCE857AD}" destId="{8DED0580-C826-4100-AD70-D771CB9B1353}" srcOrd="1" destOrd="0" presId="urn:microsoft.com/office/officeart/2005/8/layout/cycle8"/>
    <dgm:cxn modelId="{A9512A88-604D-4861-95F0-1F30ABF57984}" srcId="{A18ECE2A-F9EE-43DD-A600-4AFC0932CC8D}" destId="{61364FDD-E65F-4ABC-9A46-956B0B3D9613}" srcOrd="0" destOrd="0" parTransId="{C5889CBF-205E-46B7-9C0A-0DE8D7ECA8A6}" sibTransId="{D44066CE-F30B-43B5-880C-57A9E10882F5}"/>
    <dgm:cxn modelId="{D26A838B-80A6-4058-A6D0-82E97D2D7432}" type="presOf" srcId="{61364FDD-E65F-4ABC-9A46-956B0B3D9613}" destId="{7453F504-3950-4ED2-9CFB-A56BE5E36C57}" srcOrd="1" destOrd="0" presId="urn:microsoft.com/office/officeart/2005/8/layout/cycle8"/>
    <dgm:cxn modelId="{84B8B1B4-885F-444F-8009-BB1CCB2AD3B1}" type="presOf" srcId="{0E6AA087-53BF-48C5-9776-D99CE7FE13A9}" destId="{57045645-E824-4620-8392-CCF3BEE3DD3D}" srcOrd="0" destOrd="0" presId="urn:microsoft.com/office/officeart/2005/8/layout/cycle8"/>
    <dgm:cxn modelId="{369093C8-87BD-4B7C-9AF8-282605A79C6C}" type="presOf" srcId="{0E6AA087-53BF-48C5-9776-D99CE7FE13A9}" destId="{268E75DF-ECFB-401F-9E31-E26C4435036B}" srcOrd="1" destOrd="0" presId="urn:microsoft.com/office/officeart/2005/8/layout/cycle8"/>
    <dgm:cxn modelId="{B180AFDA-CCCF-4DCC-9B9C-E9803A17C7F0}" srcId="{A18ECE2A-F9EE-43DD-A600-4AFC0932CC8D}" destId="{D7A3EEC5-32AC-49D5-8012-579DDCE857AD}" srcOrd="1" destOrd="0" parTransId="{B1E0F789-7EDB-4D06-B53E-CCBE52D3FAA1}" sibTransId="{30473E3B-239B-4D7B-88D2-F81C0EC51271}"/>
    <dgm:cxn modelId="{517CC6E4-B0C9-4484-9F4A-EE80CA8B66BD}" srcId="{A18ECE2A-F9EE-43DD-A600-4AFC0932CC8D}" destId="{0E6AA087-53BF-48C5-9776-D99CE7FE13A9}" srcOrd="2" destOrd="0" parTransId="{119C4701-B031-4516-B488-34B67991974E}" sibTransId="{90E33681-30AE-4328-969C-6331C8E3BB39}"/>
    <dgm:cxn modelId="{B19B3CE7-EEE0-460B-AC34-F87CB13FC550}" type="presOf" srcId="{D7A3EEC5-32AC-49D5-8012-579DDCE857AD}" destId="{DC4D1BEE-D71A-4407-871C-04559849D93C}" srcOrd="0" destOrd="0" presId="urn:microsoft.com/office/officeart/2005/8/layout/cycle8"/>
    <dgm:cxn modelId="{5BC74FE7-7C76-41E2-922E-C6CE1979DFC5}" type="presParOf" srcId="{73076EA2-71FF-4FFC-96EC-22E82AE86832}" destId="{5BB18ED7-06B4-4561-90DE-1206082450CE}" srcOrd="0" destOrd="0" presId="urn:microsoft.com/office/officeart/2005/8/layout/cycle8"/>
    <dgm:cxn modelId="{A93EA5CB-33B7-470B-9156-5AE56325E18F}" type="presParOf" srcId="{73076EA2-71FF-4FFC-96EC-22E82AE86832}" destId="{8C64DB49-16C5-4B45-9CE0-54032117EE2E}" srcOrd="1" destOrd="0" presId="urn:microsoft.com/office/officeart/2005/8/layout/cycle8"/>
    <dgm:cxn modelId="{78AA9E20-302A-443B-9C85-5200A0DF5112}" type="presParOf" srcId="{73076EA2-71FF-4FFC-96EC-22E82AE86832}" destId="{98AE9097-366E-4015-96DB-418D9B184EA5}" srcOrd="2" destOrd="0" presId="urn:microsoft.com/office/officeart/2005/8/layout/cycle8"/>
    <dgm:cxn modelId="{90E1D728-11F5-480D-8D3B-29E27D1EF6E1}" type="presParOf" srcId="{73076EA2-71FF-4FFC-96EC-22E82AE86832}" destId="{7453F504-3950-4ED2-9CFB-A56BE5E36C57}" srcOrd="3" destOrd="0" presId="urn:microsoft.com/office/officeart/2005/8/layout/cycle8"/>
    <dgm:cxn modelId="{349DF7D6-6207-4605-80A8-CB84D65830B2}" type="presParOf" srcId="{73076EA2-71FF-4FFC-96EC-22E82AE86832}" destId="{DC4D1BEE-D71A-4407-871C-04559849D93C}" srcOrd="4" destOrd="0" presId="urn:microsoft.com/office/officeart/2005/8/layout/cycle8"/>
    <dgm:cxn modelId="{9B240E1F-0460-418F-8D62-01B2B42B7F5E}" type="presParOf" srcId="{73076EA2-71FF-4FFC-96EC-22E82AE86832}" destId="{04E56B01-3D59-494D-89F9-1C8B5200C3B7}" srcOrd="5" destOrd="0" presId="urn:microsoft.com/office/officeart/2005/8/layout/cycle8"/>
    <dgm:cxn modelId="{937F8423-87D0-40B9-BD71-4A2F2AF83EBF}" type="presParOf" srcId="{73076EA2-71FF-4FFC-96EC-22E82AE86832}" destId="{3562B4A6-89D1-4929-9A0E-952336537428}" srcOrd="6" destOrd="0" presId="urn:microsoft.com/office/officeart/2005/8/layout/cycle8"/>
    <dgm:cxn modelId="{9F801BEE-B094-41B9-94D3-613360D7D62D}" type="presParOf" srcId="{73076EA2-71FF-4FFC-96EC-22E82AE86832}" destId="{8DED0580-C826-4100-AD70-D771CB9B1353}" srcOrd="7" destOrd="0" presId="urn:microsoft.com/office/officeart/2005/8/layout/cycle8"/>
    <dgm:cxn modelId="{090EF889-F0DF-49B1-9676-06C7A00F9F79}" type="presParOf" srcId="{73076EA2-71FF-4FFC-96EC-22E82AE86832}" destId="{57045645-E824-4620-8392-CCF3BEE3DD3D}" srcOrd="8" destOrd="0" presId="urn:microsoft.com/office/officeart/2005/8/layout/cycle8"/>
    <dgm:cxn modelId="{87E1E02B-8BFC-4064-8F81-C68F161CFEDE}" type="presParOf" srcId="{73076EA2-71FF-4FFC-96EC-22E82AE86832}" destId="{C35AB876-0DFF-42FB-A1F4-84FAD95E0D55}" srcOrd="9" destOrd="0" presId="urn:microsoft.com/office/officeart/2005/8/layout/cycle8"/>
    <dgm:cxn modelId="{C6F3CB03-2AF9-413C-9B18-205FE0089818}" type="presParOf" srcId="{73076EA2-71FF-4FFC-96EC-22E82AE86832}" destId="{56CCDE35-15C5-402C-A6B2-DADD933E7204}" srcOrd="10" destOrd="0" presId="urn:microsoft.com/office/officeart/2005/8/layout/cycle8"/>
    <dgm:cxn modelId="{56410217-14E0-428B-83E8-AEB6D9A6BE81}" type="presParOf" srcId="{73076EA2-71FF-4FFC-96EC-22E82AE86832}" destId="{268E75DF-ECFB-401F-9E31-E26C4435036B}" srcOrd="11" destOrd="0" presId="urn:microsoft.com/office/officeart/2005/8/layout/cycle8"/>
    <dgm:cxn modelId="{34B572E8-DC34-4BF8-B04D-7BE88FFF2A9C}" type="presParOf" srcId="{73076EA2-71FF-4FFC-96EC-22E82AE86832}" destId="{ED023B90-EA88-4972-BF50-8198844EA80E}" srcOrd="12" destOrd="0" presId="urn:microsoft.com/office/officeart/2005/8/layout/cycle8"/>
    <dgm:cxn modelId="{8E1443E2-7810-4581-9FD3-69D07D3D5B94}" type="presParOf" srcId="{73076EA2-71FF-4FFC-96EC-22E82AE86832}" destId="{AE8DF2D7-CB6E-42B0-B953-C72895E12A74}" srcOrd="13" destOrd="0" presId="urn:microsoft.com/office/officeart/2005/8/layout/cycle8"/>
    <dgm:cxn modelId="{F04D62A6-8486-401D-A938-210EDB230CF5}" type="presParOf" srcId="{73076EA2-71FF-4FFC-96EC-22E82AE86832}" destId="{45560A2D-C47B-4AFE-9414-D76F02DEA1C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7EFD76-B21E-4288-AE1B-F6E369A7B62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9C87D1-A897-48E8-B20B-74AA2F73F10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</a:rPr>
            <a:t>Jan-Feb</a:t>
          </a:r>
        </a:p>
      </dgm:t>
    </dgm:pt>
    <dgm:pt modelId="{9062239A-15D4-4717-8790-04DB3CBB9522}" type="parTrans" cxnId="{CE023E68-BAFB-46AD-BA27-E2F32504A543}">
      <dgm:prSet/>
      <dgm:spPr/>
      <dgm:t>
        <a:bodyPr/>
        <a:lstStyle/>
        <a:p>
          <a:endParaRPr lang="en-US"/>
        </a:p>
      </dgm:t>
    </dgm:pt>
    <dgm:pt modelId="{AD1DDA57-499D-4CB9-9EE2-5D02400D4C6E}" type="sibTrans" cxnId="{CE023E68-BAFB-46AD-BA27-E2F32504A543}">
      <dgm:prSet/>
      <dgm:spPr/>
      <dgm:t>
        <a:bodyPr/>
        <a:lstStyle/>
        <a:p>
          <a:endParaRPr lang="en-US"/>
        </a:p>
      </dgm:t>
    </dgm:pt>
    <dgm:pt modelId="{BE56C7DA-F780-4EAB-93FE-BE5D9795887A}">
      <dgm:prSet phldrT="[Text]"/>
      <dgm:spPr/>
      <dgm:t>
        <a:bodyPr/>
        <a:lstStyle/>
        <a:p>
          <a:r>
            <a:rPr lang="en-US" dirty="0"/>
            <a:t>Continue Ad Campaign for the New Line</a:t>
          </a:r>
        </a:p>
      </dgm:t>
    </dgm:pt>
    <dgm:pt modelId="{CB20B749-9A06-4AAC-8D1C-AA43E375501F}" type="parTrans" cxnId="{6E76C544-8D81-4EF0-A2B1-A0E5E7A3645B}">
      <dgm:prSet/>
      <dgm:spPr/>
      <dgm:t>
        <a:bodyPr/>
        <a:lstStyle/>
        <a:p>
          <a:endParaRPr lang="en-US"/>
        </a:p>
      </dgm:t>
    </dgm:pt>
    <dgm:pt modelId="{C3DA3571-9DBB-4B55-A5EA-1AE1EC683756}" type="sibTrans" cxnId="{6E76C544-8D81-4EF0-A2B1-A0E5E7A3645B}">
      <dgm:prSet/>
      <dgm:spPr/>
      <dgm:t>
        <a:bodyPr/>
        <a:lstStyle/>
        <a:p>
          <a:endParaRPr lang="en-US"/>
        </a:p>
      </dgm:t>
    </dgm:pt>
    <dgm:pt modelId="{9A9C1F28-9EB4-4B2B-AC9F-6F3147532A32}">
      <dgm:prSet phldrT="[Text]"/>
      <dgm:spPr/>
      <dgm:t>
        <a:bodyPr/>
        <a:lstStyle/>
        <a:p>
          <a:r>
            <a:rPr lang="en-US" dirty="0"/>
            <a:t>Vary the Media to Increase Interest</a:t>
          </a:r>
        </a:p>
      </dgm:t>
    </dgm:pt>
    <dgm:pt modelId="{C2EF99D8-CF48-40BE-978D-1D30F9F0319E}" type="parTrans" cxnId="{8353AB6C-73AA-490B-8098-6F8B631E1BDF}">
      <dgm:prSet/>
      <dgm:spPr/>
      <dgm:t>
        <a:bodyPr/>
        <a:lstStyle/>
        <a:p>
          <a:endParaRPr lang="en-US"/>
        </a:p>
      </dgm:t>
    </dgm:pt>
    <dgm:pt modelId="{05A5E9C5-3D4E-4719-B890-00BEF4AA5350}" type="sibTrans" cxnId="{8353AB6C-73AA-490B-8098-6F8B631E1BDF}">
      <dgm:prSet/>
      <dgm:spPr/>
      <dgm:t>
        <a:bodyPr/>
        <a:lstStyle/>
        <a:p>
          <a:endParaRPr lang="en-US"/>
        </a:p>
      </dgm:t>
    </dgm:pt>
    <dgm:pt modelId="{AFAF35EC-6512-4114-BE7A-EB180F4F9C81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March-April</a:t>
          </a:r>
        </a:p>
      </dgm:t>
    </dgm:pt>
    <dgm:pt modelId="{3297A825-97B2-4C04-ADFF-0BA81FB7CC41}" type="parTrans" cxnId="{A5C699FE-2FE1-4BF1-8E32-FFEC913695CA}">
      <dgm:prSet/>
      <dgm:spPr/>
      <dgm:t>
        <a:bodyPr/>
        <a:lstStyle/>
        <a:p>
          <a:endParaRPr lang="en-US"/>
        </a:p>
      </dgm:t>
    </dgm:pt>
    <dgm:pt modelId="{1156C78B-83C5-4D73-AD5A-A4C8010D245B}" type="sibTrans" cxnId="{A5C699FE-2FE1-4BF1-8E32-FFEC913695CA}">
      <dgm:prSet/>
      <dgm:spPr/>
      <dgm:t>
        <a:bodyPr/>
        <a:lstStyle/>
        <a:p>
          <a:endParaRPr lang="en-US"/>
        </a:p>
      </dgm:t>
    </dgm:pt>
    <dgm:pt modelId="{0C409D20-F103-4B7A-81EA-F637B613A7F5}">
      <dgm:prSet phldrT="[Text]"/>
      <dgm:spPr/>
      <dgm:t>
        <a:bodyPr/>
        <a:lstStyle/>
        <a:p>
          <a:r>
            <a:rPr lang="en-US" dirty="0"/>
            <a:t>Announce New Products</a:t>
          </a:r>
        </a:p>
      </dgm:t>
    </dgm:pt>
    <dgm:pt modelId="{C9E5587E-446F-436E-8637-E0FC3FB7A77D}" type="parTrans" cxnId="{95827C22-8E8A-48B8-9774-125D264B17D9}">
      <dgm:prSet/>
      <dgm:spPr/>
      <dgm:t>
        <a:bodyPr/>
        <a:lstStyle/>
        <a:p>
          <a:endParaRPr lang="en-US"/>
        </a:p>
      </dgm:t>
    </dgm:pt>
    <dgm:pt modelId="{3DFAC10A-C844-4E1C-9A2A-F7373BF358C5}" type="sibTrans" cxnId="{95827C22-8E8A-48B8-9774-125D264B17D9}">
      <dgm:prSet/>
      <dgm:spPr/>
      <dgm:t>
        <a:bodyPr/>
        <a:lstStyle/>
        <a:p>
          <a:endParaRPr lang="en-US"/>
        </a:p>
      </dgm:t>
    </dgm:pt>
    <dgm:pt modelId="{3C6ECE79-28B4-4F1E-B68F-3A86D37A05B0}">
      <dgm:prSet phldrT="[Text]"/>
      <dgm:spPr/>
      <dgm:t>
        <a:bodyPr/>
        <a:lstStyle/>
        <a:p>
          <a:r>
            <a:rPr lang="en-US" dirty="0"/>
            <a:t>Make Sure Campaign is Distinct from Previous</a:t>
          </a:r>
        </a:p>
      </dgm:t>
    </dgm:pt>
    <dgm:pt modelId="{12956E33-A957-4F0E-A4E2-45C657C0219A}" type="parTrans" cxnId="{2EA6EEE6-2BDF-4FC7-A6E6-9D7BD5769F01}">
      <dgm:prSet/>
      <dgm:spPr/>
      <dgm:t>
        <a:bodyPr/>
        <a:lstStyle/>
        <a:p>
          <a:endParaRPr lang="en-US"/>
        </a:p>
      </dgm:t>
    </dgm:pt>
    <dgm:pt modelId="{656F399A-8317-4CD0-B7EA-B066B9F4A593}" type="sibTrans" cxnId="{2EA6EEE6-2BDF-4FC7-A6E6-9D7BD5769F01}">
      <dgm:prSet/>
      <dgm:spPr/>
      <dgm:t>
        <a:bodyPr/>
        <a:lstStyle/>
        <a:p>
          <a:endParaRPr lang="en-US"/>
        </a:p>
      </dgm:t>
    </dgm:pt>
    <dgm:pt modelId="{6AF83B29-4E1B-425A-BAB4-6AFFC6D93BA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May-July</a:t>
          </a:r>
        </a:p>
      </dgm:t>
    </dgm:pt>
    <dgm:pt modelId="{F1689BEE-6E6C-4133-8AD4-CB0EE613F151}" type="parTrans" cxnId="{ED78BEB7-4791-47B9-B1C1-81CC22EEC5F6}">
      <dgm:prSet/>
      <dgm:spPr/>
      <dgm:t>
        <a:bodyPr/>
        <a:lstStyle/>
        <a:p>
          <a:endParaRPr lang="en-US"/>
        </a:p>
      </dgm:t>
    </dgm:pt>
    <dgm:pt modelId="{BC75B6E6-1E65-460B-9FC0-3F20F265C73A}" type="sibTrans" cxnId="{ED78BEB7-4791-47B9-B1C1-81CC22EEC5F6}">
      <dgm:prSet/>
      <dgm:spPr/>
      <dgm:t>
        <a:bodyPr/>
        <a:lstStyle/>
        <a:p>
          <a:endParaRPr lang="en-US"/>
        </a:p>
      </dgm:t>
    </dgm:pt>
    <dgm:pt modelId="{241E8899-6096-490C-AFB0-C160E047FF15}">
      <dgm:prSet phldrT="[Text]"/>
      <dgm:spPr/>
      <dgm:t>
        <a:bodyPr/>
        <a:lstStyle/>
        <a:p>
          <a:r>
            <a:rPr lang="en-US" dirty="0"/>
            <a:t>Retain Brand Theme: “The Smile”</a:t>
          </a:r>
        </a:p>
      </dgm:t>
    </dgm:pt>
    <dgm:pt modelId="{A61B33DC-39CB-4B29-A77E-DFAA87E0E2CA}" type="parTrans" cxnId="{A84B3898-9959-46A9-8534-7FE3363C6637}">
      <dgm:prSet/>
      <dgm:spPr/>
      <dgm:t>
        <a:bodyPr/>
        <a:lstStyle/>
        <a:p>
          <a:endParaRPr lang="en-US"/>
        </a:p>
      </dgm:t>
    </dgm:pt>
    <dgm:pt modelId="{6CD80886-0FF5-4D25-BA5C-6156724E1501}" type="sibTrans" cxnId="{A84B3898-9959-46A9-8534-7FE3363C6637}">
      <dgm:prSet/>
      <dgm:spPr/>
      <dgm:t>
        <a:bodyPr/>
        <a:lstStyle/>
        <a:p>
          <a:endParaRPr lang="en-US"/>
        </a:p>
      </dgm:t>
    </dgm:pt>
    <dgm:pt modelId="{CBECAB37-744A-4C8F-88BD-358E51182F22}">
      <dgm:prSet phldrT="[Text]"/>
      <dgm:spPr/>
      <dgm:t>
        <a:bodyPr/>
        <a:lstStyle/>
        <a:p>
          <a:r>
            <a:rPr lang="en-US" dirty="0"/>
            <a:t>On Release, Stress New Features and Promote Recycling Old Products</a:t>
          </a:r>
        </a:p>
      </dgm:t>
    </dgm:pt>
    <dgm:pt modelId="{1485A6B0-5440-44C0-BAA2-061619B43911}" type="parTrans" cxnId="{EE7DA6CD-A29F-4FF5-80A8-EBFB5DA603F8}">
      <dgm:prSet/>
      <dgm:spPr/>
      <dgm:t>
        <a:bodyPr/>
        <a:lstStyle/>
        <a:p>
          <a:endParaRPr lang="en-US"/>
        </a:p>
      </dgm:t>
    </dgm:pt>
    <dgm:pt modelId="{73CD7A62-BB55-44E6-B3C3-C205B024C475}" type="sibTrans" cxnId="{EE7DA6CD-A29F-4FF5-80A8-EBFB5DA603F8}">
      <dgm:prSet/>
      <dgm:spPr/>
      <dgm:t>
        <a:bodyPr/>
        <a:lstStyle/>
        <a:p>
          <a:endParaRPr lang="en-US"/>
        </a:p>
      </dgm:t>
    </dgm:pt>
    <dgm:pt modelId="{75E247C2-D245-43B1-B7F8-7ABA6750140F}" type="pres">
      <dgm:prSet presAssocID="{B87EFD76-B21E-4288-AE1B-F6E369A7B62E}" presName="linearFlow" presStyleCnt="0">
        <dgm:presLayoutVars>
          <dgm:dir/>
          <dgm:animLvl val="lvl"/>
          <dgm:resizeHandles val="exact"/>
        </dgm:presLayoutVars>
      </dgm:prSet>
      <dgm:spPr/>
    </dgm:pt>
    <dgm:pt modelId="{82BFFE44-20A4-4B5B-8868-BE99C1B975BA}" type="pres">
      <dgm:prSet presAssocID="{F89C87D1-A897-48E8-B20B-74AA2F73F106}" presName="composite" presStyleCnt="0"/>
      <dgm:spPr/>
    </dgm:pt>
    <dgm:pt modelId="{38FC99C6-80A1-4979-950F-A07C24D3E675}" type="pres">
      <dgm:prSet presAssocID="{F89C87D1-A897-48E8-B20B-74AA2F73F10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8D01E2C-B058-4043-9291-B5F931CED14D}" type="pres">
      <dgm:prSet presAssocID="{F89C87D1-A897-48E8-B20B-74AA2F73F106}" presName="descendantText" presStyleLbl="alignAcc1" presStyleIdx="0" presStyleCnt="3">
        <dgm:presLayoutVars>
          <dgm:bulletEnabled val="1"/>
        </dgm:presLayoutVars>
      </dgm:prSet>
      <dgm:spPr/>
    </dgm:pt>
    <dgm:pt modelId="{C038BC46-C7EA-4569-A85D-6A69E5B8C9CC}" type="pres">
      <dgm:prSet presAssocID="{AD1DDA57-499D-4CB9-9EE2-5D02400D4C6E}" presName="sp" presStyleCnt="0"/>
      <dgm:spPr/>
    </dgm:pt>
    <dgm:pt modelId="{B81853CD-C60E-4E76-968E-A2CB4FC2F644}" type="pres">
      <dgm:prSet presAssocID="{AFAF35EC-6512-4114-BE7A-EB180F4F9C81}" presName="composite" presStyleCnt="0"/>
      <dgm:spPr/>
    </dgm:pt>
    <dgm:pt modelId="{69552828-E733-48A7-9B9B-128DF0BB4C63}" type="pres">
      <dgm:prSet presAssocID="{AFAF35EC-6512-4114-BE7A-EB180F4F9C8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6E7DDB6-BD72-4B15-8FF4-73368A3D5B77}" type="pres">
      <dgm:prSet presAssocID="{AFAF35EC-6512-4114-BE7A-EB180F4F9C81}" presName="descendantText" presStyleLbl="alignAcc1" presStyleIdx="1" presStyleCnt="3">
        <dgm:presLayoutVars>
          <dgm:bulletEnabled val="1"/>
        </dgm:presLayoutVars>
      </dgm:prSet>
      <dgm:spPr/>
    </dgm:pt>
    <dgm:pt modelId="{3E4EE105-21CB-409B-BCB1-0C0AFFB997F6}" type="pres">
      <dgm:prSet presAssocID="{1156C78B-83C5-4D73-AD5A-A4C8010D245B}" presName="sp" presStyleCnt="0"/>
      <dgm:spPr/>
    </dgm:pt>
    <dgm:pt modelId="{FA02D732-7073-4838-9135-4E29577369C0}" type="pres">
      <dgm:prSet presAssocID="{6AF83B29-4E1B-425A-BAB4-6AFFC6D93BA6}" presName="composite" presStyleCnt="0"/>
      <dgm:spPr/>
    </dgm:pt>
    <dgm:pt modelId="{F540374A-D498-4956-A110-6714959A4FD2}" type="pres">
      <dgm:prSet presAssocID="{6AF83B29-4E1B-425A-BAB4-6AFFC6D93BA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FF1E01C-6E1D-4C86-9058-91602DA4293E}" type="pres">
      <dgm:prSet presAssocID="{6AF83B29-4E1B-425A-BAB4-6AFFC6D93BA6}" presName="descendantText" presStyleLbl="alignAcc1" presStyleIdx="2" presStyleCnt="3" custScaleY="100901" custLinFactNeighborY="-1080">
        <dgm:presLayoutVars>
          <dgm:bulletEnabled val="1"/>
        </dgm:presLayoutVars>
      </dgm:prSet>
      <dgm:spPr/>
    </dgm:pt>
  </dgm:ptLst>
  <dgm:cxnLst>
    <dgm:cxn modelId="{A81CB314-865E-44E3-8572-CBE7B563CBCE}" type="presOf" srcId="{241E8899-6096-490C-AFB0-C160E047FF15}" destId="{FFF1E01C-6E1D-4C86-9058-91602DA4293E}" srcOrd="0" destOrd="0" presId="urn:microsoft.com/office/officeart/2005/8/layout/chevron2"/>
    <dgm:cxn modelId="{95827C22-8E8A-48B8-9774-125D264B17D9}" srcId="{AFAF35EC-6512-4114-BE7A-EB180F4F9C81}" destId="{0C409D20-F103-4B7A-81EA-F637B613A7F5}" srcOrd="0" destOrd="0" parTransId="{C9E5587E-446F-436E-8637-E0FC3FB7A77D}" sibTransId="{3DFAC10A-C844-4E1C-9A2A-F7373BF358C5}"/>
    <dgm:cxn modelId="{D3C2955B-B5DF-4583-B1B0-DE1DE3B74FFA}" type="presOf" srcId="{AFAF35EC-6512-4114-BE7A-EB180F4F9C81}" destId="{69552828-E733-48A7-9B9B-128DF0BB4C63}" srcOrd="0" destOrd="0" presId="urn:microsoft.com/office/officeart/2005/8/layout/chevron2"/>
    <dgm:cxn modelId="{6E76C544-8D81-4EF0-A2B1-A0E5E7A3645B}" srcId="{F89C87D1-A897-48E8-B20B-74AA2F73F106}" destId="{BE56C7DA-F780-4EAB-93FE-BE5D9795887A}" srcOrd="0" destOrd="0" parTransId="{CB20B749-9A06-4AAC-8D1C-AA43E375501F}" sibTransId="{C3DA3571-9DBB-4B55-A5EA-1AE1EC683756}"/>
    <dgm:cxn modelId="{CE023E68-BAFB-46AD-BA27-E2F32504A543}" srcId="{B87EFD76-B21E-4288-AE1B-F6E369A7B62E}" destId="{F89C87D1-A897-48E8-B20B-74AA2F73F106}" srcOrd="0" destOrd="0" parTransId="{9062239A-15D4-4717-8790-04DB3CBB9522}" sibTransId="{AD1DDA57-499D-4CB9-9EE2-5D02400D4C6E}"/>
    <dgm:cxn modelId="{8353AB6C-73AA-490B-8098-6F8B631E1BDF}" srcId="{F89C87D1-A897-48E8-B20B-74AA2F73F106}" destId="{9A9C1F28-9EB4-4B2B-AC9F-6F3147532A32}" srcOrd="1" destOrd="0" parTransId="{C2EF99D8-CF48-40BE-978D-1D30F9F0319E}" sibTransId="{05A5E9C5-3D4E-4719-B890-00BEF4AA5350}"/>
    <dgm:cxn modelId="{CF7A8550-37E5-40EB-B93C-1A6566F561FD}" type="presOf" srcId="{F89C87D1-A897-48E8-B20B-74AA2F73F106}" destId="{38FC99C6-80A1-4979-950F-A07C24D3E675}" srcOrd="0" destOrd="0" presId="urn:microsoft.com/office/officeart/2005/8/layout/chevron2"/>
    <dgm:cxn modelId="{1F215053-53D5-47D9-B0C9-9FAB702027D1}" type="presOf" srcId="{0C409D20-F103-4B7A-81EA-F637B613A7F5}" destId="{F6E7DDB6-BD72-4B15-8FF4-73368A3D5B77}" srcOrd="0" destOrd="0" presId="urn:microsoft.com/office/officeart/2005/8/layout/chevron2"/>
    <dgm:cxn modelId="{49610156-17F1-4AF2-8F59-E6D65DDA082E}" type="presOf" srcId="{3C6ECE79-28B4-4F1E-B68F-3A86D37A05B0}" destId="{F6E7DDB6-BD72-4B15-8FF4-73368A3D5B77}" srcOrd="0" destOrd="1" presId="urn:microsoft.com/office/officeart/2005/8/layout/chevron2"/>
    <dgm:cxn modelId="{46317756-AE79-4002-BB02-6D3F2E76B086}" type="presOf" srcId="{CBECAB37-744A-4C8F-88BD-358E51182F22}" destId="{FFF1E01C-6E1D-4C86-9058-91602DA4293E}" srcOrd="0" destOrd="1" presId="urn:microsoft.com/office/officeart/2005/8/layout/chevron2"/>
    <dgm:cxn modelId="{A84B3898-9959-46A9-8534-7FE3363C6637}" srcId="{6AF83B29-4E1B-425A-BAB4-6AFFC6D93BA6}" destId="{241E8899-6096-490C-AFB0-C160E047FF15}" srcOrd="0" destOrd="0" parTransId="{A61B33DC-39CB-4B29-A77E-DFAA87E0E2CA}" sibTransId="{6CD80886-0FF5-4D25-BA5C-6156724E1501}"/>
    <dgm:cxn modelId="{FDC9D1AB-B8AB-4964-B1BE-F40ABDF827FE}" type="presOf" srcId="{BE56C7DA-F780-4EAB-93FE-BE5D9795887A}" destId="{78D01E2C-B058-4043-9291-B5F931CED14D}" srcOrd="0" destOrd="0" presId="urn:microsoft.com/office/officeart/2005/8/layout/chevron2"/>
    <dgm:cxn modelId="{ED78BEB7-4791-47B9-B1C1-81CC22EEC5F6}" srcId="{B87EFD76-B21E-4288-AE1B-F6E369A7B62E}" destId="{6AF83B29-4E1B-425A-BAB4-6AFFC6D93BA6}" srcOrd="2" destOrd="0" parTransId="{F1689BEE-6E6C-4133-8AD4-CB0EE613F151}" sibTransId="{BC75B6E6-1E65-460B-9FC0-3F20F265C73A}"/>
    <dgm:cxn modelId="{57EC48BD-0398-41A4-A25C-35E67B4CFC41}" type="presOf" srcId="{9A9C1F28-9EB4-4B2B-AC9F-6F3147532A32}" destId="{78D01E2C-B058-4043-9291-B5F931CED14D}" srcOrd="0" destOrd="1" presId="urn:microsoft.com/office/officeart/2005/8/layout/chevron2"/>
    <dgm:cxn modelId="{FC09F4C7-ABE9-4BA4-9BB0-2D3D61B4FC88}" type="presOf" srcId="{B87EFD76-B21E-4288-AE1B-F6E369A7B62E}" destId="{75E247C2-D245-43B1-B7F8-7ABA6750140F}" srcOrd="0" destOrd="0" presId="urn:microsoft.com/office/officeart/2005/8/layout/chevron2"/>
    <dgm:cxn modelId="{2824C4CB-A32F-40E0-A12C-C2E69A9EE582}" type="presOf" srcId="{6AF83B29-4E1B-425A-BAB4-6AFFC6D93BA6}" destId="{F540374A-D498-4956-A110-6714959A4FD2}" srcOrd="0" destOrd="0" presId="urn:microsoft.com/office/officeart/2005/8/layout/chevron2"/>
    <dgm:cxn modelId="{EE7DA6CD-A29F-4FF5-80A8-EBFB5DA603F8}" srcId="{6AF83B29-4E1B-425A-BAB4-6AFFC6D93BA6}" destId="{CBECAB37-744A-4C8F-88BD-358E51182F22}" srcOrd="1" destOrd="0" parTransId="{1485A6B0-5440-44C0-BAA2-061619B43911}" sibTransId="{73CD7A62-BB55-44E6-B3C3-C205B024C475}"/>
    <dgm:cxn modelId="{2EA6EEE6-2BDF-4FC7-A6E6-9D7BD5769F01}" srcId="{AFAF35EC-6512-4114-BE7A-EB180F4F9C81}" destId="{3C6ECE79-28B4-4F1E-B68F-3A86D37A05B0}" srcOrd="1" destOrd="0" parTransId="{12956E33-A957-4F0E-A4E2-45C657C0219A}" sibTransId="{656F399A-8317-4CD0-B7EA-B066B9F4A593}"/>
    <dgm:cxn modelId="{A5C699FE-2FE1-4BF1-8E32-FFEC913695CA}" srcId="{B87EFD76-B21E-4288-AE1B-F6E369A7B62E}" destId="{AFAF35EC-6512-4114-BE7A-EB180F4F9C81}" srcOrd="1" destOrd="0" parTransId="{3297A825-97B2-4C04-ADFF-0BA81FB7CC41}" sibTransId="{1156C78B-83C5-4D73-AD5A-A4C8010D245B}"/>
    <dgm:cxn modelId="{B21D1989-35C0-4C63-B1D7-87A10510BA26}" type="presParOf" srcId="{75E247C2-D245-43B1-B7F8-7ABA6750140F}" destId="{82BFFE44-20A4-4B5B-8868-BE99C1B975BA}" srcOrd="0" destOrd="0" presId="urn:microsoft.com/office/officeart/2005/8/layout/chevron2"/>
    <dgm:cxn modelId="{811D5CF0-F369-466A-AA9A-39B30AE7EB86}" type="presParOf" srcId="{82BFFE44-20A4-4B5B-8868-BE99C1B975BA}" destId="{38FC99C6-80A1-4979-950F-A07C24D3E675}" srcOrd="0" destOrd="0" presId="urn:microsoft.com/office/officeart/2005/8/layout/chevron2"/>
    <dgm:cxn modelId="{F2247C23-51E5-48DF-8AE8-D205117E4BF3}" type="presParOf" srcId="{82BFFE44-20A4-4B5B-8868-BE99C1B975BA}" destId="{78D01E2C-B058-4043-9291-B5F931CED14D}" srcOrd="1" destOrd="0" presId="urn:microsoft.com/office/officeart/2005/8/layout/chevron2"/>
    <dgm:cxn modelId="{EFBC56D3-04D0-48FE-9031-6E28C0E0E555}" type="presParOf" srcId="{75E247C2-D245-43B1-B7F8-7ABA6750140F}" destId="{C038BC46-C7EA-4569-A85D-6A69E5B8C9CC}" srcOrd="1" destOrd="0" presId="urn:microsoft.com/office/officeart/2005/8/layout/chevron2"/>
    <dgm:cxn modelId="{A77C8994-80F2-429D-85D2-FF7F589CC354}" type="presParOf" srcId="{75E247C2-D245-43B1-B7F8-7ABA6750140F}" destId="{B81853CD-C60E-4E76-968E-A2CB4FC2F644}" srcOrd="2" destOrd="0" presId="urn:microsoft.com/office/officeart/2005/8/layout/chevron2"/>
    <dgm:cxn modelId="{00617A75-42A4-4F6A-93D0-C0E9BE4FDBF8}" type="presParOf" srcId="{B81853CD-C60E-4E76-968E-A2CB4FC2F644}" destId="{69552828-E733-48A7-9B9B-128DF0BB4C63}" srcOrd="0" destOrd="0" presId="urn:microsoft.com/office/officeart/2005/8/layout/chevron2"/>
    <dgm:cxn modelId="{560F429A-E699-4BF5-A92A-A7DC3540A1F9}" type="presParOf" srcId="{B81853CD-C60E-4E76-968E-A2CB4FC2F644}" destId="{F6E7DDB6-BD72-4B15-8FF4-73368A3D5B77}" srcOrd="1" destOrd="0" presId="urn:microsoft.com/office/officeart/2005/8/layout/chevron2"/>
    <dgm:cxn modelId="{76E1E070-CD5E-41FB-92FB-2935C3A1FEA3}" type="presParOf" srcId="{75E247C2-D245-43B1-B7F8-7ABA6750140F}" destId="{3E4EE105-21CB-409B-BCB1-0C0AFFB997F6}" srcOrd="3" destOrd="0" presId="urn:microsoft.com/office/officeart/2005/8/layout/chevron2"/>
    <dgm:cxn modelId="{2A839751-48DD-4DB9-8D65-321089E082A6}" type="presParOf" srcId="{75E247C2-D245-43B1-B7F8-7ABA6750140F}" destId="{FA02D732-7073-4838-9135-4E29577369C0}" srcOrd="4" destOrd="0" presId="urn:microsoft.com/office/officeart/2005/8/layout/chevron2"/>
    <dgm:cxn modelId="{5644A010-1B98-422C-9113-0B170EFACBE6}" type="presParOf" srcId="{FA02D732-7073-4838-9135-4E29577369C0}" destId="{F540374A-D498-4956-A110-6714959A4FD2}" srcOrd="0" destOrd="0" presId="urn:microsoft.com/office/officeart/2005/8/layout/chevron2"/>
    <dgm:cxn modelId="{E54F0156-054E-49AE-A761-AC32D60CB56E}" type="presParOf" srcId="{FA02D732-7073-4838-9135-4E29577369C0}" destId="{FFF1E01C-6E1D-4C86-9058-91602DA4293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18ED7-06B4-4561-90DE-1206082450CE}">
      <dsp:nvSpPr>
        <dsp:cNvPr id="0" name=""/>
        <dsp:cNvSpPr/>
      </dsp:nvSpPr>
      <dsp:spPr>
        <a:xfrm>
          <a:off x="398244" y="244108"/>
          <a:ext cx="3154630" cy="315463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125886"/>
              </a:solidFill>
            </a:rPr>
            <a:t>Six Months to One Year of Use</a:t>
          </a:r>
        </a:p>
      </dsp:txBody>
      <dsp:txXfrm>
        <a:off x="2060810" y="912589"/>
        <a:ext cx="1126653" cy="938878"/>
      </dsp:txXfrm>
    </dsp:sp>
    <dsp:sp modelId="{DC4D1BEE-D71A-4407-871C-04559849D93C}">
      <dsp:nvSpPr>
        <dsp:cNvPr id="0" name=""/>
        <dsp:cNvSpPr/>
      </dsp:nvSpPr>
      <dsp:spPr>
        <a:xfrm>
          <a:off x="333274" y="356773"/>
          <a:ext cx="3154630" cy="315463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125886"/>
              </a:solidFill>
            </a:rPr>
            <a:t>Return for New Model</a:t>
          </a:r>
        </a:p>
      </dsp:txBody>
      <dsp:txXfrm>
        <a:off x="1084376" y="2403528"/>
        <a:ext cx="1689980" cy="826212"/>
      </dsp:txXfrm>
    </dsp:sp>
    <dsp:sp modelId="{57045645-E824-4620-8392-CCF3BEE3DD3D}">
      <dsp:nvSpPr>
        <dsp:cNvPr id="0" name=""/>
        <dsp:cNvSpPr/>
      </dsp:nvSpPr>
      <dsp:spPr>
        <a:xfrm>
          <a:off x="268303" y="244108"/>
          <a:ext cx="3154630" cy="315463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125886"/>
              </a:solidFill>
            </a:rPr>
            <a:t>Customers Purchase</a:t>
          </a:r>
        </a:p>
      </dsp:txBody>
      <dsp:txXfrm>
        <a:off x="633715" y="912589"/>
        <a:ext cx="1126653" cy="938878"/>
      </dsp:txXfrm>
    </dsp:sp>
    <dsp:sp modelId="{ED023B90-EA88-4972-BF50-8198844EA80E}">
      <dsp:nvSpPr>
        <dsp:cNvPr id="0" name=""/>
        <dsp:cNvSpPr/>
      </dsp:nvSpPr>
      <dsp:spPr>
        <a:xfrm>
          <a:off x="203218" y="48821"/>
          <a:ext cx="3545204" cy="3545204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DF2D7-CB6E-42B0-B953-C72895E12A74}">
      <dsp:nvSpPr>
        <dsp:cNvPr id="0" name=""/>
        <dsp:cNvSpPr/>
      </dsp:nvSpPr>
      <dsp:spPr>
        <a:xfrm>
          <a:off x="137987" y="161287"/>
          <a:ext cx="3545204" cy="3545204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60A2D-C47B-4AFE-9414-D76F02DEA1C7}">
      <dsp:nvSpPr>
        <dsp:cNvPr id="0" name=""/>
        <dsp:cNvSpPr/>
      </dsp:nvSpPr>
      <dsp:spPr>
        <a:xfrm>
          <a:off x="72756" y="48821"/>
          <a:ext cx="3545204" cy="3545204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C99C6-80A1-4979-950F-A07C24D3E675}">
      <dsp:nvSpPr>
        <dsp:cNvPr id="0" name=""/>
        <dsp:cNvSpPr/>
      </dsp:nvSpPr>
      <dsp:spPr>
        <a:xfrm rot="5400000">
          <a:off x="-195033" y="195508"/>
          <a:ext cx="1300222" cy="9101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n-lt"/>
            </a:rPr>
            <a:t>Jan-Feb</a:t>
          </a:r>
        </a:p>
      </dsp:txBody>
      <dsp:txXfrm rot="-5400000">
        <a:off x="0" y="455553"/>
        <a:ext cx="910156" cy="390066"/>
      </dsp:txXfrm>
    </dsp:sp>
    <dsp:sp modelId="{78D01E2C-B058-4043-9291-B5F931CED14D}">
      <dsp:nvSpPr>
        <dsp:cNvPr id="0" name=""/>
        <dsp:cNvSpPr/>
      </dsp:nvSpPr>
      <dsp:spPr>
        <a:xfrm rot="5400000">
          <a:off x="4096315" y="-3185683"/>
          <a:ext cx="845144" cy="72174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Continue Ad Campaign for the New Line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Vary the Media to Increase Interest</a:t>
          </a:r>
        </a:p>
      </dsp:txBody>
      <dsp:txXfrm rot="-5400000">
        <a:off x="910157" y="41732"/>
        <a:ext cx="7176205" cy="762630"/>
      </dsp:txXfrm>
    </dsp:sp>
    <dsp:sp modelId="{69552828-E733-48A7-9B9B-128DF0BB4C63}">
      <dsp:nvSpPr>
        <dsp:cNvPr id="0" name=""/>
        <dsp:cNvSpPr/>
      </dsp:nvSpPr>
      <dsp:spPr>
        <a:xfrm rot="5400000">
          <a:off x="-195033" y="1297205"/>
          <a:ext cx="1300222" cy="9101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March-April</a:t>
          </a:r>
        </a:p>
      </dsp:txBody>
      <dsp:txXfrm rot="-5400000">
        <a:off x="0" y="1557250"/>
        <a:ext cx="910156" cy="390066"/>
      </dsp:txXfrm>
    </dsp:sp>
    <dsp:sp modelId="{F6E7DDB6-BD72-4B15-8FF4-73368A3D5B77}">
      <dsp:nvSpPr>
        <dsp:cNvPr id="0" name=""/>
        <dsp:cNvSpPr/>
      </dsp:nvSpPr>
      <dsp:spPr>
        <a:xfrm rot="5400000">
          <a:off x="4096315" y="-2083986"/>
          <a:ext cx="845144" cy="72174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Announce New Products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Make Sure Campaign is Distinct from Previous</a:t>
          </a:r>
        </a:p>
      </dsp:txBody>
      <dsp:txXfrm rot="-5400000">
        <a:off x="910157" y="1143429"/>
        <a:ext cx="7176205" cy="762630"/>
      </dsp:txXfrm>
    </dsp:sp>
    <dsp:sp modelId="{F540374A-D498-4956-A110-6714959A4FD2}">
      <dsp:nvSpPr>
        <dsp:cNvPr id="0" name=""/>
        <dsp:cNvSpPr/>
      </dsp:nvSpPr>
      <dsp:spPr>
        <a:xfrm rot="5400000">
          <a:off x="-195033" y="2402710"/>
          <a:ext cx="1300222" cy="9101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May-July</a:t>
          </a:r>
        </a:p>
      </dsp:txBody>
      <dsp:txXfrm rot="-5400000">
        <a:off x="0" y="2662755"/>
        <a:ext cx="910156" cy="390066"/>
      </dsp:txXfrm>
    </dsp:sp>
    <dsp:sp modelId="{FFF1E01C-6E1D-4C86-9058-91602DA4293E}">
      <dsp:nvSpPr>
        <dsp:cNvPr id="0" name=""/>
        <dsp:cNvSpPr/>
      </dsp:nvSpPr>
      <dsp:spPr>
        <a:xfrm rot="5400000">
          <a:off x="4092507" y="-987609"/>
          <a:ext cx="852759" cy="72174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Retain Brand Theme: “The Smile”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On Release, Stress New Features and Promote Recycling Old Products</a:t>
          </a:r>
        </a:p>
      </dsp:txBody>
      <dsp:txXfrm rot="-5400000">
        <a:off x="910156" y="2236370"/>
        <a:ext cx="7175834" cy="769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05365-45DD-4159-9EB2-11ECF0A65C48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C5F58-8D8E-48D7-B7AE-A1493C0F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81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65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44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10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91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6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5378-63F1-43B3-8881-9CFB86AEAFA2}" type="datetime3">
              <a:rPr lang="en-US" smtClean="0"/>
              <a:t>4 August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4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D05C-9F40-4EA8-AEAF-9B40792D3408}" type="datetime3">
              <a:rPr lang="en-US" smtClean="0"/>
              <a:t>4 August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6070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D05C-9F40-4EA8-AEAF-9B40792D3408}" type="datetime3">
              <a:rPr lang="en-US" smtClean="0"/>
              <a:t>4 August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821152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D05C-9F40-4EA8-AEAF-9B40792D3408}" type="datetime3">
              <a:rPr lang="en-US" smtClean="0"/>
              <a:t>4 August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4928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D05C-9F40-4EA8-AEAF-9B40792D3408}" type="datetime3">
              <a:rPr lang="en-US" smtClean="0"/>
              <a:t>4 August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77777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D05C-9F40-4EA8-AEAF-9B40792D3408}" type="datetime3">
              <a:rPr lang="en-US" smtClean="0"/>
              <a:t>4 August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079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5514-A902-4050-B531-9D10E0313069}" type="datetime3">
              <a:rPr lang="en-US" smtClean="0"/>
              <a:t>4 August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85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FF8E-AA47-410D-B7EF-C64FF885F83C}" type="datetime3">
              <a:rPr lang="en-US" smtClean="0"/>
              <a:t>4 August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1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A69A-F2A2-467B-A6EC-B8F1288EA918}" type="datetime3">
              <a:rPr lang="en-US" smtClean="0"/>
              <a:t>4 August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4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August 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5987F-ABC1-4857-A25A-8FC724298B37}"/>
              </a:ext>
            </a:extLst>
          </p:cNvPr>
          <p:cNvSpPr/>
          <p:nvPr userDrawn="1"/>
        </p:nvSpPr>
        <p:spPr>
          <a:xfrm>
            <a:off x="11775025" y="561975"/>
            <a:ext cx="120215" cy="5486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alpha val="8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7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02D1-4089-4585-B434-094FFD9D4A22}" type="datetime3">
              <a:rPr lang="en-US" smtClean="0"/>
              <a:t>4 August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5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2AE0-DE4C-45BD-A081-31E1DC47B532}" type="datetime3">
              <a:rPr lang="en-US" smtClean="0"/>
              <a:t>4 August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4052-D798-4442-B808-95B4C96C2496}" type="datetime3">
              <a:rPr lang="en-US" smtClean="0"/>
              <a:t>4 August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7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9C17-4D01-4E95-A466-99734125C03D}" type="datetime3">
              <a:rPr lang="en-US" smtClean="0"/>
              <a:t>4 August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8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17E1-A3A4-4DC3-BBDB-4D4FF4047266}" type="datetime3">
              <a:rPr lang="en-US" smtClean="0"/>
              <a:t>4 August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2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2737-55E4-4293-B554-3FF278D7121E}" type="datetime3">
              <a:rPr lang="en-US" smtClean="0"/>
              <a:t>4 August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9D05C-9F40-4EA8-AEAF-9B40792D3408}" type="datetime3">
              <a:rPr lang="en-US" smtClean="0"/>
              <a:t>4 August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4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794546010"/>
              </p:ext>
            </p:extLst>
          </p:nvPr>
        </p:nvSpPr>
        <p:spPr/>
        <p:txBody>
          <a:bodyPr/>
          <a:lstStyle/>
          <a:p>
            <a:r>
              <a:rPr lang="en-US" dirty="0"/>
              <a:t>New In-Store Customer Service Counters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Contoso Electronics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Miriam Graham, Director, Sales and Marketing</a:t>
            </a:r>
          </a:p>
        </p:txBody>
      </p:sp>
    </p:spTree>
    <p:extLst>
      <p:ext uri="{BB962C8B-B14F-4D97-AF65-F5344CB8AC3E}">
        <p14:creationId xmlns:p14="http://schemas.microsoft.com/office/powerpoint/2010/main" val="14264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>
        <p14:prism isContent="1"/>
      </p:transition>
    </mc:Choice>
    <mc:Fallback xmlns=""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Flowchart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F1AA8E-B77E-4D5B-998C-27729010EB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000" dirty="0"/>
              <a:t>Primary Goal: With the success of our latest line, we are pushing forward to create device bar experience that will invoke and maintain brand connection.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DECF874-7438-40D9-83ED-524562D05B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571143"/>
              </p:ext>
            </p:extLst>
          </p:nvPr>
        </p:nvGraphicFramePr>
        <p:xfrm>
          <a:off x="5406881" y="1839074"/>
          <a:ext cx="3821179" cy="3755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984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8000">
        <p14:flip dir="r"/>
      </p:transition>
    </mc:Choice>
    <mc:Fallback xmlns="">
      <p:transition spd="slow" advTm="8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9847F-19AB-4F61-AABA-36EC95D15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7155"/>
            <a:ext cx="8596668" cy="4274207"/>
          </a:xfrm>
        </p:spPr>
        <p:txBody>
          <a:bodyPr/>
          <a:lstStyle/>
          <a:p>
            <a:r>
              <a:rPr lang="en-US" dirty="0"/>
              <a:t>Inspiring brand loyalty starts with encouraging buyers to return for new lines</a:t>
            </a:r>
          </a:p>
          <a:p>
            <a:r>
              <a:rPr lang="en-US" dirty="0"/>
              <a:t>How do we connect with the consumer?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78BAA3-89B7-40CE-85CE-EF9A682ED3A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7294" y="2798370"/>
            <a:ext cx="4575650" cy="324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1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000">
        <p14:conveyor dir="l"/>
      </p:transition>
    </mc:Choice>
    <mc:Fallback xmlns="">
      <p:transition spd="slow" advTm="8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 Session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77ED0-555E-4B10-BFC1-7B7995E08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6059"/>
            <a:ext cx="8596668" cy="4315304"/>
          </a:xfrm>
        </p:spPr>
        <p:txBody>
          <a:bodyPr/>
          <a:lstStyle/>
          <a:p>
            <a:r>
              <a:rPr lang="en-US" dirty="0"/>
              <a:t>Discuss branding options for the fall launch</a:t>
            </a:r>
          </a:p>
          <a:p>
            <a:r>
              <a:rPr lang="en-US" dirty="0"/>
              <a:t>What are reasonable expectations for customer return rate?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4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5000">
        <p14:flip dir="r"/>
      </p:transition>
    </mc:Choice>
    <mc:Fallback xmlns="">
      <p:transition spd="slow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FY January to July Goals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39B1C9B8-2126-4021-B1A2-E97EA57CD7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6395686"/>
              </p:ext>
            </p:extLst>
          </p:nvPr>
        </p:nvGraphicFramePr>
        <p:xfrm>
          <a:off x="804713" y="1749389"/>
          <a:ext cx="8127619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27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2000">
        <p14:flip dir="r"/>
      </p:transition>
    </mc:Choice>
    <mc:Fallback xmlns="">
      <p:transition spd="slow" advTm="1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94CC7646-A3C1-4369-BBA0-4B16B4A0842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F2A420-E372-47BF-8FCE-31D86406BD0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334" y="1760021"/>
            <a:ext cx="8405021" cy="324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5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0">
        <p14:prism isContent="1" isInverted="1"/>
      </p:transition>
    </mc:Choice>
    <mc:Fallback xmlns="">
      <p:transition spd="slow" advTm="10000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485B0A9369B14EBBEE882F35C52BFD" ma:contentTypeVersion="4" ma:contentTypeDescription="Create a new document." ma:contentTypeScope="" ma:versionID="07e1b884162ca6d26b3c315309997520">
  <xsd:schema xmlns:xsd="http://www.w3.org/2001/XMLSchema" xmlns:xs="http://www.w3.org/2001/XMLSchema" xmlns:p="http://schemas.microsoft.com/office/2006/metadata/properties" xmlns:ns2="9dc50fd1-0a7e-48a6-a9d7-73c3608b4104" targetNamespace="http://schemas.microsoft.com/office/2006/metadata/properties" ma:root="true" ma:fieldsID="e8c0dac7e39d15466127de74366f41fb" ns2:_="">
    <xsd:import namespace="9dc50fd1-0a7e-48a6-a9d7-73c3608b41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c50fd1-0a7e-48a6-a9d7-73c3608b41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886062-0C4C-48DD-80D5-E1616B8C8F50}"/>
</file>

<file path=customXml/itemProps2.xml><?xml version="1.0" encoding="utf-8"?>
<ds:datastoreItem xmlns:ds="http://schemas.openxmlformats.org/officeDocument/2006/customXml" ds:itemID="{72B0F647-84D1-460D-A5D6-3CE1DA1441B7}"/>
</file>

<file path=customXml/itemProps3.xml><?xml version="1.0" encoding="utf-8"?>
<ds:datastoreItem xmlns:ds="http://schemas.openxmlformats.org/officeDocument/2006/customXml" ds:itemID="{CB3E65F2-2F21-49AE-A6EF-FECF4879C1AA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162</Words>
  <Application>Microsoft Office PowerPoint</Application>
  <PresentationFormat>Widescreen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New In-Store Customer Service Counters</vt:lpstr>
      <vt:lpstr>Goal Flowchart</vt:lpstr>
      <vt:lpstr>Creating a Connection</vt:lpstr>
      <vt:lpstr>Brainstorm Session</vt:lpstr>
      <vt:lpstr>FY January to July Goals</vt:lpstr>
      <vt:lpstr>Project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2017-08-04T17:17:55Z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0x0101007D485B0A9369B14EBBEE882F35C52BFD</vt:lpwstr>
  </property>
</Properties>
</file>