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2" d="100"/>
          <a:sy n="62" d="100"/>
        </p:scale>
        <p:origin x="67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6B93AA-2E23-46CE-A05F-4973460EE9E3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6330CE54-5875-4C67-9F5F-D120560807BF}">
      <dgm:prSet phldrT="[Text]"/>
      <dgm:spPr/>
      <dgm:t>
        <a:bodyPr/>
        <a:lstStyle/>
        <a:p>
          <a:r>
            <a:rPr lang="sv-SE" dirty="0" err="1" smtClean="0"/>
            <a:t>Core</a:t>
          </a:r>
          <a:r>
            <a:rPr lang="sv-SE" dirty="0" smtClean="0"/>
            <a:t> services</a:t>
          </a:r>
          <a:endParaRPr lang="sv-SE" dirty="0"/>
        </a:p>
      </dgm:t>
    </dgm:pt>
    <dgm:pt modelId="{8F313286-8C08-4858-A6DF-CFE46474FED3}" type="parTrans" cxnId="{9537DB2D-0D73-4F8B-B6B2-3D0B252B0556}">
      <dgm:prSet/>
      <dgm:spPr/>
      <dgm:t>
        <a:bodyPr/>
        <a:lstStyle/>
        <a:p>
          <a:endParaRPr lang="sv-SE"/>
        </a:p>
      </dgm:t>
    </dgm:pt>
    <dgm:pt modelId="{703FCCF4-688D-4C43-9F7B-A74C46F90FFA}" type="sibTrans" cxnId="{9537DB2D-0D73-4F8B-B6B2-3D0B252B0556}">
      <dgm:prSet/>
      <dgm:spPr/>
      <dgm:t>
        <a:bodyPr/>
        <a:lstStyle/>
        <a:p>
          <a:endParaRPr lang="sv-SE"/>
        </a:p>
      </dgm:t>
    </dgm:pt>
    <dgm:pt modelId="{82F05B1A-3697-4D7C-BFC7-ABC4CA95BC30}">
      <dgm:prSet phldrT="[Text]"/>
      <dgm:spPr/>
      <dgm:t>
        <a:bodyPr/>
        <a:lstStyle/>
        <a:p>
          <a:r>
            <a:rPr lang="sv-SE" dirty="0" smtClean="0"/>
            <a:t>Service containers</a:t>
          </a:r>
        </a:p>
      </dgm:t>
    </dgm:pt>
    <dgm:pt modelId="{191167BF-1CA0-4E79-A0AC-C2650B91CF53}" type="parTrans" cxnId="{A6652B77-308C-460E-88E3-DCD527874EB3}">
      <dgm:prSet/>
      <dgm:spPr/>
      <dgm:t>
        <a:bodyPr/>
        <a:lstStyle/>
        <a:p>
          <a:endParaRPr lang="sv-SE"/>
        </a:p>
      </dgm:t>
    </dgm:pt>
    <dgm:pt modelId="{DCE6194F-7DC6-43A0-ADD3-B78CB310D15C}" type="sibTrans" cxnId="{A6652B77-308C-460E-88E3-DCD527874EB3}">
      <dgm:prSet/>
      <dgm:spPr/>
      <dgm:t>
        <a:bodyPr/>
        <a:lstStyle/>
        <a:p>
          <a:endParaRPr lang="sv-SE"/>
        </a:p>
      </dgm:t>
    </dgm:pt>
    <dgm:pt modelId="{8D74ECD7-FE9B-4E0B-AE0E-A35E6E7D3F69}">
      <dgm:prSet phldrT="[Text]"/>
      <dgm:spPr/>
      <dgm:t>
        <a:bodyPr/>
        <a:lstStyle/>
        <a:p>
          <a:r>
            <a:rPr lang="sv-SE" dirty="0" err="1" smtClean="0"/>
            <a:t>Application</a:t>
          </a:r>
          <a:r>
            <a:rPr lang="sv-SE" dirty="0" smtClean="0"/>
            <a:t>(s)</a:t>
          </a:r>
          <a:endParaRPr lang="sv-SE" dirty="0"/>
        </a:p>
      </dgm:t>
    </dgm:pt>
    <dgm:pt modelId="{89F7E1DA-5A7F-49F5-A98F-B894045105D1}" type="parTrans" cxnId="{1DFAFB7B-44A3-4F80-8DBC-02369C600DBD}">
      <dgm:prSet/>
      <dgm:spPr/>
      <dgm:t>
        <a:bodyPr/>
        <a:lstStyle/>
        <a:p>
          <a:endParaRPr lang="sv-SE"/>
        </a:p>
      </dgm:t>
    </dgm:pt>
    <dgm:pt modelId="{D48CE86D-0E4B-49F6-87B8-715A4A104458}" type="sibTrans" cxnId="{1DFAFB7B-44A3-4F80-8DBC-02369C600DBD}">
      <dgm:prSet/>
      <dgm:spPr/>
      <dgm:t>
        <a:bodyPr/>
        <a:lstStyle/>
        <a:p>
          <a:endParaRPr lang="sv-SE"/>
        </a:p>
      </dgm:t>
    </dgm:pt>
    <dgm:pt modelId="{4C2B714F-9A03-41D6-88CC-4FDFE0E341CE}">
      <dgm:prSet phldrT="[Text]"/>
      <dgm:spPr/>
      <dgm:t>
        <a:bodyPr/>
        <a:lstStyle/>
        <a:p>
          <a:r>
            <a:rPr lang="sv-SE" dirty="0" smtClean="0"/>
            <a:t>Cache</a:t>
          </a:r>
        </a:p>
      </dgm:t>
    </dgm:pt>
    <dgm:pt modelId="{DBC450B8-9E4B-42B3-B60E-2989BB6F8DE9}" type="parTrans" cxnId="{0912AB18-EB3F-4D57-BDEB-7B74496AF26E}">
      <dgm:prSet/>
      <dgm:spPr/>
      <dgm:t>
        <a:bodyPr/>
        <a:lstStyle/>
        <a:p>
          <a:endParaRPr lang="sv-SE"/>
        </a:p>
      </dgm:t>
    </dgm:pt>
    <dgm:pt modelId="{C92AAAB0-AE27-48FF-8300-D149419D0270}" type="sibTrans" cxnId="{0912AB18-EB3F-4D57-BDEB-7B74496AF26E}">
      <dgm:prSet/>
      <dgm:spPr/>
      <dgm:t>
        <a:bodyPr/>
        <a:lstStyle/>
        <a:p>
          <a:endParaRPr lang="sv-SE"/>
        </a:p>
      </dgm:t>
    </dgm:pt>
    <dgm:pt modelId="{E1929076-149A-4CE7-8362-DB6CEC8F9450}">
      <dgm:prSet phldrT="[Text]"/>
      <dgm:spPr/>
      <dgm:t>
        <a:bodyPr/>
        <a:lstStyle/>
        <a:p>
          <a:r>
            <a:rPr lang="sv-SE" dirty="0" smtClean="0"/>
            <a:t>IO</a:t>
          </a:r>
        </a:p>
      </dgm:t>
    </dgm:pt>
    <dgm:pt modelId="{FB1D2F91-A434-4C32-923D-44B9B22097A9}" type="parTrans" cxnId="{D6670FFF-BD1A-4891-8F7F-FFAC28549380}">
      <dgm:prSet/>
      <dgm:spPr/>
      <dgm:t>
        <a:bodyPr/>
        <a:lstStyle/>
        <a:p>
          <a:endParaRPr lang="sv-SE"/>
        </a:p>
      </dgm:t>
    </dgm:pt>
    <dgm:pt modelId="{21882AA3-FA02-48DF-B034-40F16F816E4B}" type="sibTrans" cxnId="{D6670FFF-BD1A-4891-8F7F-FFAC28549380}">
      <dgm:prSet/>
      <dgm:spPr/>
      <dgm:t>
        <a:bodyPr/>
        <a:lstStyle/>
        <a:p>
          <a:endParaRPr lang="sv-SE"/>
        </a:p>
      </dgm:t>
    </dgm:pt>
    <dgm:pt modelId="{9B058005-70B1-4E8A-997A-F7398FBC1F60}">
      <dgm:prSet phldrT="[Text]"/>
      <dgm:spPr/>
      <dgm:t>
        <a:bodyPr/>
        <a:lstStyle/>
        <a:p>
          <a:r>
            <a:rPr lang="sv-SE" dirty="0" smtClean="0"/>
            <a:t>Log</a:t>
          </a:r>
        </a:p>
      </dgm:t>
    </dgm:pt>
    <dgm:pt modelId="{A950E1C7-41DF-448C-BB5F-58970630AF5C}" type="parTrans" cxnId="{B4DCE5FE-D50D-469C-A7B9-D04EEEFD8A06}">
      <dgm:prSet/>
      <dgm:spPr/>
      <dgm:t>
        <a:bodyPr/>
        <a:lstStyle/>
        <a:p>
          <a:endParaRPr lang="sv-SE"/>
        </a:p>
      </dgm:t>
    </dgm:pt>
    <dgm:pt modelId="{A7CCEAE9-9CEB-4965-AE8C-5F5885231800}" type="sibTrans" cxnId="{B4DCE5FE-D50D-469C-A7B9-D04EEEFD8A06}">
      <dgm:prSet/>
      <dgm:spPr/>
      <dgm:t>
        <a:bodyPr/>
        <a:lstStyle/>
        <a:p>
          <a:endParaRPr lang="sv-SE"/>
        </a:p>
      </dgm:t>
    </dgm:pt>
    <dgm:pt modelId="{D65FC975-2EB0-4989-A785-AA7646DF549A}">
      <dgm:prSet phldrT="[Text]"/>
      <dgm:spPr/>
      <dgm:t>
        <a:bodyPr/>
        <a:lstStyle/>
        <a:p>
          <a:r>
            <a:rPr lang="sv-SE" dirty="0" smtClean="0"/>
            <a:t>Profiler</a:t>
          </a:r>
        </a:p>
      </dgm:t>
    </dgm:pt>
    <dgm:pt modelId="{D446A793-FE93-45E6-992A-715C51D6DDF4}" type="parTrans" cxnId="{CA58AAE2-44EF-43F6-B1D5-D3CA0A70F1CA}">
      <dgm:prSet/>
      <dgm:spPr/>
      <dgm:t>
        <a:bodyPr/>
        <a:lstStyle/>
        <a:p>
          <a:endParaRPr lang="sv-SE"/>
        </a:p>
      </dgm:t>
    </dgm:pt>
    <dgm:pt modelId="{ED1F81D0-CD28-4854-AD7F-BA1CB5082D1C}" type="sibTrans" cxnId="{CA58AAE2-44EF-43F6-B1D5-D3CA0A70F1CA}">
      <dgm:prSet/>
      <dgm:spPr/>
      <dgm:t>
        <a:bodyPr/>
        <a:lstStyle/>
        <a:p>
          <a:endParaRPr lang="sv-SE"/>
        </a:p>
      </dgm:t>
    </dgm:pt>
    <dgm:pt modelId="{A3690678-3ECF-42DF-A911-294C03814916}">
      <dgm:prSet phldrT="[Text]"/>
      <dgm:spPr/>
      <dgm:t>
        <a:bodyPr/>
        <a:lstStyle/>
        <a:p>
          <a:r>
            <a:rPr lang="sv-SE" dirty="0" err="1" smtClean="0"/>
            <a:t>Rule</a:t>
          </a:r>
          <a:r>
            <a:rPr lang="sv-SE" dirty="0" smtClean="0"/>
            <a:t> </a:t>
          </a:r>
          <a:r>
            <a:rPr lang="sv-SE" dirty="0" err="1" smtClean="0"/>
            <a:t>evaluation</a:t>
          </a:r>
          <a:endParaRPr lang="sv-SE" dirty="0"/>
        </a:p>
      </dgm:t>
    </dgm:pt>
    <dgm:pt modelId="{C9832642-5FBC-405D-80B6-0B4E6066E44F}" type="parTrans" cxnId="{306DB47D-FBA9-4786-93DA-82A2BE348B6A}">
      <dgm:prSet/>
      <dgm:spPr/>
      <dgm:t>
        <a:bodyPr/>
        <a:lstStyle/>
        <a:p>
          <a:endParaRPr lang="sv-SE"/>
        </a:p>
      </dgm:t>
    </dgm:pt>
    <dgm:pt modelId="{2BFCAF77-33A6-46D6-B4DF-94450C56CBF6}" type="sibTrans" cxnId="{306DB47D-FBA9-4786-93DA-82A2BE348B6A}">
      <dgm:prSet/>
      <dgm:spPr/>
      <dgm:t>
        <a:bodyPr/>
        <a:lstStyle/>
        <a:p>
          <a:endParaRPr lang="sv-SE"/>
        </a:p>
      </dgm:t>
    </dgm:pt>
    <dgm:pt modelId="{D34FF4D0-6218-45C7-8A0D-AEEBBE76E7E2}">
      <dgm:prSet phldrT="[Text]"/>
      <dgm:spPr/>
      <dgm:t>
        <a:bodyPr/>
        <a:lstStyle/>
        <a:p>
          <a:r>
            <a:rPr lang="sv-SE" dirty="0" err="1" smtClean="0"/>
            <a:t>Queue</a:t>
          </a:r>
          <a:endParaRPr lang="sv-SE" dirty="0"/>
        </a:p>
      </dgm:t>
    </dgm:pt>
    <dgm:pt modelId="{325B40B3-0979-4BA7-8FCE-A5C33B2D8CF6}" type="parTrans" cxnId="{350E2296-FC78-48DB-A3D8-3A35217E5479}">
      <dgm:prSet/>
      <dgm:spPr/>
      <dgm:t>
        <a:bodyPr/>
        <a:lstStyle/>
        <a:p>
          <a:endParaRPr lang="sv-SE"/>
        </a:p>
      </dgm:t>
    </dgm:pt>
    <dgm:pt modelId="{63666F05-3D93-4DC8-84B9-7BA039F6DC38}" type="sibTrans" cxnId="{350E2296-FC78-48DB-A3D8-3A35217E5479}">
      <dgm:prSet/>
      <dgm:spPr/>
      <dgm:t>
        <a:bodyPr/>
        <a:lstStyle/>
        <a:p>
          <a:endParaRPr lang="sv-SE"/>
        </a:p>
      </dgm:t>
    </dgm:pt>
    <dgm:pt modelId="{06678873-4970-414A-84E9-9DBC0BB001F6}">
      <dgm:prSet phldrT="[Text]"/>
      <dgm:spPr/>
      <dgm:t>
        <a:bodyPr/>
        <a:lstStyle/>
        <a:p>
          <a:r>
            <a:rPr lang="sv-SE" dirty="0" smtClean="0"/>
            <a:t>CAS</a:t>
          </a:r>
          <a:endParaRPr lang="sv-SE" dirty="0"/>
        </a:p>
      </dgm:t>
    </dgm:pt>
    <dgm:pt modelId="{BBA05B89-1698-45AC-AA3F-B58256CC313E}" type="parTrans" cxnId="{3294F235-2A18-4215-8B93-23C49C022C1C}">
      <dgm:prSet/>
      <dgm:spPr/>
      <dgm:t>
        <a:bodyPr/>
        <a:lstStyle/>
        <a:p>
          <a:endParaRPr lang="sv-SE"/>
        </a:p>
      </dgm:t>
    </dgm:pt>
    <dgm:pt modelId="{52E91739-991A-40E0-92C9-24BBC006FADF}" type="sibTrans" cxnId="{3294F235-2A18-4215-8B93-23C49C022C1C}">
      <dgm:prSet/>
      <dgm:spPr/>
      <dgm:t>
        <a:bodyPr/>
        <a:lstStyle/>
        <a:p>
          <a:endParaRPr lang="sv-SE"/>
        </a:p>
      </dgm:t>
    </dgm:pt>
    <dgm:pt modelId="{2249E0C0-599E-4CA8-A507-A71773DD10BC}">
      <dgm:prSet phldrT="[Text]"/>
      <dgm:spPr/>
      <dgm:t>
        <a:bodyPr/>
        <a:lstStyle/>
        <a:p>
          <a:r>
            <a:rPr lang="sv-SE" dirty="0" err="1" smtClean="0"/>
            <a:t>Scheduler</a:t>
          </a:r>
          <a:endParaRPr lang="sv-SE" dirty="0" smtClean="0"/>
        </a:p>
      </dgm:t>
    </dgm:pt>
    <dgm:pt modelId="{D26DD9C5-0DD8-42D4-B3EA-AE0E3C153313}" type="parTrans" cxnId="{F848E294-26AC-4953-B718-34EF17B8D0D7}">
      <dgm:prSet/>
      <dgm:spPr/>
      <dgm:t>
        <a:bodyPr/>
        <a:lstStyle/>
        <a:p>
          <a:endParaRPr lang="sv-SE"/>
        </a:p>
      </dgm:t>
    </dgm:pt>
    <dgm:pt modelId="{6714F0D5-DA20-41EE-8D16-AC969DA96357}" type="sibTrans" cxnId="{F848E294-26AC-4953-B718-34EF17B8D0D7}">
      <dgm:prSet/>
      <dgm:spPr/>
      <dgm:t>
        <a:bodyPr/>
        <a:lstStyle/>
        <a:p>
          <a:endParaRPr lang="sv-SE"/>
        </a:p>
      </dgm:t>
    </dgm:pt>
    <dgm:pt modelId="{8303F151-DFDD-48E5-A5EF-622578B08455}">
      <dgm:prSet phldrT="[Text]"/>
      <dgm:spPr/>
      <dgm:t>
        <a:bodyPr/>
        <a:lstStyle/>
        <a:p>
          <a:r>
            <a:rPr lang="sv-SE" dirty="0" err="1" smtClean="0"/>
            <a:t>Security</a:t>
          </a:r>
          <a:endParaRPr lang="sv-SE" dirty="0" smtClean="0"/>
        </a:p>
      </dgm:t>
    </dgm:pt>
    <dgm:pt modelId="{99A230C9-96C5-499E-BF81-7CDEA4D798DB}" type="sibTrans" cxnId="{C2352433-EE6D-434A-B37A-5854E97BE09C}">
      <dgm:prSet/>
      <dgm:spPr/>
      <dgm:t>
        <a:bodyPr/>
        <a:lstStyle/>
        <a:p>
          <a:endParaRPr lang="sv-SE"/>
        </a:p>
      </dgm:t>
    </dgm:pt>
    <dgm:pt modelId="{FB9D52D1-9C51-4AAF-B590-31B5B07C1545}" type="parTrans" cxnId="{C2352433-EE6D-434A-B37A-5854E97BE09C}">
      <dgm:prSet/>
      <dgm:spPr/>
      <dgm:t>
        <a:bodyPr/>
        <a:lstStyle/>
        <a:p>
          <a:endParaRPr lang="sv-SE"/>
        </a:p>
      </dgm:t>
    </dgm:pt>
    <dgm:pt modelId="{F999114E-E492-47B2-8D2D-54A105CAD100}">
      <dgm:prSet phldrT="[Text]"/>
      <dgm:spPr/>
      <dgm:t>
        <a:bodyPr/>
        <a:lstStyle/>
        <a:p>
          <a:r>
            <a:rPr lang="sv-SE" dirty="0" err="1" smtClean="0"/>
            <a:t>Notifications</a:t>
          </a:r>
          <a:endParaRPr lang="sv-SE" dirty="0" smtClean="0"/>
        </a:p>
      </dgm:t>
    </dgm:pt>
    <dgm:pt modelId="{3856FD99-6575-43D7-B58A-69F5FDF9B8D3}" type="parTrans" cxnId="{93C00D14-D34B-4C46-BD6B-D01DD4BF6DCD}">
      <dgm:prSet/>
      <dgm:spPr/>
      <dgm:t>
        <a:bodyPr/>
        <a:lstStyle/>
        <a:p>
          <a:endParaRPr lang="sv-SE"/>
        </a:p>
      </dgm:t>
    </dgm:pt>
    <dgm:pt modelId="{BCEFB249-9798-4CDC-8FF1-9633DA027D7B}" type="sibTrans" cxnId="{93C00D14-D34B-4C46-BD6B-D01DD4BF6DCD}">
      <dgm:prSet/>
      <dgm:spPr/>
      <dgm:t>
        <a:bodyPr/>
        <a:lstStyle/>
        <a:p>
          <a:endParaRPr lang="sv-SE"/>
        </a:p>
      </dgm:t>
    </dgm:pt>
    <dgm:pt modelId="{1DE96B34-54B8-4E16-B5DD-8F268650BD1B}">
      <dgm:prSet phldrT="[Text]"/>
      <dgm:spPr/>
      <dgm:t>
        <a:bodyPr/>
        <a:lstStyle/>
        <a:p>
          <a:r>
            <a:rPr lang="sv-SE" dirty="0" err="1" smtClean="0"/>
            <a:t>Thread</a:t>
          </a:r>
          <a:r>
            <a:rPr lang="sv-SE" dirty="0" smtClean="0"/>
            <a:t> pool</a:t>
          </a:r>
        </a:p>
      </dgm:t>
    </dgm:pt>
    <dgm:pt modelId="{C08AD84E-15D9-4705-B9DE-C1942438C763}" type="parTrans" cxnId="{3A46058D-5C98-42DE-9CF1-5EF53FE0F7AE}">
      <dgm:prSet/>
      <dgm:spPr/>
      <dgm:t>
        <a:bodyPr/>
        <a:lstStyle/>
        <a:p>
          <a:endParaRPr lang="sv-SE"/>
        </a:p>
      </dgm:t>
    </dgm:pt>
    <dgm:pt modelId="{1D002C55-C3DB-4B79-B35F-592D50ED1D84}" type="sibTrans" cxnId="{3A46058D-5C98-42DE-9CF1-5EF53FE0F7AE}">
      <dgm:prSet/>
      <dgm:spPr/>
      <dgm:t>
        <a:bodyPr/>
        <a:lstStyle/>
        <a:p>
          <a:endParaRPr lang="sv-SE"/>
        </a:p>
      </dgm:t>
    </dgm:pt>
    <dgm:pt modelId="{82564786-BDB5-4027-B44C-9E74295644B2}">
      <dgm:prSet phldrT="[Text]"/>
      <dgm:spPr/>
      <dgm:t>
        <a:bodyPr/>
        <a:lstStyle/>
        <a:p>
          <a:r>
            <a:rPr lang="sv-SE" dirty="0" err="1" smtClean="0"/>
            <a:t>Database</a:t>
          </a:r>
          <a:endParaRPr lang="sv-SE" dirty="0" smtClean="0"/>
        </a:p>
      </dgm:t>
    </dgm:pt>
    <dgm:pt modelId="{04D757CF-D69C-4D34-968E-A72A98CA8EF5}" type="parTrans" cxnId="{9CE9340B-29A0-4996-9104-487514648D68}">
      <dgm:prSet/>
      <dgm:spPr/>
      <dgm:t>
        <a:bodyPr/>
        <a:lstStyle/>
        <a:p>
          <a:endParaRPr lang="sv-SE"/>
        </a:p>
      </dgm:t>
    </dgm:pt>
    <dgm:pt modelId="{A47D5DDA-F399-4D73-A259-DA09A2F58CD7}" type="sibTrans" cxnId="{9CE9340B-29A0-4996-9104-487514648D68}">
      <dgm:prSet/>
      <dgm:spPr/>
      <dgm:t>
        <a:bodyPr/>
        <a:lstStyle/>
        <a:p>
          <a:endParaRPr lang="sv-SE"/>
        </a:p>
      </dgm:t>
    </dgm:pt>
    <dgm:pt modelId="{92019329-856F-43BA-B154-5B21622F7305}">
      <dgm:prSet phldrT="[Text]"/>
      <dgm:spPr/>
      <dgm:t>
        <a:bodyPr/>
        <a:lstStyle/>
        <a:p>
          <a:r>
            <a:rPr lang="sv-SE" dirty="0" smtClean="0"/>
            <a:t>Communications Server</a:t>
          </a:r>
          <a:endParaRPr lang="sv-SE" dirty="0"/>
        </a:p>
      </dgm:t>
    </dgm:pt>
    <dgm:pt modelId="{4B229581-4400-4FE2-B991-C31ABAFB6FED}" type="parTrans" cxnId="{E0CCECE7-2339-4989-8633-8EC2FECDA7A6}">
      <dgm:prSet/>
      <dgm:spPr/>
      <dgm:t>
        <a:bodyPr/>
        <a:lstStyle/>
        <a:p>
          <a:endParaRPr lang="sv-SE"/>
        </a:p>
      </dgm:t>
    </dgm:pt>
    <dgm:pt modelId="{9C00F4A7-A0E0-4C7E-8E7E-0ED0F2BAE6AB}" type="sibTrans" cxnId="{E0CCECE7-2339-4989-8633-8EC2FECDA7A6}">
      <dgm:prSet/>
      <dgm:spPr/>
      <dgm:t>
        <a:bodyPr/>
        <a:lstStyle/>
        <a:p>
          <a:endParaRPr lang="sv-SE"/>
        </a:p>
      </dgm:t>
    </dgm:pt>
    <dgm:pt modelId="{C8A9225E-3BDE-4A40-915B-8250F8BA21AC}">
      <dgm:prSet phldrT="[Text]"/>
      <dgm:spPr/>
      <dgm:t>
        <a:bodyPr/>
        <a:lstStyle/>
        <a:p>
          <a:r>
            <a:rPr lang="sv-SE" dirty="0" smtClean="0"/>
            <a:t>…</a:t>
          </a:r>
          <a:endParaRPr lang="sv-SE" dirty="0"/>
        </a:p>
      </dgm:t>
    </dgm:pt>
    <dgm:pt modelId="{E0A41635-589F-437D-806F-4D3A415D1B82}" type="parTrans" cxnId="{636975D7-4740-42A0-AB8C-87B6329C8A06}">
      <dgm:prSet/>
      <dgm:spPr/>
      <dgm:t>
        <a:bodyPr/>
        <a:lstStyle/>
        <a:p>
          <a:endParaRPr lang="sv-SE"/>
        </a:p>
      </dgm:t>
    </dgm:pt>
    <dgm:pt modelId="{E8B40946-ED55-4440-94F8-CBBB392B4B64}" type="sibTrans" cxnId="{636975D7-4740-42A0-AB8C-87B6329C8A06}">
      <dgm:prSet/>
      <dgm:spPr/>
      <dgm:t>
        <a:bodyPr/>
        <a:lstStyle/>
        <a:p>
          <a:endParaRPr lang="sv-SE"/>
        </a:p>
      </dgm:t>
    </dgm:pt>
    <dgm:pt modelId="{497E3F45-A064-4FBE-B027-A380A55A3B5F}">
      <dgm:prSet phldrT="[Text]"/>
      <dgm:spPr/>
      <dgm:t>
        <a:bodyPr/>
        <a:lstStyle/>
        <a:p>
          <a:r>
            <a:rPr lang="sv-SE" dirty="0" smtClean="0"/>
            <a:t>…</a:t>
          </a:r>
        </a:p>
      </dgm:t>
    </dgm:pt>
    <dgm:pt modelId="{F81CF9D3-3B07-49F5-AEA3-901F5BE23FFE}" type="parTrans" cxnId="{513755E9-04A2-4DC7-A378-6819910A1945}">
      <dgm:prSet/>
      <dgm:spPr/>
      <dgm:t>
        <a:bodyPr/>
        <a:lstStyle/>
        <a:p>
          <a:endParaRPr lang="sv-SE"/>
        </a:p>
      </dgm:t>
    </dgm:pt>
    <dgm:pt modelId="{3E50926A-0426-4F85-B373-2DACBCB5A5E6}" type="sibTrans" cxnId="{513755E9-04A2-4DC7-A378-6819910A1945}">
      <dgm:prSet/>
      <dgm:spPr/>
      <dgm:t>
        <a:bodyPr/>
        <a:lstStyle/>
        <a:p>
          <a:endParaRPr lang="sv-SE"/>
        </a:p>
      </dgm:t>
    </dgm:pt>
    <dgm:pt modelId="{E272BAA2-743B-4D14-9F74-285F3CFB6966}">
      <dgm:prSet phldrT="[Text]"/>
      <dgm:spPr/>
      <dgm:t>
        <a:bodyPr/>
        <a:lstStyle/>
        <a:p>
          <a:r>
            <a:rPr lang="sv-SE" dirty="0" smtClean="0"/>
            <a:t>Service manager</a:t>
          </a:r>
        </a:p>
      </dgm:t>
    </dgm:pt>
    <dgm:pt modelId="{3BAB0FA1-51D2-4D0F-9BFC-DAF3D1E20920}" type="parTrans" cxnId="{2D42EF7C-947D-46D8-A458-1184B1B279AD}">
      <dgm:prSet/>
      <dgm:spPr/>
      <dgm:t>
        <a:bodyPr/>
        <a:lstStyle/>
        <a:p>
          <a:endParaRPr lang="sv-SE"/>
        </a:p>
      </dgm:t>
    </dgm:pt>
    <dgm:pt modelId="{D6C11D37-CFDB-400E-9887-5E50DB35E571}" type="sibTrans" cxnId="{2D42EF7C-947D-46D8-A458-1184B1B279AD}">
      <dgm:prSet/>
      <dgm:spPr/>
      <dgm:t>
        <a:bodyPr/>
        <a:lstStyle/>
        <a:p>
          <a:endParaRPr lang="sv-SE"/>
        </a:p>
      </dgm:t>
    </dgm:pt>
    <dgm:pt modelId="{10476F95-9A61-4963-9804-CE3BD280F281}">
      <dgm:prSet phldrT="[Text]"/>
      <dgm:spPr/>
      <dgm:t>
        <a:bodyPr/>
        <a:lstStyle/>
        <a:p>
          <a:r>
            <a:rPr lang="sv-SE" dirty="0" err="1" smtClean="0"/>
            <a:t>Orchestration</a:t>
          </a:r>
          <a:endParaRPr lang="sv-SE" dirty="0"/>
        </a:p>
      </dgm:t>
    </dgm:pt>
    <dgm:pt modelId="{F06BBEEF-BFC8-47DE-839B-5EE8D7B89E41}" type="parTrans" cxnId="{2018F9BF-69D7-4D8E-8178-82237FEF425B}">
      <dgm:prSet/>
      <dgm:spPr/>
      <dgm:t>
        <a:bodyPr/>
        <a:lstStyle/>
        <a:p>
          <a:endParaRPr lang="sv-SE"/>
        </a:p>
      </dgm:t>
    </dgm:pt>
    <dgm:pt modelId="{22E2D4DC-2E63-44F4-8E70-191B6D3BD7CF}" type="sibTrans" cxnId="{2018F9BF-69D7-4D8E-8178-82237FEF425B}">
      <dgm:prSet/>
      <dgm:spPr/>
      <dgm:t>
        <a:bodyPr/>
        <a:lstStyle/>
        <a:p>
          <a:endParaRPr lang="sv-SE"/>
        </a:p>
      </dgm:t>
    </dgm:pt>
    <dgm:pt modelId="{97C0645A-4449-47F2-AFFE-40279B8B40ED}">
      <dgm:prSet phldrT="[Text]"/>
      <dgm:spPr/>
      <dgm:t>
        <a:bodyPr/>
        <a:lstStyle/>
        <a:p>
          <a:r>
            <a:rPr lang="sv-SE" dirty="0" smtClean="0"/>
            <a:t>Service </a:t>
          </a:r>
          <a:r>
            <a:rPr lang="sv-SE" dirty="0" err="1" smtClean="0"/>
            <a:t>Gateway</a:t>
          </a:r>
          <a:endParaRPr lang="sv-SE" dirty="0"/>
        </a:p>
      </dgm:t>
    </dgm:pt>
    <dgm:pt modelId="{2DD0B06D-E915-464B-986D-6B1D2BAF4B54}" type="parTrans" cxnId="{BEF24140-F97F-4F82-8411-08A9ADE0AE5A}">
      <dgm:prSet/>
      <dgm:spPr/>
    </dgm:pt>
    <dgm:pt modelId="{DF00079F-7FAC-4C82-B07A-C92834EEDEE1}" type="sibTrans" cxnId="{BEF24140-F97F-4F82-8411-08A9ADE0AE5A}">
      <dgm:prSet/>
      <dgm:spPr/>
    </dgm:pt>
    <dgm:pt modelId="{1CBE3091-CED7-44FD-A047-F252ECC2CE8F}">
      <dgm:prSet phldrT="[Text]"/>
      <dgm:spPr/>
      <dgm:t>
        <a:bodyPr/>
        <a:lstStyle/>
        <a:p>
          <a:r>
            <a:rPr lang="sv-SE" dirty="0" smtClean="0"/>
            <a:t>Task </a:t>
          </a:r>
          <a:r>
            <a:rPr lang="sv-SE" dirty="0" err="1" smtClean="0"/>
            <a:t>Scheduler</a:t>
          </a:r>
          <a:endParaRPr lang="sv-SE" dirty="0"/>
        </a:p>
      </dgm:t>
    </dgm:pt>
    <dgm:pt modelId="{F050D361-822E-4DA6-8534-9E615E166B67}" type="parTrans" cxnId="{0B2CC834-AAB7-4F36-AB35-E38E2A7F98D9}">
      <dgm:prSet/>
      <dgm:spPr/>
    </dgm:pt>
    <dgm:pt modelId="{DAE54B77-5D56-46A6-AC3C-FB388B8240F3}" type="sibTrans" cxnId="{0B2CC834-AAB7-4F36-AB35-E38E2A7F98D9}">
      <dgm:prSet/>
      <dgm:spPr/>
    </dgm:pt>
    <dgm:pt modelId="{AFB213B9-642E-4681-AB4F-8BCE3AF6595B}">
      <dgm:prSet phldrT="[Text]"/>
      <dgm:spPr/>
      <dgm:t>
        <a:bodyPr/>
        <a:lstStyle/>
        <a:p>
          <a:r>
            <a:rPr lang="sv-SE" dirty="0" smtClean="0"/>
            <a:t>…</a:t>
          </a:r>
          <a:endParaRPr lang="sv-SE" dirty="0"/>
        </a:p>
      </dgm:t>
    </dgm:pt>
    <dgm:pt modelId="{F059B162-4EB9-41E0-B351-056FF4F988B8}" type="parTrans" cxnId="{E4ACA82E-86A8-4E59-82B8-05BE100F76D9}">
      <dgm:prSet/>
      <dgm:spPr/>
    </dgm:pt>
    <dgm:pt modelId="{B55D9E02-8828-485D-B5E0-06488266AE0D}" type="sibTrans" cxnId="{E4ACA82E-86A8-4E59-82B8-05BE100F76D9}">
      <dgm:prSet/>
      <dgm:spPr/>
    </dgm:pt>
    <dgm:pt modelId="{1F875830-A560-4DE6-8B85-14D0892C13E0}" type="pres">
      <dgm:prSet presAssocID="{2E6B93AA-2E23-46CE-A05F-4973460EE9E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sv-SE"/>
        </a:p>
      </dgm:t>
    </dgm:pt>
    <dgm:pt modelId="{D4B84122-FC9F-4DA2-9809-F357B9C6343E}" type="pres">
      <dgm:prSet presAssocID="{6330CE54-5875-4C67-9F5F-D120560807BF}" presName="compNode" presStyleCnt="0"/>
      <dgm:spPr/>
    </dgm:pt>
    <dgm:pt modelId="{7B4CC2F8-A9A6-4B90-95D6-58270BCC2FB4}" type="pres">
      <dgm:prSet presAssocID="{6330CE54-5875-4C67-9F5F-D120560807BF}" presName="aNode" presStyleLbl="bgShp" presStyleIdx="0" presStyleCnt="3"/>
      <dgm:spPr/>
      <dgm:t>
        <a:bodyPr/>
        <a:lstStyle/>
        <a:p>
          <a:endParaRPr lang="sv-SE"/>
        </a:p>
      </dgm:t>
    </dgm:pt>
    <dgm:pt modelId="{38D8D63D-0B00-406A-812E-CA3BBBC5C39B}" type="pres">
      <dgm:prSet presAssocID="{6330CE54-5875-4C67-9F5F-D120560807BF}" presName="textNode" presStyleLbl="bgShp" presStyleIdx="0" presStyleCnt="3"/>
      <dgm:spPr/>
      <dgm:t>
        <a:bodyPr/>
        <a:lstStyle/>
        <a:p>
          <a:endParaRPr lang="sv-SE"/>
        </a:p>
      </dgm:t>
    </dgm:pt>
    <dgm:pt modelId="{8B8F078E-98CD-4804-BA42-0F91CFE7733E}" type="pres">
      <dgm:prSet presAssocID="{6330CE54-5875-4C67-9F5F-D120560807BF}" presName="compChildNode" presStyleCnt="0"/>
      <dgm:spPr/>
    </dgm:pt>
    <dgm:pt modelId="{AE558B0E-027B-45C5-82E7-8A563CBF82B6}" type="pres">
      <dgm:prSet presAssocID="{6330CE54-5875-4C67-9F5F-D120560807BF}" presName="theInnerList" presStyleCnt="0"/>
      <dgm:spPr/>
    </dgm:pt>
    <dgm:pt modelId="{E92368DD-E71C-4820-BA40-9C4F1E3B02F5}" type="pres">
      <dgm:prSet presAssocID="{E1929076-149A-4CE7-8362-DB6CEC8F9450}" presName="childNode" presStyleLbl="node1" presStyleIdx="0" presStyleCnt="20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873012CB-B899-48A8-B359-CD9E41195EDD}" type="pres">
      <dgm:prSet presAssocID="{E1929076-149A-4CE7-8362-DB6CEC8F9450}" presName="aSpace2" presStyleCnt="0"/>
      <dgm:spPr/>
    </dgm:pt>
    <dgm:pt modelId="{B365F39D-976E-4BF6-8AED-75C3704071E0}" type="pres">
      <dgm:prSet presAssocID="{8303F151-DFDD-48E5-A5EF-622578B08455}" presName="childNode" presStyleLbl="node1" presStyleIdx="1" presStyleCnt="20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91F3B287-6899-48D6-A1CE-E268F342428F}" type="pres">
      <dgm:prSet presAssocID="{8303F151-DFDD-48E5-A5EF-622578B08455}" presName="aSpace2" presStyleCnt="0"/>
      <dgm:spPr/>
    </dgm:pt>
    <dgm:pt modelId="{D58341C8-6B9D-41B4-A70F-87393CC1F54C}" type="pres">
      <dgm:prSet presAssocID="{9B058005-70B1-4E8A-997A-F7398FBC1F60}" presName="childNode" presStyleLbl="node1" presStyleIdx="2" presStyleCnt="20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7E80B846-F12A-4496-BD17-E4594A91F4C6}" type="pres">
      <dgm:prSet presAssocID="{9B058005-70B1-4E8A-997A-F7398FBC1F60}" presName="aSpace2" presStyleCnt="0"/>
      <dgm:spPr/>
    </dgm:pt>
    <dgm:pt modelId="{60489FA4-9170-468E-A070-BE2688CBBB19}" type="pres">
      <dgm:prSet presAssocID="{2249E0C0-599E-4CA8-A507-A71773DD10BC}" presName="childNode" presStyleLbl="node1" presStyleIdx="3" presStyleCnt="20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D17EF571-B0D8-4015-B596-F3BA378495E5}" type="pres">
      <dgm:prSet presAssocID="{2249E0C0-599E-4CA8-A507-A71773DD10BC}" presName="aSpace2" presStyleCnt="0"/>
      <dgm:spPr/>
    </dgm:pt>
    <dgm:pt modelId="{BFFEA223-A45E-4DC1-BA9E-218B22E9B3C4}" type="pres">
      <dgm:prSet presAssocID="{1DE96B34-54B8-4E16-B5DD-8F268650BD1B}" presName="childNode" presStyleLbl="node1" presStyleIdx="4" presStyleCnt="20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6A9479DE-E95E-4F32-919D-5FA35B0150A4}" type="pres">
      <dgm:prSet presAssocID="{1DE96B34-54B8-4E16-B5DD-8F268650BD1B}" presName="aSpace2" presStyleCnt="0"/>
      <dgm:spPr/>
    </dgm:pt>
    <dgm:pt modelId="{4B59E7C9-9124-4A3D-8039-DFDBD54F63C5}" type="pres">
      <dgm:prSet presAssocID="{82564786-BDB5-4027-B44C-9E74295644B2}" presName="childNode" presStyleLbl="node1" presStyleIdx="5" presStyleCnt="20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84A9EA0E-2740-46A7-9920-5490F714903E}" type="pres">
      <dgm:prSet presAssocID="{82564786-BDB5-4027-B44C-9E74295644B2}" presName="aSpace2" presStyleCnt="0"/>
      <dgm:spPr/>
    </dgm:pt>
    <dgm:pt modelId="{777B091A-FAA5-464A-8156-8F9755605DD2}" type="pres">
      <dgm:prSet presAssocID="{4C2B714F-9A03-41D6-88CC-4FDFE0E341CE}" presName="childNode" presStyleLbl="node1" presStyleIdx="6" presStyleCnt="20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8AA0F75E-DA5A-4B99-A2E5-EC6A4E929912}" type="pres">
      <dgm:prSet presAssocID="{4C2B714F-9A03-41D6-88CC-4FDFE0E341CE}" presName="aSpace2" presStyleCnt="0"/>
      <dgm:spPr/>
    </dgm:pt>
    <dgm:pt modelId="{4E02F41F-8EE0-4BFD-BCAC-CB7C9B6CE99E}" type="pres">
      <dgm:prSet presAssocID="{D65FC975-2EB0-4989-A785-AA7646DF549A}" presName="childNode" presStyleLbl="node1" presStyleIdx="7" presStyleCnt="20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5EF7152A-446A-4BA2-A658-01F4234957BE}" type="pres">
      <dgm:prSet presAssocID="{D65FC975-2EB0-4989-A785-AA7646DF549A}" presName="aSpace2" presStyleCnt="0"/>
      <dgm:spPr/>
    </dgm:pt>
    <dgm:pt modelId="{368925CA-89F2-4A47-A881-C050F9F0B7A0}" type="pres">
      <dgm:prSet presAssocID="{F999114E-E492-47B2-8D2D-54A105CAD100}" presName="childNode" presStyleLbl="node1" presStyleIdx="8" presStyleCnt="20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05A435F0-29C0-4A6D-A8AB-6901A1224BF5}" type="pres">
      <dgm:prSet presAssocID="{F999114E-E492-47B2-8D2D-54A105CAD100}" presName="aSpace2" presStyleCnt="0"/>
      <dgm:spPr/>
    </dgm:pt>
    <dgm:pt modelId="{0E619E1B-C4CF-4F05-AFE9-CFAE67A58F9F}" type="pres">
      <dgm:prSet presAssocID="{E272BAA2-743B-4D14-9F74-285F3CFB6966}" presName="childNode" presStyleLbl="node1" presStyleIdx="9" presStyleCnt="20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8B0C955A-801D-4BAD-A6AF-09BD8B98E3F4}" type="pres">
      <dgm:prSet presAssocID="{E272BAA2-743B-4D14-9F74-285F3CFB6966}" presName="aSpace2" presStyleCnt="0"/>
      <dgm:spPr/>
    </dgm:pt>
    <dgm:pt modelId="{DFD7D47D-1261-41A5-AAAE-F8A9FA8E921B}" type="pres">
      <dgm:prSet presAssocID="{497E3F45-A064-4FBE-B027-A380A55A3B5F}" presName="childNode" presStyleLbl="node1" presStyleIdx="10" presStyleCnt="20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1D9B4C9D-750D-4953-BF06-CEB0095D5AD0}" type="pres">
      <dgm:prSet presAssocID="{6330CE54-5875-4C67-9F5F-D120560807BF}" presName="aSpace" presStyleCnt="0"/>
      <dgm:spPr/>
    </dgm:pt>
    <dgm:pt modelId="{597DAD9E-0419-47BE-B0F2-3E2F2B281EDF}" type="pres">
      <dgm:prSet presAssocID="{82F05B1A-3697-4D7C-BFC7-ABC4CA95BC30}" presName="compNode" presStyleCnt="0"/>
      <dgm:spPr/>
    </dgm:pt>
    <dgm:pt modelId="{E68718BF-F159-460D-A27B-16473989C471}" type="pres">
      <dgm:prSet presAssocID="{82F05B1A-3697-4D7C-BFC7-ABC4CA95BC30}" presName="aNode" presStyleLbl="bgShp" presStyleIdx="1" presStyleCnt="3"/>
      <dgm:spPr/>
      <dgm:t>
        <a:bodyPr/>
        <a:lstStyle/>
        <a:p>
          <a:endParaRPr lang="sv-SE"/>
        </a:p>
      </dgm:t>
    </dgm:pt>
    <dgm:pt modelId="{A49350EB-7285-4B11-BA7F-98AF47FA9F06}" type="pres">
      <dgm:prSet presAssocID="{82F05B1A-3697-4D7C-BFC7-ABC4CA95BC30}" presName="textNode" presStyleLbl="bgShp" presStyleIdx="1" presStyleCnt="3"/>
      <dgm:spPr/>
      <dgm:t>
        <a:bodyPr/>
        <a:lstStyle/>
        <a:p>
          <a:endParaRPr lang="sv-SE"/>
        </a:p>
      </dgm:t>
    </dgm:pt>
    <dgm:pt modelId="{54A6D01B-1B64-4489-8157-1E9854222B27}" type="pres">
      <dgm:prSet presAssocID="{82F05B1A-3697-4D7C-BFC7-ABC4CA95BC30}" presName="compChildNode" presStyleCnt="0"/>
      <dgm:spPr/>
    </dgm:pt>
    <dgm:pt modelId="{F2ECD9BF-7A7A-434D-AFED-2D1D4D70D210}" type="pres">
      <dgm:prSet presAssocID="{82F05B1A-3697-4D7C-BFC7-ABC4CA95BC30}" presName="theInnerList" presStyleCnt="0"/>
      <dgm:spPr/>
    </dgm:pt>
    <dgm:pt modelId="{9D6C9127-884E-404F-865C-13ABBC2B0356}" type="pres">
      <dgm:prSet presAssocID="{06678873-4970-414A-84E9-9DBC0BB001F6}" presName="childNode" presStyleLbl="node1" presStyleIdx="11" presStyleCnt="20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1C6F0612-835A-4767-AA8F-11087E0C8809}" type="pres">
      <dgm:prSet presAssocID="{06678873-4970-414A-84E9-9DBC0BB001F6}" presName="aSpace2" presStyleCnt="0"/>
      <dgm:spPr/>
    </dgm:pt>
    <dgm:pt modelId="{7E5714AB-8BD4-4D54-80C5-6D0848C71224}" type="pres">
      <dgm:prSet presAssocID="{A3690678-3ECF-42DF-A911-294C03814916}" presName="childNode" presStyleLbl="node1" presStyleIdx="12" presStyleCnt="20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F1BF963B-2D10-452D-AC08-84226472925F}" type="pres">
      <dgm:prSet presAssocID="{A3690678-3ECF-42DF-A911-294C03814916}" presName="aSpace2" presStyleCnt="0"/>
      <dgm:spPr/>
    </dgm:pt>
    <dgm:pt modelId="{BEF1C66F-83A1-4E39-A51A-D548D74B3909}" type="pres">
      <dgm:prSet presAssocID="{D34FF4D0-6218-45C7-8A0D-AEEBBE76E7E2}" presName="childNode" presStyleLbl="node1" presStyleIdx="13" presStyleCnt="20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CC26F67D-2615-48F5-B390-BDBA8DC16BA4}" type="pres">
      <dgm:prSet presAssocID="{D34FF4D0-6218-45C7-8A0D-AEEBBE76E7E2}" presName="aSpace2" presStyleCnt="0"/>
      <dgm:spPr/>
    </dgm:pt>
    <dgm:pt modelId="{613849D5-5D7F-4055-A7C8-680BD3345ED8}" type="pres">
      <dgm:prSet presAssocID="{10476F95-9A61-4963-9804-CE3BD280F281}" presName="childNode" presStyleLbl="node1" presStyleIdx="14" presStyleCnt="20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4A2C7D13-5A81-41C2-B287-607164D43F5B}" type="pres">
      <dgm:prSet presAssocID="{10476F95-9A61-4963-9804-CE3BD280F281}" presName="aSpace2" presStyleCnt="0"/>
      <dgm:spPr/>
    </dgm:pt>
    <dgm:pt modelId="{1E605862-1323-4E68-A294-22DC9270120A}" type="pres">
      <dgm:prSet presAssocID="{C8A9225E-3BDE-4A40-915B-8250F8BA21AC}" presName="childNode" presStyleLbl="node1" presStyleIdx="15" presStyleCnt="20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B9EDF333-933A-40C1-AC73-FF1C4706B4AA}" type="pres">
      <dgm:prSet presAssocID="{82F05B1A-3697-4D7C-BFC7-ABC4CA95BC30}" presName="aSpace" presStyleCnt="0"/>
      <dgm:spPr/>
    </dgm:pt>
    <dgm:pt modelId="{4658FE70-0196-4CA1-9B95-A303534A9BB2}" type="pres">
      <dgm:prSet presAssocID="{8D74ECD7-FE9B-4E0B-AE0E-A35E6E7D3F69}" presName="compNode" presStyleCnt="0"/>
      <dgm:spPr/>
    </dgm:pt>
    <dgm:pt modelId="{302B8D2D-5640-4DBD-9305-2FD20D00DF00}" type="pres">
      <dgm:prSet presAssocID="{8D74ECD7-FE9B-4E0B-AE0E-A35E6E7D3F69}" presName="aNode" presStyleLbl="bgShp" presStyleIdx="2" presStyleCnt="3"/>
      <dgm:spPr/>
      <dgm:t>
        <a:bodyPr/>
        <a:lstStyle/>
        <a:p>
          <a:endParaRPr lang="sv-SE"/>
        </a:p>
      </dgm:t>
    </dgm:pt>
    <dgm:pt modelId="{4FF0AC57-193A-45C7-8DE7-6F6396A5CAB9}" type="pres">
      <dgm:prSet presAssocID="{8D74ECD7-FE9B-4E0B-AE0E-A35E6E7D3F69}" presName="textNode" presStyleLbl="bgShp" presStyleIdx="2" presStyleCnt="3"/>
      <dgm:spPr/>
      <dgm:t>
        <a:bodyPr/>
        <a:lstStyle/>
        <a:p>
          <a:endParaRPr lang="sv-SE"/>
        </a:p>
      </dgm:t>
    </dgm:pt>
    <dgm:pt modelId="{20D2ADEA-32D0-4D67-BA5C-650445669736}" type="pres">
      <dgm:prSet presAssocID="{8D74ECD7-FE9B-4E0B-AE0E-A35E6E7D3F69}" presName="compChildNode" presStyleCnt="0"/>
      <dgm:spPr/>
    </dgm:pt>
    <dgm:pt modelId="{36B709D7-FFCC-4CFC-B84F-61C5C29498B3}" type="pres">
      <dgm:prSet presAssocID="{8D74ECD7-FE9B-4E0B-AE0E-A35E6E7D3F69}" presName="theInnerList" presStyleCnt="0"/>
      <dgm:spPr/>
    </dgm:pt>
    <dgm:pt modelId="{9821FC84-57C5-4F9D-9A3B-09B69D421957}" type="pres">
      <dgm:prSet presAssocID="{92019329-856F-43BA-B154-5B21622F7305}" presName="childNode" presStyleLbl="node1" presStyleIdx="16" presStyleCnt="20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0CB7D4F2-8359-4912-A9A8-1993C2B36EE8}" type="pres">
      <dgm:prSet presAssocID="{92019329-856F-43BA-B154-5B21622F7305}" presName="aSpace2" presStyleCnt="0"/>
      <dgm:spPr/>
    </dgm:pt>
    <dgm:pt modelId="{AB65D6E2-EF17-4958-88DB-F5DD5FDCF8EF}" type="pres">
      <dgm:prSet presAssocID="{97C0645A-4449-47F2-AFFE-40279B8B40ED}" presName="childNode" presStyleLbl="node1" presStyleIdx="17" presStyleCnt="20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665CAF85-8707-40F7-B966-E24DD27FE153}" type="pres">
      <dgm:prSet presAssocID="{97C0645A-4449-47F2-AFFE-40279B8B40ED}" presName="aSpace2" presStyleCnt="0"/>
      <dgm:spPr/>
    </dgm:pt>
    <dgm:pt modelId="{DC79FB3A-3C8A-40DF-822B-A025C198677E}" type="pres">
      <dgm:prSet presAssocID="{1CBE3091-CED7-44FD-A047-F252ECC2CE8F}" presName="childNode" presStyleLbl="node1" presStyleIdx="18" presStyleCnt="20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978E9601-B872-46F5-9211-B9A0D31B048F}" type="pres">
      <dgm:prSet presAssocID="{1CBE3091-CED7-44FD-A047-F252ECC2CE8F}" presName="aSpace2" presStyleCnt="0"/>
      <dgm:spPr/>
    </dgm:pt>
    <dgm:pt modelId="{E9ECC577-C5A6-4B57-9688-757195C7DA91}" type="pres">
      <dgm:prSet presAssocID="{AFB213B9-642E-4681-AB4F-8BCE3AF6595B}" presName="childNode" presStyleLbl="node1" presStyleIdx="19" presStyleCnt="20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3A46058D-5C98-42DE-9CF1-5EF53FE0F7AE}" srcId="{6330CE54-5875-4C67-9F5F-D120560807BF}" destId="{1DE96B34-54B8-4E16-B5DD-8F268650BD1B}" srcOrd="4" destOrd="0" parTransId="{C08AD84E-15D9-4705-B9DE-C1942438C763}" sibTransId="{1D002C55-C3DB-4B79-B35F-592D50ED1D84}"/>
    <dgm:cxn modelId="{4529AAC2-F21E-4FA1-92F3-78AAFC196975}" type="presOf" srcId="{1DE96B34-54B8-4E16-B5DD-8F268650BD1B}" destId="{BFFEA223-A45E-4DC1-BA9E-218B22E9B3C4}" srcOrd="0" destOrd="0" presId="urn:microsoft.com/office/officeart/2005/8/layout/lProcess2"/>
    <dgm:cxn modelId="{933C9F20-5290-4B52-B425-69742A0EF56A}" type="presOf" srcId="{D65FC975-2EB0-4989-A785-AA7646DF549A}" destId="{4E02F41F-8EE0-4BFD-BCAC-CB7C9B6CE99E}" srcOrd="0" destOrd="0" presId="urn:microsoft.com/office/officeart/2005/8/layout/lProcess2"/>
    <dgm:cxn modelId="{97830C8E-725C-4EA7-AA92-4F6836C5AAAC}" type="presOf" srcId="{E272BAA2-743B-4D14-9F74-285F3CFB6966}" destId="{0E619E1B-C4CF-4F05-AFE9-CFAE67A58F9F}" srcOrd="0" destOrd="0" presId="urn:microsoft.com/office/officeart/2005/8/layout/lProcess2"/>
    <dgm:cxn modelId="{513755E9-04A2-4DC7-A378-6819910A1945}" srcId="{6330CE54-5875-4C67-9F5F-D120560807BF}" destId="{497E3F45-A064-4FBE-B027-A380A55A3B5F}" srcOrd="10" destOrd="0" parTransId="{F81CF9D3-3B07-49F5-AEA3-901F5BE23FFE}" sibTransId="{3E50926A-0426-4F85-B373-2DACBCB5A5E6}"/>
    <dgm:cxn modelId="{BEF24140-F97F-4F82-8411-08A9ADE0AE5A}" srcId="{8D74ECD7-FE9B-4E0B-AE0E-A35E6E7D3F69}" destId="{97C0645A-4449-47F2-AFFE-40279B8B40ED}" srcOrd="1" destOrd="0" parTransId="{2DD0B06D-E915-464B-986D-6B1D2BAF4B54}" sibTransId="{DF00079F-7FAC-4C82-B07A-C92834EEDEE1}"/>
    <dgm:cxn modelId="{FE0F0060-EC90-409C-B28A-6472198D6309}" type="presOf" srcId="{06678873-4970-414A-84E9-9DBC0BB001F6}" destId="{9D6C9127-884E-404F-865C-13ABBC2B0356}" srcOrd="0" destOrd="0" presId="urn:microsoft.com/office/officeart/2005/8/layout/lProcess2"/>
    <dgm:cxn modelId="{7C9BEF3C-4723-482D-AF35-03AB36B9D244}" type="presOf" srcId="{97C0645A-4449-47F2-AFFE-40279B8B40ED}" destId="{AB65D6E2-EF17-4958-88DB-F5DD5FDCF8EF}" srcOrd="0" destOrd="0" presId="urn:microsoft.com/office/officeart/2005/8/layout/lProcess2"/>
    <dgm:cxn modelId="{D6670FFF-BD1A-4891-8F7F-FFAC28549380}" srcId="{6330CE54-5875-4C67-9F5F-D120560807BF}" destId="{E1929076-149A-4CE7-8362-DB6CEC8F9450}" srcOrd="0" destOrd="0" parTransId="{FB1D2F91-A434-4C32-923D-44B9B22097A9}" sibTransId="{21882AA3-FA02-48DF-B034-40F16F816E4B}"/>
    <dgm:cxn modelId="{3294F235-2A18-4215-8B93-23C49C022C1C}" srcId="{82F05B1A-3697-4D7C-BFC7-ABC4CA95BC30}" destId="{06678873-4970-414A-84E9-9DBC0BB001F6}" srcOrd="0" destOrd="0" parTransId="{BBA05B89-1698-45AC-AA3F-B58256CC313E}" sibTransId="{52E91739-991A-40E0-92C9-24BBC006FADF}"/>
    <dgm:cxn modelId="{93C00D14-D34B-4C46-BD6B-D01DD4BF6DCD}" srcId="{6330CE54-5875-4C67-9F5F-D120560807BF}" destId="{F999114E-E492-47B2-8D2D-54A105CAD100}" srcOrd="8" destOrd="0" parTransId="{3856FD99-6575-43D7-B58A-69F5FDF9B8D3}" sibTransId="{BCEFB249-9798-4CDC-8FF1-9633DA027D7B}"/>
    <dgm:cxn modelId="{B4DCE5FE-D50D-469C-A7B9-D04EEEFD8A06}" srcId="{6330CE54-5875-4C67-9F5F-D120560807BF}" destId="{9B058005-70B1-4E8A-997A-F7398FBC1F60}" srcOrd="2" destOrd="0" parTransId="{A950E1C7-41DF-448C-BB5F-58970630AF5C}" sibTransId="{A7CCEAE9-9CEB-4965-AE8C-5F5885231800}"/>
    <dgm:cxn modelId="{306DB47D-FBA9-4786-93DA-82A2BE348B6A}" srcId="{82F05B1A-3697-4D7C-BFC7-ABC4CA95BC30}" destId="{A3690678-3ECF-42DF-A911-294C03814916}" srcOrd="1" destOrd="0" parTransId="{C9832642-5FBC-405D-80B6-0B4E6066E44F}" sibTransId="{2BFCAF77-33A6-46D6-B4DF-94450C56CBF6}"/>
    <dgm:cxn modelId="{DADC9129-758C-4B7C-BBEF-0C61428AB04B}" type="presOf" srcId="{D34FF4D0-6218-45C7-8A0D-AEEBBE76E7E2}" destId="{BEF1C66F-83A1-4E39-A51A-D548D74B3909}" srcOrd="0" destOrd="0" presId="urn:microsoft.com/office/officeart/2005/8/layout/lProcess2"/>
    <dgm:cxn modelId="{2018F9BF-69D7-4D8E-8178-82237FEF425B}" srcId="{82F05B1A-3697-4D7C-BFC7-ABC4CA95BC30}" destId="{10476F95-9A61-4963-9804-CE3BD280F281}" srcOrd="3" destOrd="0" parTransId="{F06BBEEF-BFC8-47DE-839B-5EE8D7B89E41}" sibTransId="{22E2D4DC-2E63-44F4-8E70-191B6D3BD7CF}"/>
    <dgm:cxn modelId="{9CE9340B-29A0-4996-9104-487514648D68}" srcId="{6330CE54-5875-4C67-9F5F-D120560807BF}" destId="{82564786-BDB5-4027-B44C-9E74295644B2}" srcOrd="5" destOrd="0" parTransId="{04D757CF-D69C-4D34-968E-A72A98CA8EF5}" sibTransId="{A47D5DDA-F399-4D73-A259-DA09A2F58CD7}"/>
    <dgm:cxn modelId="{3CF080FB-99D1-4E2D-A25E-092651BD8F82}" type="presOf" srcId="{2249E0C0-599E-4CA8-A507-A71773DD10BC}" destId="{60489FA4-9170-468E-A070-BE2688CBBB19}" srcOrd="0" destOrd="0" presId="urn:microsoft.com/office/officeart/2005/8/layout/lProcess2"/>
    <dgm:cxn modelId="{0B2CC834-AAB7-4F36-AB35-E38E2A7F98D9}" srcId="{8D74ECD7-FE9B-4E0B-AE0E-A35E6E7D3F69}" destId="{1CBE3091-CED7-44FD-A047-F252ECC2CE8F}" srcOrd="2" destOrd="0" parTransId="{F050D361-822E-4DA6-8534-9E615E166B67}" sibTransId="{DAE54B77-5D56-46A6-AC3C-FB388B8240F3}"/>
    <dgm:cxn modelId="{BFE05D0C-8B4F-40D5-A4FD-18071A6EABC2}" type="presOf" srcId="{4C2B714F-9A03-41D6-88CC-4FDFE0E341CE}" destId="{777B091A-FAA5-464A-8156-8F9755605DD2}" srcOrd="0" destOrd="0" presId="urn:microsoft.com/office/officeart/2005/8/layout/lProcess2"/>
    <dgm:cxn modelId="{6750AB16-9BC5-4FED-9227-770EE6A1D6F1}" type="presOf" srcId="{82564786-BDB5-4027-B44C-9E74295644B2}" destId="{4B59E7C9-9124-4A3D-8039-DFDBD54F63C5}" srcOrd="0" destOrd="0" presId="urn:microsoft.com/office/officeart/2005/8/layout/lProcess2"/>
    <dgm:cxn modelId="{6BFC34A0-5DAC-4E71-AF23-8C70D30846D7}" type="presOf" srcId="{6330CE54-5875-4C67-9F5F-D120560807BF}" destId="{7B4CC2F8-A9A6-4B90-95D6-58270BCC2FB4}" srcOrd="0" destOrd="0" presId="urn:microsoft.com/office/officeart/2005/8/layout/lProcess2"/>
    <dgm:cxn modelId="{930B572D-37C1-4546-BD7A-C63E2294B76B}" type="presOf" srcId="{8D74ECD7-FE9B-4E0B-AE0E-A35E6E7D3F69}" destId="{302B8D2D-5640-4DBD-9305-2FD20D00DF00}" srcOrd="0" destOrd="0" presId="urn:microsoft.com/office/officeart/2005/8/layout/lProcess2"/>
    <dgm:cxn modelId="{609DBEFD-387A-40A9-B9FB-75B07E2B9BEB}" type="presOf" srcId="{10476F95-9A61-4963-9804-CE3BD280F281}" destId="{613849D5-5D7F-4055-A7C8-680BD3345ED8}" srcOrd="0" destOrd="0" presId="urn:microsoft.com/office/officeart/2005/8/layout/lProcess2"/>
    <dgm:cxn modelId="{C0EEDDF0-FA22-4882-A341-DF1CF1E68AD7}" type="presOf" srcId="{6330CE54-5875-4C67-9F5F-D120560807BF}" destId="{38D8D63D-0B00-406A-812E-CA3BBBC5C39B}" srcOrd="1" destOrd="0" presId="urn:microsoft.com/office/officeart/2005/8/layout/lProcess2"/>
    <dgm:cxn modelId="{14528345-9B06-4299-BFE2-D3C952F4C989}" type="presOf" srcId="{9B058005-70B1-4E8A-997A-F7398FBC1F60}" destId="{D58341C8-6B9D-41B4-A70F-87393CC1F54C}" srcOrd="0" destOrd="0" presId="urn:microsoft.com/office/officeart/2005/8/layout/lProcess2"/>
    <dgm:cxn modelId="{2D42EF7C-947D-46D8-A458-1184B1B279AD}" srcId="{6330CE54-5875-4C67-9F5F-D120560807BF}" destId="{E272BAA2-743B-4D14-9F74-285F3CFB6966}" srcOrd="9" destOrd="0" parTransId="{3BAB0FA1-51D2-4D0F-9BFC-DAF3D1E20920}" sibTransId="{D6C11D37-CFDB-400E-9887-5E50DB35E571}"/>
    <dgm:cxn modelId="{E4ACA82E-86A8-4E59-82B8-05BE100F76D9}" srcId="{8D74ECD7-FE9B-4E0B-AE0E-A35E6E7D3F69}" destId="{AFB213B9-642E-4681-AB4F-8BCE3AF6595B}" srcOrd="3" destOrd="0" parTransId="{F059B162-4EB9-41E0-B351-056FF4F988B8}" sibTransId="{B55D9E02-8828-485D-B5E0-06488266AE0D}"/>
    <dgm:cxn modelId="{22F6E1E2-6C32-4F1F-A887-41BE7C2F9A2B}" type="presOf" srcId="{AFB213B9-642E-4681-AB4F-8BCE3AF6595B}" destId="{E9ECC577-C5A6-4B57-9688-757195C7DA91}" srcOrd="0" destOrd="0" presId="urn:microsoft.com/office/officeart/2005/8/layout/lProcess2"/>
    <dgm:cxn modelId="{350E2296-FC78-48DB-A3D8-3A35217E5479}" srcId="{82F05B1A-3697-4D7C-BFC7-ABC4CA95BC30}" destId="{D34FF4D0-6218-45C7-8A0D-AEEBBE76E7E2}" srcOrd="2" destOrd="0" parTransId="{325B40B3-0979-4BA7-8FCE-A5C33B2D8CF6}" sibTransId="{63666F05-3D93-4DC8-84B9-7BA039F6DC38}"/>
    <dgm:cxn modelId="{9537DB2D-0D73-4F8B-B6B2-3D0B252B0556}" srcId="{2E6B93AA-2E23-46CE-A05F-4973460EE9E3}" destId="{6330CE54-5875-4C67-9F5F-D120560807BF}" srcOrd="0" destOrd="0" parTransId="{8F313286-8C08-4858-A6DF-CFE46474FED3}" sibTransId="{703FCCF4-688D-4C43-9F7B-A74C46F90FFA}"/>
    <dgm:cxn modelId="{1B849B45-8F93-4AD6-BD5E-A6898F6C46CF}" type="presOf" srcId="{82F05B1A-3697-4D7C-BFC7-ABC4CA95BC30}" destId="{A49350EB-7285-4B11-BA7F-98AF47FA9F06}" srcOrd="1" destOrd="0" presId="urn:microsoft.com/office/officeart/2005/8/layout/lProcess2"/>
    <dgm:cxn modelId="{49F52B8F-ADB4-43F1-9C3D-C4E27C13059A}" type="presOf" srcId="{92019329-856F-43BA-B154-5B21622F7305}" destId="{9821FC84-57C5-4F9D-9A3B-09B69D421957}" srcOrd="0" destOrd="0" presId="urn:microsoft.com/office/officeart/2005/8/layout/lProcess2"/>
    <dgm:cxn modelId="{1BD88906-8D9D-4375-A5F0-1EBA82B372A3}" type="presOf" srcId="{82F05B1A-3697-4D7C-BFC7-ABC4CA95BC30}" destId="{E68718BF-F159-460D-A27B-16473989C471}" srcOrd="0" destOrd="0" presId="urn:microsoft.com/office/officeart/2005/8/layout/lProcess2"/>
    <dgm:cxn modelId="{425475E2-0DCF-45E7-BC03-06D92B35D68E}" type="presOf" srcId="{A3690678-3ECF-42DF-A911-294C03814916}" destId="{7E5714AB-8BD4-4D54-80C5-6D0848C71224}" srcOrd="0" destOrd="0" presId="urn:microsoft.com/office/officeart/2005/8/layout/lProcess2"/>
    <dgm:cxn modelId="{CA58AAE2-44EF-43F6-B1D5-D3CA0A70F1CA}" srcId="{6330CE54-5875-4C67-9F5F-D120560807BF}" destId="{D65FC975-2EB0-4989-A785-AA7646DF549A}" srcOrd="7" destOrd="0" parTransId="{D446A793-FE93-45E6-992A-715C51D6DDF4}" sibTransId="{ED1F81D0-CD28-4854-AD7F-BA1CB5082D1C}"/>
    <dgm:cxn modelId="{0912AB18-EB3F-4D57-BDEB-7B74496AF26E}" srcId="{6330CE54-5875-4C67-9F5F-D120560807BF}" destId="{4C2B714F-9A03-41D6-88CC-4FDFE0E341CE}" srcOrd="6" destOrd="0" parTransId="{DBC450B8-9E4B-42B3-B60E-2989BB6F8DE9}" sibTransId="{C92AAAB0-AE27-48FF-8300-D149419D0270}"/>
    <dgm:cxn modelId="{636975D7-4740-42A0-AB8C-87B6329C8A06}" srcId="{82F05B1A-3697-4D7C-BFC7-ABC4CA95BC30}" destId="{C8A9225E-3BDE-4A40-915B-8250F8BA21AC}" srcOrd="4" destOrd="0" parTransId="{E0A41635-589F-437D-806F-4D3A415D1B82}" sibTransId="{E8B40946-ED55-4440-94F8-CBBB392B4B64}"/>
    <dgm:cxn modelId="{E0CCECE7-2339-4989-8633-8EC2FECDA7A6}" srcId="{8D74ECD7-FE9B-4E0B-AE0E-A35E6E7D3F69}" destId="{92019329-856F-43BA-B154-5B21622F7305}" srcOrd="0" destOrd="0" parTransId="{4B229581-4400-4FE2-B991-C31ABAFB6FED}" sibTransId="{9C00F4A7-A0E0-4C7E-8E7E-0ED0F2BAE6AB}"/>
    <dgm:cxn modelId="{C2352433-EE6D-434A-B37A-5854E97BE09C}" srcId="{6330CE54-5875-4C67-9F5F-D120560807BF}" destId="{8303F151-DFDD-48E5-A5EF-622578B08455}" srcOrd="1" destOrd="0" parTransId="{FB9D52D1-9C51-4AAF-B590-31B5B07C1545}" sibTransId="{99A230C9-96C5-499E-BF81-7CDEA4D798DB}"/>
    <dgm:cxn modelId="{A6652B77-308C-460E-88E3-DCD527874EB3}" srcId="{2E6B93AA-2E23-46CE-A05F-4973460EE9E3}" destId="{82F05B1A-3697-4D7C-BFC7-ABC4CA95BC30}" srcOrd="1" destOrd="0" parTransId="{191167BF-1CA0-4E79-A0AC-C2650B91CF53}" sibTransId="{DCE6194F-7DC6-43A0-ADD3-B78CB310D15C}"/>
    <dgm:cxn modelId="{E9E52801-C6BB-4F01-B360-27CC80B2C359}" type="presOf" srcId="{8303F151-DFDD-48E5-A5EF-622578B08455}" destId="{B365F39D-976E-4BF6-8AED-75C3704071E0}" srcOrd="0" destOrd="0" presId="urn:microsoft.com/office/officeart/2005/8/layout/lProcess2"/>
    <dgm:cxn modelId="{6411C26B-09FB-4715-85BF-2EC3677E9139}" type="presOf" srcId="{C8A9225E-3BDE-4A40-915B-8250F8BA21AC}" destId="{1E605862-1323-4E68-A294-22DC9270120A}" srcOrd="0" destOrd="0" presId="urn:microsoft.com/office/officeart/2005/8/layout/lProcess2"/>
    <dgm:cxn modelId="{2D61AE0B-9F66-411F-8553-B3635F9F261F}" type="presOf" srcId="{8D74ECD7-FE9B-4E0B-AE0E-A35E6E7D3F69}" destId="{4FF0AC57-193A-45C7-8DE7-6F6396A5CAB9}" srcOrd="1" destOrd="0" presId="urn:microsoft.com/office/officeart/2005/8/layout/lProcess2"/>
    <dgm:cxn modelId="{17148941-33D3-4B85-960B-891744429F6E}" type="presOf" srcId="{F999114E-E492-47B2-8D2D-54A105CAD100}" destId="{368925CA-89F2-4A47-A881-C050F9F0B7A0}" srcOrd="0" destOrd="0" presId="urn:microsoft.com/office/officeart/2005/8/layout/lProcess2"/>
    <dgm:cxn modelId="{92A13330-1555-40FD-A160-E59A3D9F553B}" type="presOf" srcId="{E1929076-149A-4CE7-8362-DB6CEC8F9450}" destId="{E92368DD-E71C-4820-BA40-9C4F1E3B02F5}" srcOrd="0" destOrd="0" presId="urn:microsoft.com/office/officeart/2005/8/layout/lProcess2"/>
    <dgm:cxn modelId="{8362D373-CA1D-452C-80CD-6AAE214DC5AC}" type="presOf" srcId="{2E6B93AA-2E23-46CE-A05F-4973460EE9E3}" destId="{1F875830-A560-4DE6-8B85-14D0892C13E0}" srcOrd="0" destOrd="0" presId="urn:microsoft.com/office/officeart/2005/8/layout/lProcess2"/>
    <dgm:cxn modelId="{FAAFAFC2-8DE3-4D78-9322-2EE51B4E6D65}" type="presOf" srcId="{497E3F45-A064-4FBE-B027-A380A55A3B5F}" destId="{DFD7D47D-1261-41A5-AAAE-F8A9FA8E921B}" srcOrd="0" destOrd="0" presId="urn:microsoft.com/office/officeart/2005/8/layout/lProcess2"/>
    <dgm:cxn modelId="{F848E294-26AC-4953-B718-34EF17B8D0D7}" srcId="{6330CE54-5875-4C67-9F5F-D120560807BF}" destId="{2249E0C0-599E-4CA8-A507-A71773DD10BC}" srcOrd="3" destOrd="0" parTransId="{D26DD9C5-0DD8-42D4-B3EA-AE0E3C153313}" sibTransId="{6714F0D5-DA20-41EE-8D16-AC969DA96357}"/>
    <dgm:cxn modelId="{A2CE083C-E463-442B-B797-2F62177D46FB}" type="presOf" srcId="{1CBE3091-CED7-44FD-A047-F252ECC2CE8F}" destId="{DC79FB3A-3C8A-40DF-822B-A025C198677E}" srcOrd="0" destOrd="0" presId="urn:microsoft.com/office/officeart/2005/8/layout/lProcess2"/>
    <dgm:cxn modelId="{1DFAFB7B-44A3-4F80-8DBC-02369C600DBD}" srcId="{2E6B93AA-2E23-46CE-A05F-4973460EE9E3}" destId="{8D74ECD7-FE9B-4E0B-AE0E-A35E6E7D3F69}" srcOrd="2" destOrd="0" parTransId="{89F7E1DA-5A7F-49F5-A98F-B894045105D1}" sibTransId="{D48CE86D-0E4B-49F6-87B8-715A4A104458}"/>
    <dgm:cxn modelId="{677F0CC3-A675-48A2-9E98-16D4D455EDCE}" type="presParOf" srcId="{1F875830-A560-4DE6-8B85-14D0892C13E0}" destId="{D4B84122-FC9F-4DA2-9809-F357B9C6343E}" srcOrd="0" destOrd="0" presId="urn:microsoft.com/office/officeart/2005/8/layout/lProcess2"/>
    <dgm:cxn modelId="{7334FF33-A1C1-42EC-99F7-BE55ADD38B32}" type="presParOf" srcId="{D4B84122-FC9F-4DA2-9809-F357B9C6343E}" destId="{7B4CC2F8-A9A6-4B90-95D6-58270BCC2FB4}" srcOrd="0" destOrd="0" presId="urn:microsoft.com/office/officeart/2005/8/layout/lProcess2"/>
    <dgm:cxn modelId="{9EF7D133-A8B1-4893-BAB7-FADD6AC73811}" type="presParOf" srcId="{D4B84122-FC9F-4DA2-9809-F357B9C6343E}" destId="{38D8D63D-0B00-406A-812E-CA3BBBC5C39B}" srcOrd="1" destOrd="0" presId="urn:microsoft.com/office/officeart/2005/8/layout/lProcess2"/>
    <dgm:cxn modelId="{ED49199B-5B14-474D-A63B-D6D894E0022A}" type="presParOf" srcId="{D4B84122-FC9F-4DA2-9809-F357B9C6343E}" destId="{8B8F078E-98CD-4804-BA42-0F91CFE7733E}" srcOrd="2" destOrd="0" presId="urn:microsoft.com/office/officeart/2005/8/layout/lProcess2"/>
    <dgm:cxn modelId="{3A867DA0-87CC-4B28-8E33-F647BCD0644B}" type="presParOf" srcId="{8B8F078E-98CD-4804-BA42-0F91CFE7733E}" destId="{AE558B0E-027B-45C5-82E7-8A563CBF82B6}" srcOrd="0" destOrd="0" presId="urn:microsoft.com/office/officeart/2005/8/layout/lProcess2"/>
    <dgm:cxn modelId="{905731F9-0DFE-4BFB-9885-FB078A896248}" type="presParOf" srcId="{AE558B0E-027B-45C5-82E7-8A563CBF82B6}" destId="{E92368DD-E71C-4820-BA40-9C4F1E3B02F5}" srcOrd="0" destOrd="0" presId="urn:microsoft.com/office/officeart/2005/8/layout/lProcess2"/>
    <dgm:cxn modelId="{265BC252-4105-48FD-8FD6-648F2BE557BB}" type="presParOf" srcId="{AE558B0E-027B-45C5-82E7-8A563CBF82B6}" destId="{873012CB-B899-48A8-B359-CD9E41195EDD}" srcOrd="1" destOrd="0" presId="urn:microsoft.com/office/officeart/2005/8/layout/lProcess2"/>
    <dgm:cxn modelId="{D5DBB6AF-4C65-430A-8026-0EC1A5C5F3BF}" type="presParOf" srcId="{AE558B0E-027B-45C5-82E7-8A563CBF82B6}" destId="{B365F39D-976E-4BF6-8AED-75C3704071E0}" srcOrd="2" destOrd="0" presId="urn:microsoft.com/office/officeart/2005/8/layout/lProcess2"/>
    <dgm:cxn modelId="{58D5E1C4-DCB7-4B19-B4F3-BC7E5209F331}" type="presParOf" srcId="{AE558B0E-027B-45C5-82E7-8A563CBF82B6}" destId="{91F3B287-6899-48D6-A1CE-E268F342428F}" srcOrd="3" destOrd="0" presId="urn:microsoft.com/office/officeart/2005/8/layout/lProcess2"/>
    <dgm:cxn modelId="{B26ED05F-FDD0-4F96-ABFB-BE100D838AEC}" type="presParOf" srcId="{AE558B0E-027B-45C5-82E7-8A563CBF82B6}" destId="{D58341C8-6B9D-41B4-A70F-87393CC1F54C}" srcOrd="4" destOrd="0" presId="urn:microsoft.com/office/officeart/2005/8/layout/lProcess2"/>
    <dgm:cxn modelId="{7AB2303D-6FE7-4D81-96AB-43431A5F6B77}" type="presParOf" srcId="{AE558B0E-027B-45C5-82E7-8A563CBF82B6}" destId="{7E80B846-F12A-4496-BD17-E4594A91F4C6}" srcOrd="5" destOrd="0" presId="urn:microsoft.com/office/officeart/2005/8/layout/lProcess2"/>
    <dgm:cxn modelId="{7F26981E-9D70-4D09-A1AD-0767041BF5CC}" type="presParOf" srcId="{AE558B0E-027B-45C5-82E7-8A563CBF82B6}" destId="{60489FA4-9170-468E-A070-BE2688CBBB19}" srcOrd="6" destOrd="0" presId="urn:microsoft.com/office/officeart/2005/8/layout/lProcess2"/>
    <dgm:cxn modelId="{F251B4A2-DEE8-4095-BB5F-1AA3E6B5F068}" type="presParOf" srcId="{AE558B0E-027B-45C5-82E7-8A563CBF82B6}" destId="{D17EF571-B0D8-4015-B596-F3BA378495E5}" srcOrd="7" destOrd="0" presId="urn:microsoft.com/office/officeart/2005/8/layout/lProcess2"/>
    <dgm:cxn modelId="{5B9C2C45-2275-4736-A225-BEA124B15CA2}" type="presParOf" srcId="{AE558B0E-027B-45C5-82E7-8A563CBF82B6}" destId="{BFFEA223-A45E-4DC1-BA9E-218B22E9B3C4}" srcOrd="8" destOrd="0" presId="urn:microsoft.com/office/officeart/2005/8/layout/lProcess2"/>
    <dgm:cxn modelId="{60488C14-F3AD-4F7B-93DE-3C774D92DDF3}" type="presParOf" srcId="{AE558B0E-027B-45C5-82E7-8A563CBF82B6}" destId="{6A9479DE-E95E-4F32-919D-5FA35B0150A4}" srcOrd="9" destOrd="0" presId="urn:microsoft.com/office/officeart/2005/8/layout/lProcess2"/>
    <dgm:cxn modelId="{BE0C125E-3228-4BC7-84C3-92EA1B584E92}" type="presParOf" srcId="{AE558B0E-027B-45C5-82E7-8A563CBF82B6}" destId="{4B59E7C9-9124-4A3D-8039-DFDBD54F63C5}" srcOrd="10" destOrd="0" presId="urn:microsoft.com/office/officeart/2005/8/layout/lProcess2"/>
    <dgm:cxn modelId="{41CC74D6-333B-4F3C-BF08-8F8283703DAD}" type="presParOf" srcId="{AE558B0E-027B-45C5-82E7-8A563CBF82B6}" destId="{84A9EA0E-2740-46A7-9920-5490F714903E}" srcOrd="11" destOrd="0" presId="urn:microsoft.com/office/officeart/2005/8/layout/lProcess2"/>
    <dgm:cxn modelId="{81172CA7-F9CE-4D5E-B20E-5A6D84E1CCC8}" type="presParOf" srcId="{AE558B0E-027B-45C5-82E7-8A563CBF82B6}" destId="{777B091A-FAA5-464A-8156-8F9755605DD2}" srcOrd="12" destOrd="0" presId="urn:microsoft.com/office/officeart/2005/8/layout/lProcess2"/>
    <dgm:cxn modelId="{2FE1B76D-7615-4392-9617-9968593A002A}" type="presParOf" srcId="{AE558B0E-027B-45C5-82E7-8A563CBF82B6}" destId="{8AA0F75E-DA5A-4B99-A2E5-EC6A4E929912}" srcOrd="13" destOrd="0" presId="urn:microsoft.com/office/officeart/2005/8/layout/lProcess2"/>
    <dgm:cxn modelId="{CC21C1B2-3D08-4879-B036-B07A6531620B}" type="presParOf" srcId="{AE558B0E-027B-45C5-82E7-8A563CBF82B6}" destId="{4E02F41F-8EE0-4BFD-BCAC-CB7C9B6CE99E}" srcOrd="14" destOrd="0" presId="urn:microsoft.com/office/officeart/2005/8/layout/lProcess2"/>
    <dgm:cxn modelId="{7757ADDC-C3A5-40DC-9C40-39175E20B2F2}" type="presParOf" srcId="{AE558B0E-027B-45C5-82E7-8A563CBF82B6}" destId="{5EF7152A-446A-4BA2-A658-01F4234957BE}" srcOrd="15" destOrd="0" presId="urn:microsoft.com/office/officeart/2005/8/layout/lProcess2"/>
    <dgm:cxn modelId="{576092FA-E3C9-4525-A6A4-8CA1F8FD8D38}" type="presParOf" srcId="{AE558B0E-027B-45C5-82E7-8A563CBF82B6}" destId="{368925CA-89F2-4A47-A881-C050F9F0B7A0}" srcOrd="16" destOrd="0" presId="urn:microsoft.com/office/officeart/2005/8/layout/lProcess2"/>
    <dgm:cxn modelId="{C95C0723-FDC3-46DF-9479-6D4302BF5AC5}" type="presParOf" srcId="{AE558B0E-027B-45C5-82E7-8A563CBF82B6}" destId="{05A435F0-29C0-4A6D-A8AB-6901A1224BF5}" srcOrd="17" destOrd="0" presId="urn:microsoft.com/office/officeart/2005/8/layout/lProcess2"/>
    <dgm:cxn modelId="{466B1E11-2A91-4666-8876-8BCADD02BDEC}" type="presParOf" srcId="{AE558B0E-027B-45C5-82E7-8A563CBF82B6}" destId="{0E619E1B-C4CF-4F05-AFE9-CFAE67A58F9F}" srcOrd="18" destOrd="0" presId="urn:microsoft.com/office/officeart/2005/8/layout/lProcess2"/>
    <dgm:cxn modelId="{BA3B98F3-C554-4031-826B-4DE5BA07C585}" type="presParOf" srcId="{AE558B0E-027B-45C5-82E7-8A563CBF82B6}" destId="{8B0C955A-801D-4BAD-A6AF-09BD8B98E3F4}" srcOrd="19" destOrd="0" presId="urn:microsoft.com/office/officeart/2005/8/layout/lProcess2"/>
    <dgm:cxn modelId="{ED28A94D-8A04-4718-B3AA-A18D4A259DDF}" type="presParOf" srcId="{AE558B0E-027B-45C5-82E7-8A563CBF82B6}" destId="{DFD7D47D-1261-41A5-AAAE-F8A9FA8E921B}" srcOrd="20" destOrd="0" presId="urn:microsoft.com/office/officeart/2005/8/layout/lProcess2"/>
    <dgm:cxn modelId="{243BB798-178E-46CC-9787-98F59BF793E5}" type="presParOf" srcId="{1F875830-A560-4DE6-8B85-14D0892C13E0}" destId="{1D9B4C9D-750D-4953-BF06-CEB0095D5AD0}" srcOrd="1" destOrd="0" presId="urn:microsoft.com/office/officeart/2005/8/layout/lProcess2"/>
    <dgm:cxn modelId="{BF76FA94-F9F9-4C76-B607-A6A74EEB1CD3}" type="presParOf" srcId="{1F875830-A560-4DE6-8B85-14D0892C13E0}" destId="{597DAD9E-0419-47BE-B0F2-3E2F2B281EDF}" srcOrd="2" destOrd="0" presId="urn:microsoft.com/office/officeart/2005/8/layout/lProcess2"/>
    <dgm:cxn modelId="{3F091B57-706E-40AC-8EEA-C748F7F50C36}" type="presParOf" srcId="{597DAD9E-0419-47BE-B0F2-3E2F2B281EDF}" destId="{E68718BF-F159-460D-A27B-16473989C471}" srcOrd="0" destOrd="0" presId="urn:microsoft.com/office/officeart/2005/8/layout/lProcess2"/>
    <dgm:cxn modelId="{A0F8AC6B-665B-4B50-919C-6B596A85F180}" type="presParOf" srcId="{597DAD9E-0419-47BE-B0F2-3E2F2B281EDF}" destId="{A49350EB-7285-4B11-BA7F-98AF47FA9F06}" srcOrd="1" destOrd="0" presId="urn:microsoft.com/office/officeart/2005/8/layout/lProcess2"/>
    <dgm:cxn modelId="{95DA45A9-00AB-4436-AB4F-96F99E256FE6}" type="presParOf" srcId="{597DAD9E-0419-47BE-B0F2-3E2F2B281EDF}" destId="{54A6D01B-1B64-4489-8157-1E9854222B27}" srcOrd="2" destOrd="0" presId="urn:microsoft.com/office/officeart/2005/8/layout/lProcess2"/>
    <dgm:cxn modelId="{4F298FAD-A3F3-4D5D-9BF1-FBFAC028FAAB}" type="presParOf" srcId="{54A6D01B-1B64-4489-8157-1E9854222B27}" destId="{F2ECD9BF-7A7A-434D-AFED-2D1D4D70D210}" srcOrd="0" destOrd="0" presId="urn:microsoft.com/office/officeart/2005/8/layout/lProcess2"/>
    <dgm:cxn modelId="{89013EB1-CFEC-4835-AF82-D54E4ABE2BD5}" type="presParOf" srcId="{F2ECD9BF-7A7A-434D-AFED-2D1D4D70D210}" destId="{9D6C9127-884E-404F-865C-13ABBC2B0356}" srcOrd="0" destOrd="0" presId="urn:microsoft.com/office/officeart/2005/8/layout/lProcess2"/>
    <dgm:cxn modelId="{C3DDC4D5-F723-4694-8F9A-C3F75BEFE474}" type="presParOf" srcId="{F2ECD9BF-7A7A-434D-AFED-2D1D4D70D210}" destId="{1C6F0612-835A-4767-AA8F-11087E0C8809}" srcOrd="1" destOrd="0" presId="urn:microsoft.com/office/officeart/2005/8/layout/lProcess2"/>
    <dgm:cxn modelId="{E9F59352-015A-4BA2-9C07-DF13D1FCA84F}" type="presParOf" srcId="{F2ECD9BF-7A7A-434D-AFED-2D1D4D70D210}" destId="{7E5714AB-8BD4-4D54-80C5-6D0848C71224}" srcOrd="2" destOrd="0" presId="urn:microsoft.com/office/officeart/2005/8/layout/lProcess2"/>
    <dgm:cxn modelId="{FEED5C22-CBA6-4218-AD5B-E3211E04A0C6}" type="presParOf" srcId="{F2ECD9BF-7A7A-434D-AFED-2D1D4D70D210}" destId="{F1BF963B-2D10-452D-AC08-84226472925F}" srcOrd="3" destOrd="0" presId="urn:microsoft.com/office/officeart/2005/8/layout/lProcess2"/>
    <dgm:cxn modelId="{54300EA4-2571-4C35-96E7-02E04A63B3AB}" type="presParOf" srcId="{F2ECD9BF-7A7A-434D-AFED-2D1D4D70D210}" destId="{BEF1C66F-83A1-4E39-A51A-D548D74B3909}" srcOrd="4" destOrd="0" presId="urn:microsoft.com/office/officeart/2005/8/layout/lProcess2"/>
    <dgm:cxn modelId="{91009186-786E-4E4B-B5BC-FDFD8594BE10}" type="presParOf" srcId="{F2ECD9BF-7A7A-434D-AFED-2D1D4D70D210}" destId="{CC26F67D-2615-48F5-B390-BDBA8DC16BA4}" srcOrd="5" destOrd="0" presId="urn:microsoft.com/office/officeart/2005/8/layout/lProcess2"/>
    <dgm:cxn modelId="{23A1BDA4-6870-4B8B-B631-819CF1E6249E}" type="presParOf" srcId="{F2ECD9BF-7A7A-434D-AFED-2D1D4D70D210}" destId="{613849D5-5D7F-4055-A7C8-680BD3345ED8}" srcOrd="6" destOrd="0" presId="urn:microsoft.com/office/officeart/2005/8/layout/lProcess2"/>
    <dgm:cxn modelId="{AC7FA086-2351-4990-888D-68F4FD6EFBA2}" type="presParOf" srcId="{F2ECD9BF-7A7A-434D-AFED-2D1D4D70D210}" destId="{4A2C7D13-5A81-41C2-B287-607164D43F5B}" srcOrd="7" destOrd="0" presId="urn:microsoft.com/office/officeart/2005/8/layout/lProcess2"/>
    <dgm:cxn modelId="{C3BD8A5C-C9BF-41A9-9262-323B27750741}" type="presParOf" srcId="{F2ECD9BF-7A7A-434D-AFED-2D1D4D70D210}" destId="{1E605862-1323-4E68-A294-22DC9270120A}" srcOrd="8" destOrd="0" presId="urn:microsoft.com/office/officeart/2005/8/layout/lProcess2"/>
    <dgm:cxn modelId="{70A168C6-7F86-4E1A-A5E8-5530B60A6199}" type="presParOf" srcId="{1F875830-A560-4DE6-8B85-14D0892C13E0}" destId="{B9EDF333-933A-40C1-AC73-FF1C4706B4AA}" srcOrd="3" destOrd="0" presId="urn:microsoft.com/office/officeart/2005/8/layout/lProcess2"/>
    <dgm:cxn modelId="{1A25E350-AEBB-4C1D-B34B-F1633F59EB5C}" type="presParOf" srcId="{1F875830-A560-4DE6-8B85-14D0892C13E0}" destId="{4658FE70-0196-4CA1-9B95-A303534A9BB2}" srcOrd="4" destOrd="0" presId="urn:microsoft.com/office/officeart/2005/8/layout/lProcess2"/>
    <dgm:cxn modelId="{BE4DC9B8-F5B3-4F65-BC53-72CE91D052DE}" type="presParOf" srcId="{4658FE70-0196-4CA1-9B95-A303534A9BB2}" destId="{302B8D2D-5640-4DBD-9305-2FD20D00DF00}" srcOrd="0" destOrd="0" presId="urn:microsoft.com/office/officeart/2005/8/layout/lProcess2"/>
    <dgm:cxn modelId="{259BEDC1-C86A-4B15-AE66-0AB89C4171E9}" type="presParOf" srcId="{4658FE70-0196-4CA1-9B95-A303534A9BB2}" destId="{4FF0AC57-193A-45C7-8DE7-6F6396A5CAB9}" srcOrd="1" destOrd="0" presId="urn:microsoft.com/office/officeart/2005/8/layout/lProcess2"/>
    <dgm:cxn modelId="{7B54F50B-104D-4932-A284-C7E41E799E72}" type="presParOf" srcId="{4658FE70-0196-4CA1-9B95-A303534A9BB2}" destId="{20D2ADEA-32D0-4D67-BA5C-650445669736}" srcOrd="2" destOrd="0" presId="urn:microsoft.com/office/officeart/2005/8/layout/lProcess2"/>
    <dgm:cxn modelId="{C2F04E8C-226F-4804-B5FE-F608E4D21E2B}" type="presParOf" srcId="{20D2ADEA-32D0-4D67-BA5C-650445669736}" destId="{36B709D7-FFCC-4CFC-B84F-61C5C29498B3}" srcOrd="0" destOrd="0" presId="urn:microsoft.com/office/officeart/2005/8/layout/lProcess2"/>
    <dgm:cxn modelId="{1AFEA9F3-7148-4205-8BA5-2C848B1CB61F}" type="presParOf" srcId="{36B709D7-FFCC-4CFC-B84F-61C5C29498B3}" destId="{9821FC84-57C5-4F9D-9A3B-09B69D421957}" srcOrd="0" destOrd="0" presId="urn:microsoft.com/office/officeart/2005/8/layout/lProcess2"/>
    <dgm:cxn modelId="{63B08DA2-E197-4FBD-B50F-B4A3FCF02BCE}" type="presParOf" srcId="{36B709D7-FFCC-4CFC-B84F-61C5C29498B3}" destId="{0CB7D4F2-8359-4912-A9A8-1993C2B36EE8}" srcOrd="1" destOrd="0" presId="urn:microsoft.com/office/officeart/2005/8/layout/lProcess2"/>
    <dgm:cxn modelId="{49426426-BDE7-4C29-BD24-0CBB2171DFBA}" type="presParOf" srcId="{36B709D7-FFCC-4CFC-B84F-61C5C29498B3}" destId="{AB65D6E2-EF17-4958-88DB-F5DD5FDCF8EF}" srcOrd="2" destOrd="0" presId="urn:microsoft.com/office/officeart/2005/8/layout/lProcess2"/>
    <dgm:cxn modelId="{B9895B49-113C-426F-BB74-D2E4B801D7E6}" type="presParOf" srcId="{36B709D7-FFCC-4CFC-B84F-61C5C29498B3}" destId="{665CAF85-8707-40F7-B966-E24DD27FE153}" srcOrd="3" destOrd="0" presId="urn:microsoft.com/office/officeart/2005/8/layout/lProcess2"/>
    <dgm:cxn modelId="{D3C9D3A7-D03A-4305-B72C-92023466590A}" type="presParOf" srcId="{36B709D7-FFCC-4CFC-B84F-61C5C29498B3}" destId="{DC79FB3A-3C8A-40DF-822B-A025C198677E}" srcOrd="4" destOrd="0" presId="urn:microsoft.com/office/officeart/2005/8/layout/lProcess2"/>
    <dgm:cxn modelId="{DE5B9920-10C1-49AA-8370-0BCE83A4CD13}" type="presParOf" srcId="{36B709D7-FFCC-4CFC-B84F-61C5C29498B3}" destId="{978E9601-B872-46F5-9211-B9A0D31B048F}" srcOrd="5" destOrd="0" presId="urn:microsoft.com/office/officeart/2005/8/layout/lProcess2"/>
    <dgm:cxn modelId="{DCA8C8C1-D37E-4753-A454-D06BCB8A04BB}" type="presParOf" srcId="{36B709D7-FFCC-4CFC-B84F-61C5C29498B3}" destId="{E9ECC577-C5A6-4B57-9688-757195C7DA91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CC2F8-A9A6-4B90-95D6-58270BCC2FB4}">
      <dsp:nvSpPr>
        <dsp:cNvPr id="0" name=""/>
        <dsp:cNvSpPr/>
      </dsp:nvSpPr>
      <dsp:spPr>
        <a:xfrm>
          <a:off x="1283" y="0"/>
          <a:ext cx="3337470" cy="55911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4200" kern="1200" dirty="0" err="1" smtClean="0"/>
            <a:t>Core</a:t>
          </a:r>
          <a:r>
            <a:rPr lang="sv-SE" sz="4200" kern="1200" dirty="0" smtClean="0"/>
            <a:t> services</a:t>
          </a:r>
          <a:endParaRPr lang="sv-SE" sz="4200" kern="1200" dirty="0"/>
        </a:p>
      </dsp:txBody>
      <dsp:txXfrm>
        <a:off x="1283" y="0"/>
        <a:ext cx="3337470" cy="1677352"/>
      </dsp:txXfrm>
    </dsp:sp>
    <dsp:sp modelId="{E92368DD-E71C-4820-BA40-9C4F1E3B02F5}">
      <dsp:nvSpPr>
        <dsp:cNvPr id="0" name=""/>
        <dsp:cNvSpPr/>
      </dsp:nvSpPr>
      <dsp:spPr>
        <a:xfrm>
          <a:off x="335030" y="1678325"/>
          <a:ext cx="2669976" cy="289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500" kern="1200" dirty="0" smtClean="0"/>
            <a:t>IO</a:t>
          </a:r>
        </a:p>
      </dsp:txBody>
      <dsp:txXfrm>
        <a:off x="343515" y="1686810"/>
        <a:ext cx="2653006" cy="272724"/>
      </dsp:txXfrm>
    </dsp:sp>
    <dsp:sp modelId="{B365F39D-976E-4BF6-8AED-75C3704071E0}">
      <dsp:nvSpPr>
        <dsp:cNvPr id="0" name=""/>
        <dsp:cNvSpPr/>
      </dsp:nvSpPr>
      <dsp:spPr>
        <a:xfrm>
          <a:off x="335030" y="2012587"/>
          <a:ext cx="2669976" cy="289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500" kern="1200" dirty="0" err="1" smtClean="0"/>
            <a:t>Security</a:t>
          </a:r>
          <a:endParaRPr lang="sv-SE" sz="1500" kern="1200" dirty="0" smtClean="0"/>
        </a:p>
      </dsp:txBody>
      <dsp:txXfrm>
        <a:off x="343515" y="2021072"/>
        <a:ext cx="2653006" cy="272724"/>
      </dsp:txXfrm>
    </dsp:sp>
    <dsp:sp modelId="{D58341C8-6B9D-41B4-A70F-87393CC1F54C}">
      <dsp:nvSpPr>
        <dsp:cNvPr id="0" name=""/>
        <dsp:cNvSpPr/>
      </dsp:nvSpPr>
      <dsp:spPr>
        <a:xfrm>
          <a:off x="335030" y="2346849"/>
          <a:ext cx="2669976" cy="289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500" kern="1200" dirty="0" smtClean="0"/>
            <a:t>Log</a:t>
          </a:r>
        </a:p>
      </dsp:txBody>
      <dsp:txXfrm>
        <a:off x="343515" y="2355334"/>
        <a:ext cx="2653006" cy="272724"/>
      </dsp:txXfrm>
    </dsp:sp>
    <dsp:sp modelId="{60489FA4-9170-468E-A070-BE2688CBBB19}">
      <dsp:nvSpPr>
        <dsp:cNvPr id="0" name=""/>
        <dsp:cNvSpPr/>
      </dsp:nvSpPr>
      <dsp:spPr>
        <a:xfrm>
          <a:off x="335030" y="2681112"/>
          <a:ext cx="2669976" cy="289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500" kern="1200" dirty="0" err="1" smtClean="0"/>
            <a:t>Scheduler</a:t>
          </a:r>
          <a:endParaRPr lang="sv-SE" sz="1500" kern="1200" dirty="0" smtClean="0"/>
        </a:p>
      </dsp:txBody>
      <dsp:txXfrm>
        <a:off x="343515" y="2689597"/>
        <a:ext cx="2653006" cy="272724"/>
      </dsp:txXfrm>
    </dsp:sp>
    <dsp:sp modelId="{BFFEA223-A45E-4DC1-BA9E-218B22E9B3C4}">
      <dsp:nvSpPr>
        <dsp:cNvPr id="0" name=""/>
        <dsp:cNvSpPr/>
      </dsp:nvSpPr>
      <dsp:spPr>
        <a:xfrm>
          <a:off x="335030" y="3015374"/>
          <a:ext cx="2669976" cy="289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500" kern="1200" dirty="0" err="1" smtClean="0"/>
            <a:t>Thread</a:t>
          </a:r>
          <a:r>
            <a:rPr lang="sv-SE" sz="1500" kern="1200" dirty="0" smtClean="0"/>
            <a:t> pool</a:t>
          </a:r>
        </a:p>
      </dsp:txBody>
      <dsp:txXfrm>
        <a:off x="343515" y="3023859"/>
        <a:ext cx="2653006" cy="272724"/>
      </dsp:txXfrm>
    </dsp:sp>
    <dsp:sp modelId="{4B59E7C9-9124-4A3D-8039-DFDBD54F63C5}">
      <dsp:nvSpPr>
        <dsp:cNvPr id="0" name=""/>
        <dsp:cNvSpPr/>
      </dsp:nvSpPr>
      <dsp:spPr>
        <a:xfrm>
          <a:off x="335030" y="3349637"/>
          <a:ext cx="2669976" cy="289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500" kern="1200" dirty="0" err="1" smtClean="0"/>
            <a:t>Database</a:t>
          </a:r>
          <a:endParaRPr lang="sv-SE" sz="1500" kern="1200" dirty="0" smtClean="0"/>
        </a:p>
      </dsp:txBody>
      <dsp:txXfrm>
        <a:off x="343515" y="3358122"/>
        <a:ext cx="2653006" cy="272724"/>
      </dsp:txXfrm>
    </dsp:sp>
    <dsp:sp modelId="{777B091A-FAA5-464A-8156-8F9755605DD2}">
      <dsp:nvSpPr>
        <dsp:cNvPr id="0" name=""/>
        <dsp:cNvSpPr/>
      </dsp:nvSpPr>
      <dsp:spPr>
        <a:xfrm>
          <a:off x="335030" y="3683899"/>
          <a:ext cx="2669976" cy="289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500" kern="1200" dirty="0" smtClean="0"/>
            <a:t>Cache</a:t>
          </a:r>
        </a:p>
      </dsp:txBody>
      <dsp:txXfrm>
        <a:off x="343515" y="3692384"/>
        <a:ext cx="2653006" cy="272724"/>
      </dsp:txXfrm>
    </dsp:sp>
    <dsp:sp modelId="{4E02F41F-8EE0-4BFD-BCAC-CB7C9B6CE99E}">
      <dsp:nvSpPr>
        <dsp:cNvPr id="0" name=""/>
        <dsp:cNvSpPr/>
      </dsp:nvSpPr>
      <dsp:spPr>
        <a:xfrm>
          <a:off x="335030" y="4018162"/>
          <a:ext cx="2669976" cy="289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500" kern="1200" dirty="0" smtClean="0"/>
            <a:t>Profiler</a:t>
          </a:r>
        </a:p>
      </dsp:txBody>
      <dsp:txXfrm>
        <a:off x="343515" y="4026647"/>
        <a:ext cx="2653006" cy="272724"/>
      </dsp:txXfrm>
    </dsp:sp>
    <dsp:sp modelId="{368925CA-89F2-4A47-A881-C050F9F0B7A0}">
      <dsp:nvSpPr>
        <dsp:cNvPr id="0" name=""/>
        <dsp:cNvSpPr/>
      </dsp:nvSpPr>
      <dsp:spPr>
        <a:xfrm>
          <a:off x="335030" y="4352424"/>
          <a:ext cx="2669976" cy="289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500" kern="1200" dirty="0" err="1" smtClean="0"/>
            <a:t>Notifications</a:t>
          </a:r>
          <a:endParaRPr lang="sv-SE" sz="1500" kern="1200" dirty="0" smtClean="0"/>
        </a:p>
      </dsp:txBody>
      <dsp:txXfrm>
        <a:off x="343515" y="4360909"/>
        <a:ext cx="2653006" cy="272724"/>
      </dsp:txXfrm>
    </dsp:sp>
    <dsp:sp modelId="{0E619E1B-C4CF-4F05-AFE9-CFAE67A58F9F}">
      <dsp:nvSpPr>
        <dsp:cNvPr id="0" name=""/>
        <dsp:cNvSpPr/>
      </dsp:nvSpPr>
      <dsp:spPr>
        <a:xfrm>
          <a:off x="335030" y="4686687"/>
          <a:ext cx="2669976" cy="289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500" kern="1200" dirty="0" smtClean="0"/>
            <a:t>Service manager</a:t>
          </a:r>
        </a:p>
      </dsp:txBody>
      <dsp:txXfrm>
        <a:off x="343515" y="4695172"/>
        <a:ext cx="2653006" cy="272724"/>
      </dsp:txXfrm>
    </dsp:sp>
    <dsp:sp modelId="{DFD7D47D-1261-41A5-AAAE-F8A9FA8E921B}">
      <dsp:nvSpPr>
        <dsp:cNvPr id="0" name=""/>
        <dsp:cNvSpPr/>
      </dsp:nvSpPr>
      <dsp:spPr>
        <a:xfrm>
          <a:off x="335030" y="5020949"/>
          <a:ext cx="2669976" cy="289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500" kern="1200" dirty="0" smtClean="0"/>
            <a:t>…</a:t>
          </a:r>
        </a:p>
      </dsp:txBody>
      <dsp:txXfrm>
        <a:off x="343515" y="5029434"/>
        <a:ext cx="2653006" cy="272724"/>
      </dsp:txXfrm>
    </dsp:sp>
    <dsp:sp modelId="{E68718BF-F159-460D-A27B-16473989C471}">
      <dsp:nvSpPr>
        <dsp:cNvPr id="0" name=""/>
        <dsp:cNvSpPr/>
      </dsp:nvSpPr>
      <dsp:spPr>
        <a:xfrm>
          <a:off x="3589064" y="0"/>
          <a:ext cx="3337470" cy="55911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4200" kern="1200" dirty="0" smtClean="0"/>
            <a:t>Service containers</a:t>
          </a:r>
        </a:p>
      </dsp:txBody>
      <dsp:txXfrm>
        <a:off x="3589064" y="0"/>
        <a:ext cx="3337470" cy="1677352"/>
      </dsp:txXfrm>
    </dsp:sp>
    <dsp:sp modelId="{9D6C9127-884E-404F-865C-13ABBC2B0356}">
      <dsp:nvSpPr>
        <dsp:cNvPr id="0" name=""/>
        <dsp:cNvSpPr/>
      </dsp:nvSpPr>
      <dsp:spPr>
        <a:xfrm>
          <a:off x="3922811" y="1678410"/>
          <a:ext cx="2669976" cy="646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500" kern="1200" dirty="0" smtClean="0"/>
            <a:t>CAS</a:t>
          </a:r>
          <a:endParaRPr lang="sv-SE" sz="1500" kern="1200" dirty="0"/>
        </a:p>
      </dsp:txBody>
      <dsp:txXfrm>
        <a:off x="3941756" y="1697355"/>
        <a:ext cx="2632086" cy="608930"/>
      </dsp:txXfrm>
    </dsp:sp>
    <dsp:sp modelId="{7E5714AB-8BD4-4D54-80C5-6D0848C71224}">
      <dsp:nvSpPr>
        <dsp:cNvPr id="0" name=""/>
        <dsp:cNvSpPr/>
      </dsp:nvSpPr>
      <dsp:spPr>
        <a:xfrm>
          <a:off x="3922811" y="2424742"/>
          <a:ext cx="2669976" cy="646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500" kern="1200" dirty="0" err="1" smtClean="0"/>
            <a:t>Rule</a:t>
          </a:r>
          <a:r>
            <a:rPr lang="sv-SE" sz="1500" kern="1200" dirty="0" smtClean="0"/>
            <a:t> </a:t>
          </a:r>
          <a:r>
            <a:rPr lang="sv-SE" sz="1500" kern="1200" dirty="0" err="1" smtClean="0"/>
            <a:t>evaluation</a:t>
          </a:r>
          <a:endParaRPr lang="sv-SE" sz="1500" kern="1200" dirty="0"/>
        </a:p>
      </dsp:txBody>
      <dsp:txXfrm>
        <a:off x="3941756" y="2443687"/>
        <a:ext cx="2632086" cy="608930"/>
      </dsp:txXfrm>
    </dsp:sp>
    <dsp:sp modelId="{BEF1C66F-83A1-4E39-A51A-D548D74B3909}">
      <dsp:nvSpPr>
        <dsp:cNvPr id="0" name=""/>
        <dsp:cNvSpPr/>
      </dsp:nvSpPr>
      <dsp:spPr>
        <a:xfrm>
          <a:off x="3922811" y="3171073"/>
          <a:ext cx="2669976" cy="646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500" kern="1200" dirty="0" err="1" smtClean="0"/>
            <a:t>Queue</a:t>
          </a:r>
          <a:endParaRPr lang="sv-SE" sz="1500" kern="1200" dirty="0"/>
        </a:p>
      </dsp:txBody>
      <dsp:txXfrm>
        <a:off x="3941756" y="3190018"/>
        <a:ext cx="2632086" cy="608930"/>
      </dsp:txXfrm>
    </dsp:sp>
    <dsp:sp modelId="{613849D5-5D7F-4055-A7C8-680BD3345ED8}">
      <dsp:nvSpPr>
        <dsp:cNvPr id="0" name=""/>
        <dsp:cNvSpPr/>
      </dsp:nvSpPr>
      <dsp:spPr>
        <a:xfrm>
          <a:off x="3922811" y="3917405"/>
          <a:ext cx="2669976" cy="646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500" kern="1200" dirty="0" err="1" smtClean="0"/>
            <a:t>Orchestration</a:t>
          </a:r>
          <a:endParaRPr lang="sv-SE" sz="1500" kern="1200" dirty="0"/>
        </a:p>
      </dsp:txBody>
      <dsp:txXfrm>
        <a:off x="3941756" y="3936350"/>
        <a:ext cx="2632086" cy="608930"/>
      </dsp:txXfrm>
    </dsp:sp>
    <dsp:sp modelId="{1E605862-1323-4E68-A294-22DC9270120A}">
      <dsp:nvSpPr>
        <dsp:cNvPr id="0" name=""/>
        <dsp:cNvSpPr/>
      </dsp:nvSpPr>
      <dsp:spPr>
        <a:xfrm>
          <a:off x="3922811" y="4663737"/>
          <a:ext cx="2669976" cy="646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500" kern="1200" dirty="0" smtClean="0"/>
            <a:t>…</a:t>
          </a:r>
          <a:endParaRPr lang="sv-SE" sz="1500" kern="1200" dirty="0"/>
        </a:p>
      </dsp:txBody>
      <dsp:txXfrm>
        <a:off x="3941756" y="4682682"/>
        <a:ext cx="2632086" cy="608930"/>
      </dsp:txXfrm>
    </dsp:sp>
    <dsp:sp modelId="{302B8D2D-5640-4DBD-9305-2FD20D00DF00}">
      <dsp:nvSpPr>
        <dsp:cNvPr id="0" name=""/>
        <dsp:cNvSpPr/>
      </dsp:nvSpPr>
      <dsp:spPr>
        <a:xfrm>
          <a:off x="7176845" y="0"/>
          <a:ext cx="3337470" cy="55911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4200" kern="1200" dirty="0" err="1" smtClean="0"/>
            <a:t>Application</a:t>
          </a:r>
          <a:r>
            <a:rPr lang="sv-SE" sz="4200" kern="1200" dirty="0" smtClean="0"/>
            <a:t>(s)</a:t>
          </a:r>
          <a:endParaRPr lang="sv-SE" sz="4200" kern="1200" dirty="0"/>
        </a:p>
      </dsp:txBody>
      <dsp:txXfrm>
        <a:off x="7176845" y="0"/>
        <a:ext cx="3337470" cy="1677352"/>
      </dsp:txXfrm>
    </dsp:sp>
    <dsp:sp modelId="{9821FC84-57C5-4F9D-9A3B-09B69D421957}">
      <dsp:nvSpPr>
        <dsp:cNvPr id="0" name=""/>
        <dsp:cNvSpPr/>
      </dsp:nvSpPr>
      <dsp:spPr>
        <a:xfrm>
          <a:off x="7510592" y="1677489"/>
          <a:ext cx="2669976" cy="814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500" kern="1200" dirty="0" smtClean="0"/>
            <a:t>Communications Server</a:t>
          </a:r>
          <a:endParaRPr lang="sv-SE" sz="1500" kern="1200" dirty="0"/>
        </a:p>
      </dsp:txBody>
      <dsp:txXfrm>
        <a:off x="7534448" y="1701345"/>
        <a:ext cx="2622264" cy="766803"/>
      </dsp:txXfrm>
    </dsp:sp>
    <dsp:sp modelId="{AB65D6E2-EF17-4958-88DB-F5DD5FDCF8EF}">
      <dsp:nvSpPr>
        <dsp:cNvPr id="0" name=""/>
        <dsp:cNvSpPr/>
      </dsp:nvSpPr>
      <dsp:spPr>
        <a:xfrm>
          <a:off x="7510592" y="2617314"/>
          <a:ext cx="2669976" cy="814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500" kern="1200" dirty="0" smtClean="0"/>
            <a:t>Service </a:t>
          </a:r>
          <a:r>
            <a:rPr lang="sv-SE" sz="1500" kern="1200" dirty="0" err="1" smtClean="0"/>
            <a:t>Gateway</a:t>
          </a:r>
          <a:endParaRPr lang="sv-SE" sz="1500" kern="1200" dirty="0"/>
        </a:p>
      </dsp:txBody>
      <dsp:txXfrm>
        <a:off x="7534448" y="2641170"/>
        <a:ext cx="2622264" cy="766803"/>
      </dsp:txXfrm>
    </dsp:sp>
    <dsp:sp modelId="{DC79FB3A-3C8A-40DF-822B-A025C198677E}">
      <dsp:nvSpPr>
        <dsp:cNvPr id="0" name=""/>
        <dsp:cNvSpPr/>
      </dsp:nvSpPr>
      <dsp:spPr>
        <a:xfrm>
          <a:off x="7510592" y="3557139"/>
          <a:ext cx="2669976" cy="814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500" kern="1200" dirty="0" smtClean="0"/>
            <a:t>Task </a:t>
          </a:r>
          <a:r>
            <a:rPr lang="sv-SE" sz="1500" kern="1200" dirty="0" err="1" smtClean="0"/>
            <a:t>Scheduler</a:t>
          </a:r>
          <a:endParaRPr lang="sv-SE" sz="1500" kern="1200" dirty="0"/>
        </a:p>
      </dsp:txBody>
      <dsp:txXfrm>
        <a:off x="7534448" y="3580995"/>
        <a:ext cx="2622264" cy="766803"/>
      </dsp:txXfrm>
    </dsp:sp>
    <dsp:sp modelId="{E9ECC577-C5A6-4B57-9688-757195C7DA91}">
      <dsp:nvSpPr>
        <dsp:cNvPr id="0" name=""/>
        <dsp:cNvSpPr/>
      </dsp:nvSpPr>
      <dsp:spPr>
        <a:xfrm>
          <a:off x="7510592" y="4496964"/>
          <a:ext cx="2669976" cy="814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500" kern="1200" dirty="0" smtClean="0"/>
            <a:t>…</a:t>
          </a:r>
          <a:endParaRPr lang="sv-SE" sz="1500" kern="1200" dirty="0"/>
        </a:p>
      </dsp:txBody>
      <dsp:txXfrm>
        <a:off x="7534448" y="4520820"/>
        <a:ext cx="2622264" cy="766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C345-D96F-49DE-BDE9-B0D10F025DE1}" type="datetimeFigureOut">
              <a:rPr lang="sv-SE" smtClean="0"/>
              <a:t>2018-06-27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C94E-2910-47E7-AA4D-9C43CA4D09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107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C345-D96F-49DE-BDE9-B0D10F025DE1}" type="datetimeFigureOut">
              <a:rPr lang="sv-SE" smtClean="0"/>
              <a:t>2018-06-27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C94E-2910-47E7-AA4D-9C43CA4D09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703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C345-D96F-49DE-BDE9-B0D10F025DE1}" type="datetimeFigureOut">
              <a:rPr lang="sv-SE" smtClean="0"/>
              <a:t>2018-06-27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C94E-2910-47E7-AA4D-9C43CA4D09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361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C345-D96F-49DE-BDE9-B0D10F025DE1}" type="datetimeFigureOut">
              <a:rPr lang="sv-SE" smtClean="0"/>
              <a:t>2018-06-27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C94E-2910-47E7-AA4D-9C43CA4D09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508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C345-D96F-49DE-BDE9-B0D10F025DE1}" type="datetimeFigureOut">
              <a:rPr lang="sv-SE" smtClean="0"/>
              <a:t>2018-06-27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C94E-2910-47E7-AA4D-9C43CA4D09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166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C345-D96F-49DE-BDE9-B0D10F025DE1}" type="datetimeFigureOut">
              <a:rPr lang="sv-SE" smtClean="0"/>
              <a:t>2018-06-27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C94E-2910-47E7-AA4D-9C43CA4D09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417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C345-D96F-49DE-BDE9-B0D10F025DE1}" type="datetimeFigureOut">
              <a:rPr lang="sv-SE" smtClean="0"/>
              <a:t>2018-06-27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C94E-2910-47E7-AA4D-9C43CA4D09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251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C345-D96F-49DE-BDE9-B0D10F025DE1}" type="datetimeFigureOut">
              <a:rPr lang="sv-SE" smtClean="0"/>
              <a:t>2018-06-27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C94E-2910-47E7-AA4D-9C43CA4D09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385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C345-D96F-49DE-BDE9-B0D10F025DE1}" type="datetimeFigureOut">
              <a:rPr lang="sv-SE" smtClean="0"/>
              <a:t>2018-06-27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C94E-2910-47E7-AA4D-9C43CA4D09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090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C345-D96F-49DE-BDE9-B0D10F025DE1}" type="datetimeFigureOut">
              <a:rPr lang="sv-SE" smtClean="0"/>
              <a:t>2018-06-27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C94E-2910-47E7-AA4D-9C43CA4D09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894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C345-D96F-49DE-BDE9-B0D10F025DE1}" type="datetimeFigureOut">
              <a:rPr lang="sv-SE" smtClean="0"/>
              <a:t>2018-06-27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C94E-2910-47E7-AA4D-9C43CA4D09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74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FC345-D96F-49DE-BDE9-B0D10F025DE1}" type="datetimeFigureOut">
              <a:rPr lang="sv-SE" smtClean="0"/>
              <a:t>2018-06-27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7C94E-2910-47E7-AA4D-9C43CA4D09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16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282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577505"/>
              </p:ext>
            </p:extLst>
          </p:nvPr>
        </p:nvGraphicFramePr>
        <p:xfrm>
          <a:off x="838200" y="585788"/>
          <a:ext cx="10515600" cy="5591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3119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32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Wessman</dc:creator>
  <cp:lastModifiedBy>Christian Wessman</cp:lastModifiedBy>
  <cp:revision>4</cp:revision>
  <dcterms:created xsi:type="dcterms:W3CDTF">2018-06-14T16:23:50Z</dcterms:created>
  <dcterms:modified xsi:type="dcterms:W3CDTF">2018-06-27T13:45:02Z</dcterms:modified>
</cp:coreProperties>
</file>