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3" r:id="rId9"/>
    <p:sldId id="268" r:id="rId10"/>
    <p:sldId id="266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75" d="100"/>
          <a:sy n="75" d="100"/>
        </p:scale>
        <p:origin x="48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 Yan" userId="57f554522734ac31" providerId="LiveId" clId="{BF4D7594-07A2-4E6C-9CDC-8A6D54642065}"/>
    <pc:docChg chg="undo custSel addSld delSld modSld sldOrd">
      <pc:chgData name="Lu Yan" userId="57f554522734ac31" providerId="LiveId" clId="{BF4D7594-07A2-4E6C-9CDC-8A6D54642065}" dt="2020-10-13T11:58:31.983" v="3575" actId="113"/>
      <pc:docMkLst>
        <pc:docMk/>
      </pc:docMkLst>
      <pc:sldChg chg="modSp mod">
        <pc:chgData name="Lu Yan" userId="57f554522734ac31" providerId="LiveId" clId="{BF4D7594-07A2-4E6C-9CDC-8A6D54642065}" dt="2020-10-13T11:35:36.041" v="2460" actId="20577"/>
        <pc:sldMkLst>
          <pc:docMk/>
          <pc:sldMk cId="3463550225" sldId="256"/>
        </pc:sldMkLst>
        <pc:spChg chg="mod">
          <ac:chgData name="Lu Yan" userId="57f554522734ac31" providerId="LiveId" clId="{BF4D7594-07A2-4E6C-9CDC-8A6D54642065}" dt="2020-10-13T11:35:36.041" v="2460" actId="20577"/>
          <ac:spMkLst>
            <pc:docMk/>
            <pc:sldMk cId="3463550225" sldId="256"/>
            <ac:spMk id="3" creationId="{2EBEB33D-076F-4600-83EB-0CCA53C06605}"/>
          </ac:spMkLst>
        </pc:spChg>
      </pc:sldChg>
      <pc:sldChg chg="modSp new mod">
        <pc:chgData name="Lu Yan" userId="57f554522734ac31" providerId="LiveId" clId="{BF4D7594-07A2-4E6C-9CDC-8A6D54642065}" dt="2020-10-13T10:37:56.306" v="570" actId="20577"/>
        <pc:sldMkLst>
          <pc:docMk/>
          <pc:sldMk cId="2541886275" sldId="257"/>
        </pc:sldMkLst>
        <pc:spChg chg="mod">
          <ac:chgData name="Lu Yan" userId="57f554522734ac31" providerId="LiveId" clId="{BF4D7594-07A2-4E6C-9CDC-8A6D54642065}" dt="2020-10-13T10:24:37.936" v="87"/>
          <ac:spMkLst>
            <pc:docMk/>
            <pc:sldMk cId="2541886275" sldId="257"/>
            <ac:spMk id="2" creationId="{849A359E-2110-4190-8720-DF475926AC30}"/>
          </ac:spMkLst>
        </pc:spChg>
        <pc:spChg chg="mod">
          <ac:chgData name="Lu Yan" userId="57f554522734ac31" providerId="LiveId" clId="{BF4D7594-07A2-4E6C-9CDC-8A6D54642065}" dt="2020-10-13T10:37:56.306" v="570" actId="20577"/>
          <ac:spMkLst>
            <pc:docMk/>
            <pc:sldMk cId="2541886275" sldId="257"/>
            <ac:spMk id="3" creationId="{674EA52B-4DE9-4DA4-955D-3DB334A8DA84}"/>
          </ac:spMkLst>
        </pc:spChg>
      </pc:sldChg>
      <pc:sldChg chg="addSp delSp modSp new mod modClrScheme chgLayout">
        <pc:chgData name="Lu Yan" userId="57f554522734ac31" providerId="LiveId" clId="{BF4D7594-07A2-4E6C-9CDC-8A6D54642065}" dt="2020-10-13T11:29:37.113" v="2200" actId="20577"/>
        <pc:sldMkLst>
          <pc:docMk/>
          <pc:sldMk cId="1853055433" sldId="258"/>
        </pc:sldMkLst>
        <pc:spChg chg="mod ord">
          <ac:chgData name="Lu Yan" userId="57f554522734ac31" providerId="LiveId" clId="{BF4D7594-07A2-4E6C-9CDC-8A6D54642065}" dt="2020-10-13T10:29:21.456" v="194" actId="700"/>
          <ac:spMkLst>
            <pc:docMk/>
            <pc:sldMk cId="1853055433" sldId="258"/>
            <ac:spMk id="2" creationId="{63FD4E1C-240A-4000-A430-BB986DA9821E}"/>
          </ac:spMkLst>
        </pc:spChg>
        <pc:spChg chg="del mod ord">
          <ac:chgData name="Lu Yan" userId="57f554522734ac31" providerId="LiveId" clId="{BF4D7594-07A2-4E6C-9CDC-8A6D54642065}" dt="2020-10-13T10:29:21.456" v="194" actId="700"/>
          <ac:spMkLst>
            <pc:docMk/>
            <pc:sldMk cId="1853055433" sldId="258"/>
            <ac:spMk id="3" creationId="{61354A43-A657-454A-8A5E-BE1E26A025E4}"/>
          </ac:spMkLst>
        </pc:spChg>
        <pc:spChg chg="add mod ord">
          <ac:chgData name="Lu Yan" userId="57f554522734ac31" providerId="LiveId" clId="{BF4D7594-07A2-4E6C-9CDC-8A6D54642065}" dt="2020-10-13T10:29:21.456" v="194" actId="700"/>
          <ac:spMkLst>
            <pc:docMk/>
            <pc:sldMk cId="1853055433" sldId="258"/>
            <ac:spMk id="4" creationId="{2B420D20-9B07-4C40-8880-EBC4FE4E3914}"/>
          </ac:spMkLst>
        </pc:spChg>
        <pc:spChg chg="add mod ord">
          <ac:chgData name="Lu Yan" userId="57f554522734ac31" providerId="LiveId" clId="{BF4D7594-07A2-4E6C-9CDC-8A6D54642065}" dt="2020-10-13T11:29:37.113" v="2200" actId="20577"/>
          <ac:spMkLst>
            <pc:docMk/>
            <pc:sldMk cId="1853055433" sldId="258"/>
            <ac:spMk id="5" creationId="{A34353D6-A63A-4163-A723-0F009CD5BBF1}"/>
          </ac:spMkLst>
        </pc:spChg>
        <pc:spChg chg="add">
          <ac:chgData name="Lu Yan" userId="57f554522734ac31" providerId="LiveId" clId="{BF4D7594-07A2-4E6C-9CDC-8A6D54642065}" dt="2020-10-13T10:32:39.837" v="391" actId="11529"/>
          <ac:spMkLst>
            <pc:docMk/>
            <pc:sldMk cId="1853055433" sldId="258"/>
            <ac:spMk id="9" creationId="{A18D6B0C-676C-41BF-BB42-FADCA189728C}"/>
          </ac:spMkLst>
        </pc:spChg>
        <pc:spChg chg="add mod">
          <ac:chgData name="Lu Yan" userId="57f554522734ac31" providerId="LiveId" clId="{BF4D7594-07A2-4E6C-9CDC-8A6D54642065}" dt="2020-10-13T10:32:55.009" v="470" actId="1037"/>
          <ac:spMkLst>
            <pc:docMk/>
            <pc:sldMk cId="1853055433" sldId="258"/>
            <ac:spMk id="11" creationId="{66BEB4CA-AE00-4F8C-91B0-019F0C6F53B7}"/>
          </ac:spMkLst>
        </pc:spChg>
        <pc:picChg chg="add mod">
          <ac:chgData name="Lu Yan" userId="57f554522734ac31" providerId="LiveId" clId="{BF4D7594-07A2-4E6C-9CDC-8A6D54642065}" dt="2020-10-13T10:31:55.814" v="388" actId="1076"/>
          <ac:picMkLst>
            <pc:docMk/>
            <pc:sldMk cId="1853055433" sldId="258"/>
            <ac:picMk id="6" creationId="{561A2744-D48B-4E04-9D2F-10417E96C2A3}"/>
          </ac:picMkLst>
        </pc:picChg>
        <pc:cxnChg chg="add del">
          <ac:chgData name="Lu Yan" userId="57f554522734ac31" providerId="LiveId" clId="{BF4D7594-07A2-4E6C-9CDC-8A6D54642065}" dt="2020-10-13T10:32:29.739" v="390" actId="478"/>
          <ac:cxnSpMkLst>
            <pc:docMk/>
            <pc:sldMk cId="1853055433" sldId="258"/>
            <ac:cxnSpMk id="8" creationId="{8E46F504-A6BD-4D8D-8235-698C54DC2228}"/>
          </ac:cxnSpMkLst>
        </pc:cxnChg>
      </pc:sldChg>
      <pc:sldChg chg="addSp delSp modSp new mod">
        <pc:chgData name="Lu Yan" userId="57f554522734ac31" providerId="LiveId" clId="{BF4D7594-07A2-4E6C-9CDC-8A6D54642065}" dt="2020-10-13T11:29:51.512" v="2220"/>
        <pc:sldMkLst>
          <pc:docMk/>
          <pc:sldMk cId="1811550320" sldId="259"/>
        </pc:sldMkLst>
        <pc:spChg chg="mod">
          <ac:chgData name="Lu Yan" userId="57f554522734ac31" providerId="LiveId" clId="{BF4D7594-07A2-4E6C-9CDC-8A6D54642065}" dt="2020-10-13T11:29:51.512" v="2220"/>
          <ac:spMkLst>
            <pc:docMk/>
            <pc:sldMk cId="1811550320" sldId="259"/>
            <ac:spMk id="2" creationId="{B01CD611-73CA-41B6-B876-6847940133B5}"/>
          </ac:spMkLst>
        </pc:spChg>
        <pc:spChg chg="del">
          <ac:chgData name="Lu Yan" userId="57f554522734ac31" providerId="LiveId" clId="{BF4D7594-07A2-4E6C-9CDC-8A6D54642065}" dt="2020-10-13T11:25:48.349" v="2020" actId="1032"/>
          <ac:spMkLst>
            <pc:docMk/>
            <pc:sldMk cId="1811550320" sldId="259"/>
            <ac:spMk id="3" creationId="{57C77045-8153-47FD-B6B9-6F9141D0D521}"/>
          </ac:spMkLst>
        </pc:spChg>
        <pc:spChg chg="mod">
          <ac:chgData name="Lu Yan" userId="57f554522734ac31" providerId="LiveId" clId="{BF4D7594-07A2-4E6C-9CDC-8A6D54642065}" dt="2020-10-13T11:25:25.953" v="2019" actId="20577"/>
          <ac:spMkLst>
            <pc:docMk/>
            <pc:sldMk cId="1811550320" sldId="259"/>
            <ac:spMk id="4" creationId="{04AA8B5D-8C7F-4F0E-BB0C-925243968115}"/>
          </ac:spMkLst>
        </pc:spChg>
        <pc:graphicFrameChg chg="add mod modGraphic">
          <ac:chgData name="Lu Yan" userId="57f554522734ac31" providerId="LiveId" clId="{BF4D7594-07A2-4E6C-9CDC-8A6D54642065}" dt="2020-10-13T11:26:41.617" v="2053" actId="20577"/>
          <ac:graphicFrameMkLst>
            <pc:docMk/>
            <pc:sldMk cId="1811550320" sldId="259"/>
            <ac:graphicFrameMk id="7" creationId="{20CDF43D-2744-403E-B1C4-72A0361A6380}"/>
          </ac:graphicFrameMkLst>
        </pc:graphicFrameChg>
        <pc:picChg chg="add mod">
          <ac:chgData name="Lu Yan" userId="57f554522734ac31" providerId="LiveId" clId="{BF4D7594-07A2-4E6C-9CDC-8A6D54642065}" dt="2020-10-13T11:26:50.558" v="2075" actId="1038"/>
          <ac:picMkLst>
            <pc:docMk/>
            <pc:sldMk cId="1811550320" sldId="259"/>
            <ac:picMk id="5" creationId="{83BE0CAA-CAD9-44E0-BAA1-CC63A42609C1}"/>
          </ac:picMkLst>
        </pc:picChg>
        <pc:picChg chg="add mod">
          <ac:chgData name="Lu Yan" userId="57f554522734ac31" providerId="LiveId" clId="{BF4D7594-07A2-4E6C-9CDC-8A6D54642065}" dt="2020-10-13T11:26:48.645" v="2073" actId="1038"/>
          <ac:picMkLst>
            <pc:docMk/>
            <pc:sldMk cId="1811550320" sldId="259"/>
            <ac:picMk id="6" creationId="{9EFCA686-2FCA-4470-8DE1-184BDF8388E4}"/>
          </ac:picMkLst>
        </pc:picChg>
      </pc:sldChg>
      <pc:sldChg chg="addSp delSp modSp new mod">
        <pc:chgData name="Lu Yan" userId="57f554522734ac31" providerId="LiveId" clId="{BF4D7594-07A2-4E6C-9CDC-8A6D54642065}" dt="2020-10-13T11:48:43.456" v="3161"/>
        <pc:sldMkLst>
          <pc:docMk/>
          <pc:sldMk cId="542521114" sldId="260"/>
        </pc:sldMkLst>
        <pc:spChg chg="mod">
          <ac:chgData name="Lu Yan" userId="57f554522734ac31" providerId="LiveId" clId="{BF4D7594-07A2-4E6C-9CDC-8A6D54642065}" dt="2020-10-13T10:33:32.981" v="543"/>
          <ac:spMkLst>
            <pc:docMk/>
            <pc:sldMk cId="542521114" sldId="260"/>
            <ac:spMk id="2" creationId="{24963D29-B20E-4079-AABF-B9BEC1715337}"/>
          </ac:spMkLst>
        </pc:spChg>
        <pc:spChg chg="mod">
          <ac:chgData name="Lu Yan" userId="57f554522734ac31" providerId="LiveId" clId="{BF4D7594-07A2-4E6C-9CDC-8A6D54642065}" dt="2020-10-13T11:12:48.923" v="1066" actId="20577"/>
          <ac:spMkLst>
            <pc:docMk/>
            <pc:sldMk cId="542521114" sldId="260"/>
            <ac:spMk id="3" creationId="{A219745E-9EC8-4A63-BA7E-AFF773DD3BD7}"/>
          </ac:spMkLst>
        </pc:spChg>
        <pc:spChg chg="mod">
          <ac:chgData name="Lu Yan" userId="57f554522734ac31" providerId="LiveId" clId="{BF4D7594-07A2-4E6C-9CDC-8A6D54642065}" dt="2020-10-13T11:48:43.456" v="3161"/>
          <ac:spMkLst>
            <pc:docMk/>
            <pc:sldMk cId="542521114" sldId="260"/>
            <ac:spMk id="4" creationId="{0DD66357-1EBD-44CD-AA72-27157D3A52CE}"/>
          </ac:spMkLst>
        </pc:spChg>
        <pc:picChg chg="add del mod">
          <ac:chgData name="Lu Yan" userId="57f554522734ac31" providerId="LiveId" clId="{BF4D7594-07A2-4E6C-9CDC-8A6D54642065}" dt="2020-10-13T10:59:08.879" v="867" actId="478"/>
          <ac:picMkLst>
            <pc:docMk/>
            <pc:sldMk cId="542521114" sldId="260"/>
            <ac:picMk id="5" creationId="{6A913E4F-C5B3-44B6-B2BD-5C28E232537A}"/>
          </ac:picMkLst>
        </pc:picChg>
        <pc:picChg chg="add mod">
          <ac:chgData name="Lu Yan" userId="57f554522734ac31" providerId="LiveId" clId="{BF4D7594-07A2-4E6C-9CDC-8A6D54642065}" dt="2020-10-13T11:13:19.404" v="1068" actId="1076"/>
          <ac:picMkLst>
            <pc:docMk/>
            <pc:sldMk cId="542521114" sldId="260"/>
            <ac:picMk id="6" creationId="{E07C7AF9-27E9-4DC0-874E-71DF66B5C84B}"/>
          </ac:picMkLst>
        </pc:picChg>
      </pc:sldChg>
      <pc:sldChg chg="addSp delSp modSp new mod modClrScheme chgLayout">
        <pc:chgData name="Lu Yan" userId="57f554522734ac31" providerId="LiveId" clId="{BF4D7594-07A2-4E6C-9CDC-8A6D54642065}" dt="2020-10-13T11:19:47.202" v="1647"/>
        <pc:sldMkLst>
          <pc:docMk/>
          <pc:sldMk cId="2964602830" sldId="261"/>
        </pc:sldMkLst>
        <pc:spChg chg="mod ord">
          <ac:chgData name="Lu Yan" userId="57f554522734ac31" providerId="LiveId" clId="{BF4D7594-07A2-4E6C-9CDC-8A6D54642065}" dt="2020-10-13T11:14:16.715" v="1136" actId="700"/>
          <ac:spMkLst>
            <pc:docMk/>
            <pc:sldMk cId="2964602830" sldId="261"/>
            <ac:spMk id="2" creationId="{C9285DFA-3264-4489-A07F-81C6D9297409}"/>
          </ac:spMkLst>
        </pc:spChg>
        <pc:spChg chg="del mod ord">
          <ac:chgData name="Lu Yan" userId="57f554522734ac31" providerId="LiveId" clId="{BF4D7594-07A2-4E6C-9CDC-8A6D54642065}" dt="2020-10-13T11:14:16.715" v="1136" actId="700"/>
          <ac:spMkLst>
            <pc:docMk/>
            <pc:sldMk cId="2964602830" sldId="261"/>
            <ac:spMk id="3" creationId="{0B0D8F8F-6586-4BEF-8291-0EEE74E92D65}"/>
          </ac:spMkLst>
        </pc:spChg>
        <pc:spChg chg="del mod">
          <ac:chgData name="Lu Yan" userId="57f554522734ac31" providerId="LiveId" clId="{BF4D7594-07A2-4E6C-9CDC-8A6D54642065}" dt="2020-10-13T11:14:16.715" v="1136" actId="700"/>
          <ac:spMkLst>
            <pc:docMk/>
            <pc:sldMk cId="2964602830" sldId="261"/>
            <ac:spMk id="4" creationId="{6D760619-7C95-4FD3-886F-49795DDF4EE4}"/>
          </ac:spMkLst>
        </pc:spChg>
        <pc:spChg chg="add mod ord">
          <ac:chgData name="Lu Yan" userId="57f554522734ac31" providerId="LiveId" clId="{BF4D7594-07A2-4E6C-9CDC-8A6D54642065}" dt="2020-10-13T11:19:47.202" v="1647"/>
          <ac:spMkLst>
            <pc:docMk/>
            <pc:sldMk cId="2964602830" sldId="261"/>
            <ac:spMk id="5" creationId="{FD1D5A59-6503-4949-A661-F9B2340DE7E6}"/>
          </ac:spMkLst>
        </pc:spChg>
        <pc:picChg chg="add mod">
          <ac:chgData name="Lu Yan" userId="57f554522734ac31" providerId="LiveId" clId="{BF4D7594-07A2-4E6C-9CDC-8A6D54642065}" dt="2020-10-13T11:14:52.526" v="1170" actId="1076"/>
          <ac:picMkLst>
            <pc:docMk/>
            <pc:sldMk cId="2964602830" sldId="261"/>
            <ac:picMk id="6" creationId="{B66F91A5-5735-45BF-9E35-3C6BABB2E61F}"/>
          </ac:picMkLst>
        </pc:picChg>
      </pc:sldChg>
      <pc:sldChg chg="addSp delSp modSp new del mod modClrScheme chgLayout">
        <pc:chgData name="Lu Yan" userId="57f554522734ac31" providerId="LiveId" clId="{BF4D7594-07A2-4E6C-9CDC-8A6D54642065}" dt="2020-10-13T11:27:49.832" v="2076" actId="47"/>
        <pc:sldMkLst>
          <pc:docMk/>
          <pc:sldMk cId="1483103995" sldId="262"/>
        </pc:sldMkLst>
        <pc:spChg chg="del mod ord">
          <ac:chgData name="Lu Yan" userId="57f554522734ac31" providerId="LiveId" clId="{BF4D7594-07A2-4E6C-9CDC-8A6D54642065}" dt="2020-10-13T11:20:20.466" v="1649" actId="700"/>
          <ac:spMkLst>
            <pc:docMk/>
            <pc:sldMk cId="1483103995" sldId="262"/>
            <ac:spMk id="2" creationId="{B3EDFFD5-E680-4FAD-8427-21016E38AC58}"/>
          </ac:spMkLst>
        </pc:spChg>
        <pc:spChg chg="del mod ord">
          <ac:chgData name="Lu Yan" userId="57f554522734ac31" providerId="LiveId" clId="{BF4D7594-07A2-4E6C-9CDC-8A6D54642065}" dt="2020-10-13T11:20:20.466" v="1649" actId="700"/>
          <ac:spMkLst>
            <pc:docMk/>
            <pc:sldMk cId="1483103995" sldId="262"/>
            <ac:spMk id="3" creationId="{0373D4DF-4FCC-4341-BBE9-EE8A3DC8ABA2}"/>
          </ac:spMkLst>
        </pc:spChg>
        <pc:spChg chg="del">
          <ac:chgData name="Lu Yan" userId="57f554522734ac31" providerId="LiveId" clId="{BF4D7594-07A2-4E6C-9CDC-8A6D54642065}" dt="2020-10-13T11:20:20.466" v="1649" actId="700"/>
          <ac:spMkLst>
            <pc:docMk/>
            <pc:sldMk cId="1483103995" sldId="262"/>
            <ac:spMk id="4" creationId="{47A15E02-3444-43F7-81BE-957D02B2C000}"/>
          </ac:spMkLst>
        </pc:spChg>
        <pc:spChg chg="add mod ord">
          <ac:chgData name="Lu Yan" userId="57f554522734ac31" providerId="LiveId" clId="{BF4D7594-07A2-4E6C-9CDC-8A6D54642065}" dt="2020-10-13T11:20:35.148" v="1716"/>
          <ac:spMkLst>
            <pc:docMk/>
            <pc:sldMk cId="1483103995" sldId="262"/>
            <ac:spMk id="5" creationId="{F518C42A-8240-4AA8-BF9A-54C386FE12FB}"/>
          </ac:spMkLst>
        </pc:spChg>
        <pc:spChg chg="add mod ord">
          <ac:chgData name="Lu Yan" userId="57f554522734ac31" providerId="LiveId" clId="{BF4D7594-07A2-4E6C-9CDC-8A6D54642065}" dt="2020-10-13T11:20:45.600" v="1740" actId="20577"/>
          <ac:spMkLst>
            <pc:docMk/>
            <pc:sldMk cId="1483103995" sldId="262"/>
            <ac:spMk id="6" creationId="{669A3277-8C2B-43B7-BF81-C5213D3E5930}"/>
          </ac:spMkLst>
        </pc:spChg>
      </pc:sldChg>
      <pc:sldChg chg="new del">
        <pc:chgData name="Lu Yan" userId="57f554522734ac31" providerId="LiveId" clId="{BF4D7594-07A2-4E6C-9CDC-8A6D54642065}" dt="2020-10-13T11:28:15.116" v="2079" actId="47"/>
        <pc:sldMkLst>
          <pc:docMk/>
          <pc:sldMk cId="4085134798" sldId="262"/>
        </pc:sldMkLst>
      </pc:sldChg>
      <pc:sldChg chg="modSp new del mod ord">
        <pc:chgData name="Lu Yan" userId="57f554522734ac31" providerId="LiveId" clId="{BF4D7594-07A2-4E6C-9CDC-8A6D54642065}" dt="2020-10-13T11:15:10.254" v="1190" actId="47"/>
        <pc:sldMkLst>
          <pc:docMk/>
          <pc:sldMk cId="4264484726" sldId="262"/>
        </pc:sldMkLst>
        <pc:spChg chg="mod">
          <ac:chgData name="Lu Yan" userId="57f554522734ac31" providerId="LiveId" clId="{BF4D7594-07A2-4E6C-9CDC-8A6D54642065}" dt="2020-10-13T11:15:08.681" v="1189" actId="20577"/>
          <ac:spMkLst>
            <pc:docMk/>
            <pc:sldMk cId="4264484726" sldId="262"/>
            <ac:spMk id="2" creationId="{4F923480-8B6B-4E3A-BA9E-FA18A31556DE}"/>
          </ac:spMkLst>
        </pc:spChg>
      </pc:sldChg>
      <pc:sldChg chg="addSp delSp modSp add del mod">
        <pc:chgData name="Lu Yan" userId="57f554522734ac31" providerId="LiveId" clId="{BF4D7594-07A2-4E6C-9CDC-8A6D54642065}" dt="2020-10-13T11:50:07.356" v="3303" actId="20577"/>
        <pc:sldMkLst>
          <pc:docMk/>
          <pc:sldMk cId="188508031" sldId="263"/>
        </pc:sldMkLst>
        <pc:spChg chg="mod">
          <ac:chgData name="Lu Yan" userId="57f554522734ac31" providerId="LiveId" clId="{BF4D7594-07A2-4E6C-9CDC-8A6D54642065}" dt="2020-10-13T11:28:33.912" v="2138"/>
          <ac:spMkLst>
            <pc:docMk/>
            <pc:sldMk cId="188508031" sldId="263"/>
            <ac:spMk id="2" creationId="{63FD4E1C-240A-4000-A430-BB986DA9821E}"/>
          </ac:spMkLst>
        </pc:spChg>
        <pc:spChg chg="mod">
          <ac:chgData name="Lu Yan" userId="57f554522734ac31" providerId="LiveId" clId="{BF4D7594-07A2-4E6C-9CDC-8A6D54642065}" dt="2020-10-13T11:50:07.356" v="3303" actId="20577"/>
          <ac:spMkLst>
            <pc:docMk/>
            <pc:sldMk cId="188508031" sldId="263"/>
            <ac:spMk id="5" creationId="{A34353D6-A63A-4163-A723-0F009CD5BBF1}"/>
          </ac:spMkLst>
        </pc:spChg>
        <pc:spChg chg="del">
          <ac:chgData name="Lu Yan" userId="57f554522734ac31" providerId="LiveId" clId="{BF4D7594-07A2-4E6C-9CDC-8A6D54642065}" dt="2020-10-13T11:39:14.131" v="2540" actId="478"/>
          <ac:spMkLst>
            <pc:docMk/>
            <pc:sldMk cId="188508031" sldId="263"/>
            <ac:spMk id="9" creationId="{A18D6B0C-676C-41BF-BB42-FADCA189728C}"/>
          </ac:spMkLst>
        </pc:spChg>
        <pc:spChg chg="del">
          <ac:chgData name="Lu Yan" userId="57f554522734ac31" providerId="LiveId" clId="{BF4D7594-07A2-4E6C-9CDC-8A6D54642065}" dt="2020-10-13T11:39:15.602" v="2541" actId="478"/>
          <ac:spMkLst>
            <pc:docMk/>
            <pc:sldMk cId="188508031" sldId="263"/>
            <ac:spMk id="11" creationId="{66BEB4CA-AE00-4F8C-91B0-019F0C6F53B7}"/>
          </ac:spMkLst>
        </pc:spChg>
        <pc:picChg chg="add mod">
          <ac:chgData name="Lu Yan" userId="57f554522734ac31" providerId="LiveId" clId="{BF4D7594-07A2-4E6C-9CDC-8A6D54642065}" dt="2020-10-13T11:40:09.159" v="2566" actId="1038"/>
          <ac:picMkLst>
            <pc:docMk/>
            <pc:sldMk cId="188508031" sldId="263"/>
            <ac:picMk id="3" creationId="{DAC900B5-A2DA-4B84-832C-C1061A9CF3A1}"/>
          </ac:picMkLst>
        </pc:picChg>
        <pc:picChg chg="del">
          <ac:chgData name="Lu Yan" userId="57f554522734ac31" providerId="LiveId" clId="{BF4D7594-07A2-4E6C-9CDC-8A6D54642065}" dt="2020-10-13T11:30:46.539" v="2221" actId="478"/>
          <ac:picMkLst>
            <pc:docMk/>
            <pc:sldMk cId="188508031" sldId="263"/>
            <ac:picMk id="6" creationId="{561A2744-D48B-4E04-9D2F-10417E96C2A3}"/>
          </ac:picMkLst>
        </pc:picChg>
      </pc:sldChg>
      <pc:sldChg chg="modSp new del mod">
        <pc:chgData name="Lu Yan" userId="57f554522734ac31" providerId="LiveId" clId="{BF4D7594-07A2-4E6C-9CDC-8A6D54642065}" dt="2020-10-13T11:35:37.960" v="2461" actId="47"/>
        <pc:sldMkLst>
          <pc:docMk/>
          <pc:sldMk cId="2714851433" sldId="264"/>
        </pc:sldMkLst>
        <pc:spChg chg="mod">
          <ac:chgData name="Lu Yan" userId="57f554522734ac31" providerId="LiveId" clId="{BF4D7594-07A2-4E6C-9CDC-8A6D54642065}" dt="2020-10-13T11:31:33.351" v="2238"/>
          <ac:spMkLst>
            <pc:docMk/>
            <pc:sldMk cId="2714851433" sldId="264"/>
            <ac:spMk id="2" creationId="{4DFBB002-C31D-4E3B-B821-B095CC37D297}"/>
          </ac:spMkLst>
        </pc:spChg>
        <pc:spChg chg="mod">
          <ac:chgData name="Lu Yan" userId="57f554522734ac31" providerId="LiveId" clId="{BF4D7594-07A2-4E6C-9CDC-8A6D54642065}" dt="2020-10-13T11:32:51.940" v="2276"/>
          <ac:spMkLst>
            <pc:docMk/>
            <pc:sldMk cId="2714851433" sldId="264"/>
            <ac:spMk id="3" creationId="{BC7259C4-D68D-4CEE-A76A-6B6A5DE91D25}"/>
          </ac:spMkLst>
        </pc:spChg>
      </pc:sldChg>
      <pc:sldChg chg="addSp delSp modSp new mod modClrScheme chgLayout">
        <pc:chgData name="Lu Yan" userId="57f554522734ac31" providerId="LiveId" clId="{BF4D7594-07A2-4E6C-9CDC-8A6D54642065}" dt="2020-10-13T11:58:31.983" v="3575" actId="113"/>
        <pc:sldMkLst>
          <pc:docMk/>
          <pc:sldMk cId="695797805" sldId="265"/>
        </pc:sldMkLst>
        <pc:spChg chg="del mod ord">
          <ac:chgData name="Lu Yan" userId="57f554522734ac31" providerId="LiveId" clId="{BF4D7594-07A2-4E6C-9CDC-8A6D54642065}" dt="2020-10-13T11:34:31.333" v="2278" actId="700"/>
          <ac:spMkLst>
            <pc:docMk/>
            <pc:sldMk cId="695797805" sldId="265"/>
            <ac:spMk id="2" creationId="{61D46FF8-06ED-4D99-B9E6-68ECC00E945E}"/>
          </ac:spMkLst>
        </pc:spChg>
        <pc:spChg chg="del mod ord">
          <ac:chgData name="Lu Yan" userId="57f554522734ac31" providerId="LiveId" clId="{BF4D7594-07A2-4E6C-9CDC-8A6D54642065}" dt="2020-10-13T11:34:31.333" v="2278" actId="700"/>
          <ac:spMkLst>
            <pc:docMk/>
            <pc:sldMk cId="695797805" sldId="265"/>
            <ac:spMk id="3" creationId="{50105497-A455-4EB4-90BD-C9303106DF56}"/>
          </ac:spMkLst>
        </pc:spChg>
        <pc:spChg chg="del mod ord">
          <ac:chgData name="Lu Yan" userId="57f554522734ac31" providerId="LiveId" clId="{BF4D7594-07A2-4E6C-9CDC-8A6D54642065}" dt="2020-10-13T11:34:31.333" v="2278" actId="700"/>
          <ac:spMkLst>
            <pc:docMk/>
            <pc:sldMk cId="695797805" sldId="265"/>
            <ac:spMk id="4" creationId="{A7F631F1-D0B2-4C66-8B5B-00C8A55CCBE9}"/>
          </ac:spMkLst>
        </pc:spChg>
        <pc:spChg chg="add mod ord">
          <ac:chgData name="Lu Yan" userId="57f554522734ac31" providerId="LiveId" clId="{BF4D7594-07A2-4E6C-9CDC-8A6D54642065}" dt="2020-10-13T11:54:04.640" v="3325"/>
          <ac:spMkLst>
            <pc:docMk/>
            <pc:sldMk cId="695797805" sldId="265"/>
            <ac:spMk id="5" creationId="{E59014F8-FEA8-451E-B34C-A0B041FB87EB}"/>
          </ac:spMkLst>
        </pc:spChg>
        <pc:spChg chg="add mod ord">
          <ac:chgData name="Lu Yan" userId="57f554522734ac31" providerId="LiveId" clId="{BF4D7594-07A2-4E6C-9CDC-8A6D54642065}" dt="2020-10-13T11:34:31.333" v="2278" actId="700"/>
          <ac:spMkLst>
            <pc:docMk/>
            <pc:sldMk cId="695797805" sldId="265"/>
            <ac:spMk id="6" creationId="{35F9BA38-FA00-420B-A84D-560E14512807}"/>
          </ac:spMkLst>
        </pc:spChg>
        <pc:spChg chg="add mod ord">
          <ac:chgData name="Lu Yan" userId="57f554522734ac31" providerId="LiveId" clId="{BF4D7594-07A2-4E6C-9CDC-8A6D54642065}" dt="2020-10-13T11:58:31.983" v="3575" actId="113"/>
          <ac:spMkLst>
            <pc:docMk/>
            <pc:sldMk cId="695797805" sldId="265"/>
            <ac:spMk id="7" creationId="{E0D0F33F-FE42-46CE-A8FB-06771EC96A13}"/>
          </ac:spMkLst>
        </pc:spChg>
        <pc:picChg chg="add mod">
          <ac:chgData name="Lu Yan" userId="57f554522734ac31" providerId="LiveId" clId="{BF4D7594-07A2-4E6C-9CDC-8A6D54642065}" dt="2020-10-13T11:55:11.074" v="3346" actId="1038"/>
          <ac:picMkLst>
            <pc:docMk/>
            <pc:sldMk cId="695797805" sldId="265"/>
            <ac:picMk id="8" creationId="{1A4C0186-3462-4FB3-9C61-53F702F1603F}"/>
          </ac:picMkLst>
        </pc:picChg>
        <pc:picChg chg="add mod">
          <ac:chgData name="Lu Yan" userId="57f554522734ac31" providerId="LiveId" clId="{BF4D7594-07A2-4E6C-9CDC-8A6D54642065}" dt="2020-10-13T11:55:20.101" v="3354" actId="1036"/>
          <ac:picMkLst>
            <pc:docMk/>
            <pc:sldMk cId="695797805" sldId="265"/>
            <ac:picMk id="9" creationId="{50B3C032-F5DB-4DD7-B202-081506E53CD7}"/>
          </ac:picMkLst>
        </pc:picChg>
        <pc:picChg chg="add mod">
          <ac:chgData name="Lu Yan" userId="57f554522734ac31" providerId="LiveId" clId="{BF4D7594-07A2-4E6C-9CDC-8A6D54642065}" dt="2020-10-13T11:55:32.593" v="3356" actId="1076"/>
          <ac:picMkLst>
            <pc:docMk/>
            <pc:sldMk cId="695797805" sldId="265"/>
            <ac:picMk id="10" creationId="{4FD472CD-C37B-4A0B-BA85-BA1A7BFB862D}"/>
          </ac:picMkLst>
        </pc:picChg>
        <pc:picChg chg="add mod">
          <ac:chgData name="Lu Yan" userId="57f554522734ac31" providerId="LiveId" clId="{BF4D7594-07A2-4E6C-9CDC-8A6D54642065}" dt="2020-10-13T11:56:42.784" v="3382" actId="1037"/>
          <ac:picMkLst>
            <pc:docMk/>
            <pc:sldMk cId="695797805" sldId="265"/>
            <ac:picMk id="11" creationId="{94F09535-7756-4D13-9290-DEC937C7537A}"/>
          </ac:picMkLst>
        </pc:picChg>
        <pc:picChg chg="add mod">
          <ac:chgData name="Lu Yan" userId="57f554522734ac31" providerId="LiveId" clId="{BF4D7594-07A2-4E6C-9CDC-8A6D54642065}" dt="2020-10-13T11:56:58.825" v="3384" actId="1076"/>
          <ac:picMkLst>
            <pc:docMk/>
            <pc:sldMk cId="695797805" sldId="265"/>
            <ac:picMk id="12" creationId="{FAF7A424-8A3E-4EE6-8DE5-2C4399156270}"/>
          </ac:picMkLst>
        </pc:picChg>
        <pc:picChg chg="add mod">
          <ac:chgData name="Lu Yan" userId="57f554522734ac31" providerId="LiveId" clId="{BF4D7594-07A2-4E6C-9CDC-8A6D54642065}" dt="2020-10-13T11:57:09.706" v="3386" actId="1076"/>
          <ac:picMkLst>
            <pc:docMk/>
            <pc:sldMk cId="695797805" sldId="265"/>
            <ac:picMk id="13" creationId="{8D2B4980-7AC0-490F-9178-DB796A18D477}"/>
          </ac:picMkLst>
        </pc:picChg>
      </pc:sldChg>
      <pc:sldChg chg="modSp new del mod">
        <pc:chgData name="Lu Yan" userId="57f554522734ac31" providerId="LiveId" clId="{BF4D7594-07A2-4E6C-9CDC-8A6D54642065}" dt="2020-10-13T11:35:51.160" v="2462" actId="2696"/>
        <pc:sldMkLst>
          <pc:docMk/>
          <pc:sldMk cId="1307237076" sldId="266"/>
        </pc:sldMkLst>
        <pc:spChg chg="mod">
          <ac:chgData name="Lu Yan" userId="57f554522734ac31" providerId="LiveId" clId="{BF4D7594-07A2-4E6C-9CDC-8A6D54642065}" dt="2020-10-13T11:35:03.094" v="2346"/>
          <ac:spMkLst>
            <pc:docMk/>
            <pc:sldMk cId="1307237076" sldId="266"/>
            <ac:spMk id="2" creationId="{017ED01E-2BD1-47F1-BA6E-2BAA425DCF2A}"/>
          </ac:spMkLst>
        </pc:spChg>
        <pc:spChg chg="mod">
          <ac:chgData name="Lu Yan" userId="57f554522734ac31" providerId="LiveId" clId="{BF4D7594-07A2-4E6C-9CDC-8A6D54642065}" dt="2020-10-13T11:35:22.458" v="2452"/>
          <ac:spMkLst>
            <pc:docMk/>
            <pc:sldMk cId="1307237076" sldId="266"/>
            <ac:spMk id="3" creationId="{AD703280-7A38-4A3B-A521-FE286631E584}"/>
          </ac:spMkLst>
        </pc:spChg>
      </pc:sldChg>
      <pc:sldChg chg="modSp add mod">
        <pc:chgData name="Lu Yan" userId="57f554522734ac31" providerId="LiveId" clId="{BF4D7594-07A2-4E6C-9CDC-8A6D54642065}" dt="2020-10-13T11:42:43.473" v="2742"/>
        <pc:sldMkLst>
          <pc:docMk/>
          <pc:sldMk cId="2798417876" sldId="266"/>
        </pc:sldMkLst>
        <pc:spChg chg="mod">
          <ac:chgData name="Lu Yan" userId="57f554522734ac31" providerId="LiveId" clId="{BF4D7594-07A2-4E6C-9CDC-8A6D54642065}" dt="2020-10-13T11:42:43.473" v="2742"/>
          <ac:spMkLst>
            <pc:docMk/>
            <pc:sldMk cId="2798417876" sldId="266"/>
            <ac:spMk id="3" creationId="{AD703280-7A38-4A3B-A521-FE286631E584}"/>
          </ac:spMkLst>
        </pc:spChg>
      </pc:sldChg>
      <pc:sldChg chg="addSp delSp modSp new del mod modClrScheme chgLayout">
        <pc:chgData name="Lu Yan" userId="57f554522734ac31" providerId="LiveId" clId="{BF4D7594-07A2-4E6C-9CDC-8A6D54642065}" dt="2020-10-13T11:50:15.847" v="3304" actId="47"/>
        <pc:sldMkLst>
          <pc:docMk/>
          <pc:sldMk cId="4080136674" sldId="267"/>
        </pc:sldMkLst>
        <pc:spChg chg="del mod ord">
          <ac:chgData name="Lu Yan" userId="57f554522734ac31" providerId="LiveId" clId="{BF4D7594-07A2-4E6C-9CDC-8A6D54642065}" dt="2020-10-13T11:47:18.315" v="2910" actId="700"/>
          <ac:spMkLst>
            <pc:docMk/>
            <pc:sldMk cId="4080136674" sldId="267"/>
            <ac:spMk id="2" creationId="{12550F55-705D-4181-84FC-343FA6118589}"/>
          </ac:spMkLst>
        </pc:spChg>
        <pc:spChg chg="del mod ord">
          <ac:chgData name="Lu Yan" userId="57f554522734ac31" providerId="LiveId" clId="{BF4D7594-07A2-4E6C-9CDC-8A6D54642065}" dt="2020-10-13T11:47:18.315" v="2910" actId="700"/>
          <ac:spMkLst>
            <pc:docMk/>
            <pc:sldMk cId="4080136674" sldId="267"/>
            <ac:spMk id="3" creationId="{2EF75D0F-9488-4400-96BD-59C989F404B1}"/>
          </ac:spMkLst>
        </pc:spChg>
        <pc:spChg chg="del">
          <ac:chgData name="Lu Yan" userId="57f554522734ac31" providerId="LiveId" clId="{BF4D7594-07A2-4E6C-9CDC-8A6D54642065}" dt="2020-10-13T11:47:18.315" v="2910" actId="700"/>
          <ac:spMkLst>
            <pc:docMk/>
            <pc:sldMk cId="4080136674" sldId="267"/>
            <ac:spMk id="4" creationId="{6EEAA3B1-B948-4FA0-92E7-75499D92AA76}"/>
          </ac:spMkLst>
        </pc:spChg>
        <pc:spChg chg="add mod ord">
          <ac:chgData name="Lu Yan" userId="57f554522734ac31" providerId="LiveId" clId="{BF4D7594-07A2-4E6C-9CDC-8A6D54642065}" dt="2020-10-13T11:47:22.994" v="2937"/>
          <ac:spMkLst>
            <pc:docMk/>
            <pc:sldMk cId="4080136674" sldId="267"/>
            <ac:spMk id="5" creationId="{C477A6E3-8C2B-4814-BC06-1B2B4D5D55AC}"/>
          </ac:spMkLst>
        </pc:spChg>
        <pc:spChg chg="add mod ord">
          <ac:chgData name="Lu Yan" userId="57f554522734ac31" providerId="LiveId" clId="{BF4D7594-07A2-4E6C-9CDC-8A6D54642065}" dt="2020-10-13T11:47:18.315" v="2910" actId="700"/>
          <ac:spMkLst>
            <pc:docMk/>
            <pc:sldMk cId="4080136674" sldId="267"/>
            <ac:spMk id="6" creationId="{3D98C866-9E8F-4215-BA23-030201EF334C}"/>
          </ac:spMkLst>
        </pc:spChg>
      </pc:sldChg>
      <pc:sldChg chg="modSp add mod">
        <pc:chgData name="Lu Yan" userId="57f554522734ac31" providerId="LiveId" clId="{BF4D7594-07A2-4E6C-9CDC-8A6D54642065}" dt="2020-10-13T11:48:04.166" v="3067"/>
        <pc:sldMkLst>
          <pc:docMk/>
          <pc:sldMk cId="2196400805" sldId="268"/>
        </pc:sldMkLst>
        <pc:spChg chg="mod">
          <ac:chgData name="Lu Yan" userId="57f554522734ac31" providerId="LiveId" clId="{BF4D7594-07A2-4E6C-9CDC-8A6D54642065}" dt="2020-10-13T11:43:26.691" v="2772"/>
          <ac:spMkLst>
            <pc:docMk/>
            <pc:sldMk cId="2196400805" sldId="268"/>
            <ac:spMk id="2" creationId="{24963D29-B20E-4079-AABF-B9BEC1715337}"/>
          </ac:spMkLst>
        </pc:spChg>
        <pc:spChg chg="mod">
          <ac:chgData name="Lu Yan" userId="57f554522734ac31" providerId="LiveId" clId="{BF4D7594-07A2-4E6C-9CDC-8A6D54642065}" dt="2020-10-13T11:48:04.166" v="3067"/>
          <ac:spMkLst>
            <pc:docMk/>
            <pc:sldMk cId="2196400805" sldId="268"/>
            <ac:spMk id="4" creationId="{0DD66357-1EBD-44CD-AA72-27157D3A52CE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C51401-6CBA-47E2-8773-69E87B9CDADC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72161025-4B21-4129-A689-B938C360CF10}">
      <dgm:prSet phldrT="[テキスト]"/>
      <dgm:spPr/>
      <dgm:t>
        <a:bodyPr/>
        <a:lstStyle/>
        <a:p>
          <a:r>
            <a:rPr kumimoji="1" lang="en-US" altLang="zh-CN" dirty="0"/>
            <a:t>c</a:t>
          </a:r>
          <a:endParaRPr kumimoji="1" lang="ja-JP" altLang="en-US" dirty="0"/>
        </a:p>
      </dgm:t>
    </dgm:pt>
    <dgm:pt modelId="{A2724520-0159-4398-8A1B-7B628BC46F8E}" type="parTrans" cxnId="{91E3D165-DE32-487F-9A50-867A271F3ECF}">
      <dgm:prSet/>
      <dgm:spPr/>
      <dgm:t>
        <a:bodyPr/>
        <a:lstStyle/>
        <a:p>
          <a:endParaRPr kumimoji="1" lang="ja-JP" altLang="en-US"/>
        </a:p>
      </dgm:t>
    </dgm:pt>
    <dgm:pt modelId="{B35269F0-0FD9-4F37-B22E-E7F13FC28114}" type="sibTrans" cxnId="{91E3D165-DE32-487F-9A50-867A271F3ECF}">
      <dgm:prSet/>
      <dgm:spPr/>
      <dgm:t>
        <a:bodyPr/>
        <a:lstStyle/>
        <a:p>
          <a:endParaRPr kumimoji="1" lang="ja-JP" altLang="en-US"/>
        </a:p>
      </dgm:t>
    </dgm:pt>
    <dgm:pt modelId="{5F47701E-B650-49CA-98B3-F68ED066F5F2}">
      <dgm:prSet phldrT="[テキスト]"/>
      <dgm:spPr/>
      <dgm:t>
        <a:bodyPr/>
        <a:lstStyle/>
        <a:p>
          <a:r>
            <a:rPr kumimoji="1" lang="en-US" altLang="ja-JP" dirty="0"/>
            <a:t>b</a:t>
          </a:r>
          <a:endParaRPr kumimoji="1" lang="ja-JP" altLang="en-US" dirty="0"/>
        </a:p>
      </dgm:t>
    </dgm:pt>
    <dgm:pt modelId="{8A4A8C1A-2D73-4B57-85E6-824D68E96A4A}" type="parTrans" cxnId="{9FF459CE-49F0-4282-A634-FDAB59ECD063}">
      <dgm:prSet/>
      <dgm:spPr/>
      <dgm:t>
        <a:bodyPr/>
        <a:lstStyle/>
        <a:p>
          <a:endParaRPr kumimoji="1" lang="ja-JP" altLang="en-US"/>
        </a:p>
      </dgm:t>
    </dgm:pt>
    <dgm:pt modelId="{AB8A00BB-1C75-4D1D-AEAA-1EED199F2FA3}" type="sibTrans" cxnId="{9FF459CE-49F0-4282-A634-FDAB59ECD063}">
      <dgm:prSet/>
      <dgm:spPr/>
      <dgm:t>
        <a:bodyPr/>
        <a:lstStyle/>
        <a:p>
          <a:endParaRPr kumimoji="1" lang="ja-JP" altLang="en-US"/>
        </a:p>
      </dgm:t>
    </dgm:pt>
    <dgm:pt modelId="{658A9B5A-0AC7-4FC0-83A8-FD617214075F}">
      <dgm:prSet phldrT="[テキスト]"/>
      <dgm:spPr/>
      <dgm:t>
        <a:bodyPr/>
        <a:lstStyle/>
        <a:p>
          <a:r>
            <a:rPr kumimoji="1" lang="en-US" altLang="ja-JP" dirty="0"/>
            <a:t>a</a:t>
          </a:r>
          <a:endParaRPr kumimoji="1" lang="ja-JP" altLang="en-US" dirty="0"/>
        </a:p>
      </dgm:t>
    </dgm:pt>
    <dgm:pt modelId="{252F5361-C9C2-401D-A572-D2EFB25226A9}" type="parTrans" cxnId="{E33C9070-E19B-409C-A212-8406909C795D}">
      <dgm:prSet/>
      <dgm:spPr/>
      <dgm:t>
        <a:bodyPr/>
        <a:lstStyle/>
        <a:p>
          <a:endParaRPr kumimoji="1" lang="ja-JP" altLang="en-US"/>
        </a:p>
      </dgm:t>
    </dgm:pt>
    <dgm:pt modelId="{980C8EA4-927D-4459-B4AD-236DAC224071}" type="sibTrans" cxnId="{E33C9070-E19B-409C-A212-8406909C795D}">
      <dgm:prSet/>
      <dgm:spPr/>
      <dgm:t>
        <a:bodyPr/>
        <a:lstStyle/>
        <a:p>
          <a:endParaRPr kumimoji="1" lang="ja-JP" altLang="en-US"/>
        </a:p>
      </dgm:t>
    </dgm:pt>
    <dgm:pt modelId="{6FB0A4F0-0CA1-460A-9EA0-21B66A2991BD}">
      <dgm:prSet phldrT="[テキスト]"/>
      <dgm:spPr/>
      <dgm:t>
        <a:bodyPr/>
        <a:lstStyle/>
        <a:p>
          <a:r>
            <a:rPr kumimoji="1" lang="en-US" altLang="ja-JP" dirty="0"/>
            <a:t>main</a:t>
          </a:r>
          <a:endParaRPr kumimoji="1" lang="ja-JP" altLang="en-US" dirty="0"/>
        </a:p>
      </dgm:t>
    </dgm:pt>
    <dgm:pt modelId="{703F3317-B531-4511-B9FE-A78219D19B99}" type="parTrans" cxnId="{365F0F79-042C-404F-92FF-900BE21FF816}">
      <dgm:prSet/>
      <dgm:spPr/>
      <dgm:t>
        <a:bodyPr/>
        <a:lstStyle/>
        <a:p>
          <a:endParaRPr kumimoji="1" lang="ja-JP" altLang="en-US"/>
        </a:p>
      </dgm:t>
    </dgm:pt>
    <dgm:pt modelId="{16AA090E-BC95-4F47-82E3-971B5DFC6F89}" type="sibTrans" cxnId="{365F0F79-042C-404F-92FF-900BE21FF816}">
      <dgm:prSet/>
      <dgm:spPr/>
      <dgm:t>
        <a:bodyPr/>
        <a:lstStyle/>
        <a:p>
          <a:endParaRPr kumimoji="1" lang="ja-JP" altLang="en-US"/>
        </a:p>
      </dgm:t>
    </dgm:pt>
    <dgm:pt modelId="{5F98E21F-32E6-4C40-BA97-0BA0170CA8C7}" type="pres">
      <dgm:prSet presAssocID="{6BC51401-6CBA-47E2-8773-69E87B9CDADC}" presName="Name0" presStyleCnt="0">
        <dgm:presLayoutVars>
          <dgm:dir/>
          <dgm:animLvl val="lvl"/>
          <dgm:resizeHandles val="exact"/>
        </dgm:presLayoutVars>
      </dgm:prSet>
      <dgm:spPr/>
    </dgm:pt>
    <dgm:pt modelId="{54C7DE3C-BA1E-4E71-992E-3F4EFD05CFD2}" type="pres">
      <dgm:prSet presAssocID="{72161025-4B21-4129-A689-B938C360CF10}" presName="Name8" presStyleCnt="0"/>
      <dgm:spPr/>
    </dgm:pt>
    <dgm:pt modelId="{AA027ED9-45C2-4B5D-8798-F734F3AA9A43}" type="pres">
      <dgm:prSet presAssocID="{72161025-4B21-4129-A689-B938C360CF10}" presName="level" presStyleLbl="node1" presStyleIdx="0" presStyleCnt="4">
        <dgm:presLayoutVars>
          <dgm:chMax val="1"/>
          <dgm:bulletEnabled val="1"/>
        </dgm:presLayoutVars>
      </dgm:prSet>
      <dgm:spPr/>
    </dgm:pt>
    <dgm:pt modelId="{69412E42-5060-4588-A706-DF52FB561612}" type="pres">
      <dgm:prSet presAssocID="{72161025-4B21-4129-A689-B938C360CF1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666E74F-73C1-4D2C-A719-DCDBE32DC76C}" type="pres">
      <dgm:prSet presAssocID="{5F47701E-B650-49CA-98B3-F68ED066F5F2}" presName="Name8" presStyleCnt="0"/>
      <dgm:spPr/>
    </dgm:pt>
    <dgm:pt modelId="{AEC841C6-5141-4E4D-9A55-347261453F86}" type="pres">
      <dgm:prSet presAssocID="{5F47701E-B650-49CA-98B3-F68ED066F5F2}" presName="level" presStyleLbl="node1" presStyleIdx="1" presStyleCnt="4">
        <dgm:presLayoutVars>
          <dgm:chMax val="1"/>
          <dgm:bulletEnabled val="1"/>
        </dgm:presLayoutVars>
      </dgm:prSet>
      <dgm:spPr/>
    </dgm:pt>
    <dgm:pt modelId="{52E7876A-FB97-43A1-82A1-3D6C9D94144F}" type="pres">
      <dgm:prSet presAssocID="{5F47701E-B650-49CA-98B3-F68ED066F5F2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D4C5246-E927-4FCC-81C6-B7D2F030AA70}" type="pres">
      <dgm:prSet presAssocID="{658A9B5A-0AC7-4FC0-83A8-FD617214075F}" presName="Name8" presStyleCnt="0"/>
      <dgm:spPr/>
    </dgm:pt>
    <dgm:pt modelId="{1DA64365-1A47-480C-A85A-370DFD6943C0}" type="pres">
      <dgm:prSet presAssocID="{658A9B5A-0AC7-4FC0-83A8-FD617214075F}" presName="level" presStyleLbl="node1" presStyleIdx="2" presStyleCnt="4">
        <dgm:presLayoutVars>
          <dgm:chMax val="1"/>
          <dgm:bulletEnabled val="1"/>
        </dgm:presLayoutVars>
      </dgm:prSet>
      <dgm:spPr/>
    </dgm:pt>
    <dgm:pt modelId="{F61125C1-875A-4A1E-BF11-7ED363400389}" type="pres">
      <dgm:prSet presAssocID="{658A9B5A-0AC7-4FC0-83A8-FD617214075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5F8CDC3-76D5-494F-B6D2-5869609635BD}" type="pres">
      <dgm:prSet presAssocID="{6FB0A4F0-0CA1-460A-9EA0-21B66A2991BD}" presName="Name8" presStyleCnt="0"/>
      <dgm:spPr/>
    </dgm:pt>
    <dgm:pt modelId="{D8F5BF0A-0591-4074-8E36-49BAAD299CA5}" type="pres">
      <dgm:prSet presAssocID="{6FB0A4F0-0CA1-460A-9EA0-21B66A2991BD}" presName="level" presStyleLbl="node1" presStyleIdx="3" presStyleCnt="4">
        <dgm:presLayoutVars>
          <dgm:chMax val="1"/>
          <dgm:bulletEnabled val="1"/>
        </dgm:presLayoutVars>
      </dgm:prSet>
      <dgm:spPr/>
    </dgm:pt>
    <dgm:pt modelId="{2CD0CE5F-FE67-4F10-BFFD-2ABB414D7A67}" type="pres">
      <dgm:prSet presAssocID="{6FB0A4F0-0CA1-460A-9EA0-21B66A2991BD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B9530E01-F5B2-4BFC-B567-EED3427AA48E}" type="presOf" srcId="{6FB0A4F0-0CA1-460A-9EA0-21B66A2991BD}" destId="{2CD0CE5F-FE67-4F10-BFFD-2ABB414D7A67}" srcOrd="1" destOrd="0" presId="urn:microsoft.com/office/officeart/2005/8/layout/pyramid1"/>
    <dgm:cxn modelId="{9C12E70D-6D6E-4397-B131-2DC52548B31C}" type="presOf" srcId="{5F47701E-B650-49CA-98B3-F68ED066F5F2}" destId="{52E7876A-FB97-43A1-82A1-3D6C9D94144F}" srcOrd="1" destOrd="0" presId="urn:microsoft.com/office/officeart/2005/8/layout/pyramid1"/>
    <dgm:cxn modelId="{513CD360-AFB0-4C5D-8B34-0D069A427B97}" type="presOf" srcId="{6BC51401-6CBA-47E2-8773-69E87B9CDADC}" destId="{5F98E21F-32E6-4C40-BA97-0BA0170CA8C7}" srcOrd="0" destOrd="0" presId="urn:microsoft.com/office/officeart/2005/8/layout/pyramid1"/>
    <dgm:cxn modelId="{91E3D165-DE32-487F-9A50-867A271F3ECF}" srcId="{6BC51401-6CBA-47E2-8773-69E87B9CDADC}" destId="{72161025-4B21-4129-A689-B938C360CF10}" srcOrd="0" destOrd="0" parTransId="{A2724520-0159-4398-8A1B-7B628BC46F8E}" sibTransId="{B35269F0-0FD9-4F37-B22E-E7F13FC28114}"/>
    <dgm:cxn modelId="{A610E06D-F4DC-4434-964C-C73ED771D221}" type="presOf" srcId="{5F47701E-B650-49CA-98B3-F68ED066F5F2}" destId="{AEC841C6-5141-4E4D-9A55-347261453F86}" srcOrd="0" destOrd="0" presId="urn:microsoft.com/office/officeart/2005/8/layout/pyramid1"/>
    <dgm:cxn modelId="{E33C9070-E19B-409C-A212-8406909C795D}" srcId="{6BC51401-6CBA-47E2-8773-69E87B9CDADC}" destId="{658A9B5A-0AC7-4FC0-83A8-FD617214075F}" srcOrd="2" destOrd="0" parTransId="{252F5361-C9C2-401D-A572-D2EFB25226A9}" sibTransId="{980C8EA4-927D-4459-B4AD-236DAC224071}"/>
    <dgm:cxn modelId="{365F0F79-042C-404F-92FF-900BE21FF816}" srcId="{6BC51401-6CBA-47E2-8773-69E87B9CDADC}" destId="{6FB0A4F0-0CA1-460A-9EA0-21B66A2991BD}" srcOrd="3" destOrd="0" parTransId="{703F3317-B531-4511-B9FE-A78219D19B99}" sibTransId="{16AA090E-BC95-4F47-82E3-971B5DFC6F89}"/>
    <dgm:cxn modelId="{078DCE98-B163-4140-8870-8D7889D6AF9B}" type="presOf" srcId="{658A9B5A-0AC7-4FC0-83A8-FD617214075F}" destId="{1DA64365-1A47-480C-A85A-370DFD6943C0}" srcOrd="0" destOrd="0" presId="urn:microsoft.com/office/officeart/2005/8/layout/pyramid1"/>
    <dgm:cxn modelId="{F7A6A1A6-42D8-4DE7-B2F9-06F7226244FA}" type="presOf" srcId="{72161025-4B21-4129-A689-B938C360CF10}" destId="{69412E42-5060-4588-A706-DF52FB561612}" srcOrd="1" destOrd="0" presId="urn:microsoft.com/office/officeart/2005/8/layout/pyramid1"/>
    <dgm:cxn modelId="{39B680BB-088A-4BE6-BFFD-18B3EAF8C50C}" type="presOf" srcId="{6FB0A4F0-0CA1-460A-9EA0-21B66A2991BD}" destId="{D8F5BF0A-0591-4074-8E36-49BAAD299CA5}" srcOrd="0" destOrd="0" presId="urn:microsoft.com/office/officeart/2005/8/layout/pyramid1"/>
    <dgm:cxn modelId="{9FF459CE-49F0-4282-A634-FDAB59ECD063}" srcId="{6BC51401-6CBA-47E2-8773-69E87B9CDADC}" destId="{5F47701E-B650-49CA-98B3-F68ED066F5F2}" srcOrd="1" destOrd="0" parTransId="{8A4A8C1A-2D73-4B57-85E6-824D68E96A4A}" sibTransId="{AB8A00BB-1C75-4D1D-AEAA-1EED199F2FA3}"/>
    <dgm:cxn modelId="{7D6D9FEA-0F96-4931-AF45-61EFD350CDC7}" type="presOf" srcId="{72161025-4B21-4129-A689-B938C360CF10}" destId="{AA027ED9-45C2-4B5D-8798-F734F3AA9A43}" srcOrd="0" destOrd="0" presId="urn:microsoft.com/office/officeart/2005/8/layout/pyramid1"/>
    <dgm:cxn modelId="{FF6DEBFA-0FB6-4F00-AC75-C328A5202314}" type="presOf" srcId="{658A9B5A-0AC7-4FC0-83A8-FD617214075F}" destId="{F61125C1-875A-4A1E-BF11-7ED363400389}" srcOrd="1" destOrd="0" presId="urn:microsoft.com/office/officeart/2005/8/layout/pyramid1"/>
    <dgm:cxn modelId="{24660CA9-CBFF-436F-9F3D-BCBE29372292}" type="presParOf" srcId="{5F98E21F-32E6-4C40-BA97-0BA0170CA8C7}" destId="{54C7DE3C-BA1E-4E71-992E-3F4EFD05CFD2}" srcOrd="0" destOrd="0" presId="urn:microsoft.com/office/officeart/2005/8/layout/pyramid1"/>
    <dgm:cxn modelId="{9FC4BD93-FC7B-4546-A8E3-A0351D5D0507}" type="presParOf" srcId="{54C7DE3C-BA1E-4E71-992E-3F4EFD05CFD2}" destId="{AA027ED9-45C2-4B5D-8798-F734F3AA9A43}" srcOrd="0" destOrd="0" presId="urn:microsoft.com/office/officeart/2005/8/layout/pyramid1"/>
    <dgm:cxn modelId="{84EC7192-7612-4872-BC71-C3E6D84BD1EE}" type="presParOf" srcId="{54C7DE3C-BA1E-4E71-992E-3F4EFD05CFD2}" destId="{69412E42-5060-4588-A706-DF52FB561612}" srcOrd="1" destOrd="0" presId="urn:microsoft.com/office/officeart/2005/8/layout/pyramid1"/>
    <dgm:cxn modelId="{898FACAE-3BE9-4591-9B62-C2F5C4713B66}" type="presParOf" srcId="{5F98E21F-32E6-4C40-BA97-0BA0170CA8C7}" destId="{0666E74F-73C1-4D2C-A719-DCDBE32DC76C}" srcOrd="1" destOrd="0" presId="urn:microsoft.com/office/officeart/2005/8/layout/pyramid1"/>
    <dgm:cxn modelId="{7BD716A7-A7A1-4E93-A20F-69B600A6723E}" type="presParOf" srcId="{0666E74F-73C1-4D2C-A719-DCDBE32DC76C}" destId="{AEC841C6-5141-4E4D-9A55-347261453F86}" srcOrd="0" destOrd="0" presId="urn:microsoft.com/office/officeart/2005/8/layout/pyramid1"/>
    <dgm:cxn modelId="{C26399FA-9EB6-4135-BF46-9A3B87D345B3}" type="presParOf" srcId="{0666E74F-73C1-4D2C-A719-DCDBE32DC76C}" destId="{52E7876A-FB97-43A1-82A1-3D6C9D94144F}" srcOrd="1" destOrd="0" presId="urn:microsoft.com/office/officeart/2005/8/layout/pyramid1"/>
    <dgm:cxn modelId="{92A162CB-E947-4E83-B3DB-F055D6DCF3BA}" type="presParOf" srcId="{5F98E21F-32E6-4C40-BA97-0BA0170CA8C7}" destId="{4D4C5246-E927-4FCC-81C6-B7D2F030AA70}" srcOrd="2" destOrd="0" presId="urn:microsoft.com/office/officeart/2005/8/layout/pyramid1"/>
    <dgm:cxn modelId="{2F57C49F-CA2A-48D6-9C74-D6A5EDA84C9F}" type="presParOf" srcId="{4D4C5246-E927-4FCC-81C6-B7D2F030AA70}" destId="{1DA64365-1A47-480C-A85A-370DFD6943C0}" srcOrd="0" destOrd="0" presId="urn:microsoft.com/office/officeart/2005/8/layout/pyramid1"/>
    <dgm:cxn modelId="{33DA24A0-1D6D-48ED-A22F-3A26A7A4C3CC}" type="presParOf" srcId="{4D4C5246-E927-4FCC-81C6-B7D2F030AA70}" destId="{F61125C1-875A-4A1E-BF11-7ED363400389}" srcOrd="1" destOrd="0" presId="urn:microsoft.com/office/officeart/2005/8/layout/pyramid1"/>
    <dgm:cxn modelId="{BA3DE105-34AA-4B79-BBC2-47C43B6E93A0}" type="presParOf" srcId="{5F98E21F-32E6-4C40-BA97-0BA0170CA8C7}" destId="{55F8CDC3-76D5-494F-B6D2-5869609635BD}" srcOrd="3" destOrd="0" presId="urn:microsoft.com/office/officeart/2005/8/layout/pyramid1"/>
    <dgm:cxn modelId="{A62E86D2-7534-4C44-B0B4-6F108D484D8A}" type="presParOf" srcId="{55F8CDC3-76D5-494F-B6D2-5869609635BD}" destId="{D8F5BF0A-0591-4074-8E36-49BAAD299CA5}" srcOrd="0" destOrd="0" presId="urn:microsoft.com/office/officeart/2005/8/layout/pyramid1"/>
    <dgm:cxn modelId="{23F0D02C-53A2-4A3C-9364-189CD0262E86}" type="presParOf" srcId="{55F8CDC3-76D5-494F-B6D2-5869609635BD}" destId="{2CD0CE5F-FE67-4F10-BFFD-2ABB414D7A67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27ED9-45C2-4B5D-8798-F734F3AA9A43}">
      <dsp:nvSpPr>
        <dsp:cNvPr id="0" name=""/>
        <dsp:cNvSpPr/>
      </dsp:nvSpPr>
      <dsp:spPr>
        <a:xfrm>
          <a:off x="1117600" y="0"/>
          <a:ext cx="745066" cy="684212"/>
        </a:xfrm>
        <a:prstGeom prst="trapezoid">
          <a:avLst>
            <a:gd name="adj" fmla="val 5444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zh-CN" sz="3000" kern="1200" dirty="0"/>
            <a:t>c</a:t>
          </a:r>
          <a:endParaRPr kumimoji="1" lang="ja-JP" altLang="en-US" sz="3000" kern="1200" dirty="0"/>
        </a:p>
      </dsp:txBody>
      <dsp:txXfrm>
        <a:off x="1117600" y="0"/>
        <a:ext cx="745066" cy="684212"/>
      </dsp:txXfrm>
    </dsp:sp>
    <dsp:sp modelId="{AEC841C6-5141-4E4D-9A55-347261453F86}">
      <dsp:nvSpPr>
        <dsp:cNvPr id="0" name=""/>
        <dsp:cNvSpPr/>
      </dsp:nvSpPr>
      <dsp:spPr>
        <a:xfrm>
          <a:off x="745066" y="684212"/>
          <a:ext cx="1490133" cy="684212"/>
        </a:xfrm>
        <a:prstGeom prst="trapezoid">
          <a:avLst>
            <a:gd name="adj" fmla="val 5444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3000" kern="1200" dirty="0"/>
            <a:t>b</a:t>
          </a:r>
          <a:endParaRPr kumimoji="1" lang="ja-JP" altLang="en-US" sz="3000" kern="1200" dirty="0"/>
        </a:p>
      </dsp:txBody>
      <dsp:txXfrm>
        <a:off x="1005840" y="684212"/>
        <a:ext cx="968586" cy="684212"/>
      </dsp:txXfrm>
    </dsp:sp>
    <dsp:sp modelId="{1DA64365-1A47-480C-A85A-370DFD6943C0}">
      <dsp:nvSpPr>
        <dsp:cNvPr id="0" name=""/>
        <dsp:cNvSpPr/>
      </dsp:nvSpPr>
      <dsp:spPr>
        <a:xfrm>
          <a:off x="372533" y="1368425"/>
          <a:ext cx="2235200" cy="684212"/>
        </a:xfrm>
        <a:prstGeom prst="trapezoid">
          <a:avLst>
            <a:gd name="adj" fmla="val 5444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3000" kern="1200" dirty="0"/>
            <a:t>a</a:t>
          </a:r>
          <a:endParaRPr kumimoji="1" lang="ja-JP" altLang="en-US" sz="3000" kern="1200" dirty="0"/>
        </a:p>
      </dsp:txBody>
      <dsp:txXfrm>
        <a:off x="763693" y="1368425"/>
        <a:ext cx="1452880" cy="684212"/>
      </dsp:txXfrm>
    </dsp:sp>
    <dsp:sp modelId="{D8F5BF0A-0591-4074-8E36-49BAAD299CA5}">
      <dsp:nvSpPr>
        <dsp:cNvPr id="0" name=""/>
        <dsp:cNvSpPr/>
      </dsp:nvSpPr>
      <dsp:spPr>
        <a:xfrm>
          <a:off x="0" y="2052637"/>
          <a:ext cx="2980267" cy="684212"/>
        </a:xfrm>
        <a:prstGeom prst="trapezoid">
          <a:avLst>
            <a:gd name="adj" fmla="val 5444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3000" kern="1200" dirty="0"/>
            <a:t>main</a:t>
          </a:r>
          <a:endParaRPr kumimoji="1" lang="ja-JP" altLang="en-US" sz="3000" kern="1200" dirty="0"/>
        </a:p>
      </dsp:txBody>
      <dsp:txXfrm>
        <a:off x="521546" y="2052637"/>
        <a:ext cx="1937173" cy="6842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FCC27A-C31A-4597-AD8B-4C88F5BA6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3CFEDB4-F52E-4FC5-A2E3-FB5EC92BB5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1BA3D4-78E3-4564-BC5C-054199116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7D04F-70F9-4FC2-B91A-F44901DEF029}" type="datetimeFigureOut">
              <a:rPr kumimoji="1" lang="ja-JP" altLang="en-US" smtClean="0"/>
              <a:t>2020/10/13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33B789-8006-4E3B-8349-DC6EE0766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82F62E-6F1C-4422-A77D-F195CE9CE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A8AF-DEAF-49C1-9628-CED8E59D1E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8213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2F0223-7E8D-4073-BCDC-025DEE488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72D2522-7B67-4264-A7A2-9D54DBED2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30472A-EC44-4255-B1B3-25AEA5188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7D04F-70F9-4FC2-B91A-F44901DEF029}" type="datetimeFigureOut">
              <a:rPr kumimoji="1" lang="ja-JP" altLang="en-US" smtClean="0"/>
              <a:t>2020/10/13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878759-C00C-46D3-AB55-A7E55B688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6E1BB1-37EE-4FC2-9A1F-20471487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A8AF-DEAF-49C1-9628-CED8E59D1E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6336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A8FE60E-0C06-400E-A7D3-B20268D58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62670CC-8FDE-4EB6-BA6E-E622953D0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D29513-501B-490F-BB82-F6607E688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7D04F-70F9-4FC2-B91A-F44901DEF029}" type="datetimeFigureOut">
              <a:rPr kumimoji="1" lang="ja-JP" altLang="en-US" smtClean="0"/>
              <a:t>2020/10/13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23C478-DBB3-4B36-9188-C1524AD5F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2BB645-E938-4181-8D0B-2DAE884CB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A8AF-DEAF-49C1-9628-CED8E59D1E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017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2240E7-FCD2-4420-BE56-74599E1E7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9FA57D-128E-4AC6-AAB8-A222FF160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070A74-A0F2-4F9C-B791-550276105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7D04F-70F9-4FC2-B91A-F44901DEF029}" type="datetimeFigureOut">
              <a:rPr kumimoji="1" lang="ja-JP" altLang="en-US" smtClean="0"/>
              <a:t>2020/10/13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36610A-474A-49E1-B262-394181053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68F501-D3DF-4A1C-B3A5-B1A867EAA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A8AF-DEAF-49C1-9628-CED8E59D1E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7586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21E83B-B44B-42B2-AABB-A98624D27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10D74D-E7AC-41EE-949D-4BDB2F599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AF0CEB-FF3F-46A0-99EC-C97482571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7D04F-70F9-4FC2-B91A-F44901DEF029}" type="datetimeFigureOut">
              <a:rPr kumimoji="1" lang="ja-JP" altLang="en-US" smtClean="0"/>
              <a:t>2020/10/13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3C11E8-3EA6-4E34-B85E-AEE52B26C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584E9E-A068-4861-B7A6-7C043CB8D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A8AF-DEAF-49C1-9628-CED8E59D1E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1863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42FE10-F32C-4DE7-91D8-4142C05F9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6DBBF6-47F1-4F00-9757-06B0AE57F1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A01C5D2-2E1C-4B04-AE3E-F6C97537C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4A3DBB8-BE4D-46BF-80AF-937828F9B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7D04F-70F9-4FC2-B91A-F44901DEF029}" type="datetimeFigureOut">
              <a:rPr kumimoji="1" lang="ja-JP" altLang="en-US" smtClean="0"/>
              <a:t>2020/10/13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8902F54-6696-43B3-8019-82FFA4496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F30446-32D6-49B3-A37D-5D689DB1B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A8AF-DEAF-49C1-9628-CED8E59D1E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3614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1F6DDF-AB22-4507-8627-485F9BDC8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76D7034-6930-4B4A-BD59-2135B1381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EB9C2A0-1C88-4041-9774-AC6183740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AC948D6-44EE-4E85-BA18-0115EFA026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9A1DE50-379C-49E5-9754-F21EB92291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DFE6C6C-CF37-465E-BFEB-4333F6BCE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7D04F-70F9-4FC2-B91A-F44901DEF029}" type="datetimeFigureOut">
              <a:rPr kumimoji="1" lang="ja-JP" altLang="en-US" smtClean="0"/>
              <a:t>2020/10/13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C6BF9CB-2195-4457-8777-3923EB6A8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FCDBBFA-0AC6-469F-86DE-3BA460E31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A8AF-DEAF-49C1-9628-CED8E59D1E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292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A691DC-65EB-45DA-8FC9-EC844759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265D614-E947-414C-BB9E-05656483C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7D04F-70F9-4FC2-B91A-F44901DEF029}" type="datetimeFigureOut">
              <a:rPr kumimoji="1" lang="ja-JP" altLang="en-US" smtClean="0"/>
              <a:t>2020/10/13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54BCE68-25B0-430F-A6E4-06BFDA735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A7F1ED6-7B56-4779-B807-3E08A72A9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A8AF-DEAF-49C1-9628-CED8E59D1E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938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3CE7ECA-7522-40DB-9913-C06592603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7D04F-70F9-4FC2-B91A-F44901DEF029}" type="datetimeFigureOut">
              <a:rPr kumimoji="1" lang="ja-JP" altLang="en-US" smtClean="0"/>
              <a:t>2020/10/13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DDE979E-D2EF-4D07-B434-0A3DD125C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CEFB30-732F-4F7A-BAC1-1DDF60BB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A8AF-DEAF-49C1-9628-CED8E59D1E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0428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125B6B-41AC-449B-9D06-96A905E84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76B9EA-B08E-4FD8-A3CE-F295DAAF5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BB64CE8-E96E-485F-A91C-6C178D9EB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B7700A-BBC5-4233-BF32-B145B6621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7D04F-70F9-4FC2-B91A-F44901DEF029}" type="datetimeFigureOut">
              <a:rPr kumimoji="1" lang="ja-JP" altLang="en-US" smtClean="0"/>
              <a:t>2020/10/13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3D97E24-2B6F-4554-AD4C-217851FF9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0B67B6A-8E7F-4923-9BD5-0F7495C3D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A8AF-DEAF-49C1-9628-CED8E59D1E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5728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B46238-F8F3-4E05-8131-974B354DF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035E92F-D874-4644-A4CD-521392810E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68AFCB4-DD18-400F-851F-B83B56F11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F8887E-AA4B-433E-A61D-92BFEE50C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7D04F-70F9-4FC2-B91A-F44901DEF029}" type="datetimeFigureOut">
              <a:rPr kumimoji="1" lang="ja-JP" altLang="en-US" smtClean="0"/>
              <a:t>2020/10/13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08EB32A-E8B4-4294-8074-390324F1B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EE8E45-A167-45EA-8750-3C20C4E76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A8AF-DEAF-49C1-9628-CED8E59D1E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875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E011EA7-4A7B-44D7-95B3-9E8D4AAAF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60ADC1F-6079-475E-94DC-99A87287B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005696-0A0B-4FDE-83F6-8CC840023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7D04F-70F9-4FC2-B91A-F44901DEF029}" type="datetimeFigureOut">
              <a:rPr kumimoji="1" lang="ja-JP" altLang="en-US" smtClean="0"/>
              <a:t>2020/10/13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EDAA0F-C789-4819-96D6-1EE4121707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1F175E-1317-457B-8CC9-A7977D958F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0A8AF-DEAF-49C1-9628-CED8E59D1E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3207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46A1E1-6B8B-4AA8-85EA-6D7E39DB96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数据结构选讲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EBEB33D-076F-4600-83EB-0CCA53C066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队列与栈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3550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7ED01E-2BD1-47F1-BA6E-2BAA425DC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结语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703280-7A38-4A3B-A521-FE286631E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数据结构的设计不是一拍脑袋的产物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结合实践</a:t>
            </a:r>
            <a:r>
              <a:rPr lang="en-US" altLang="zh-CN" dirty="0"/>
              <a:t>——</a:t>
            </a:r>
            <a:r>
              <a:rPr lang="zh-CN" altLang="en-US" dirty="0"/>
              <a:t>场景的约束决定数据结构自身的约束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优化算法</a:t>
            </a:r>
            <a:r>
              <a:rPr lang="en-US" altLang="zh-CN" dirty="0"/>
              <a:t>——</a:t>
            </a:r>
            <a:r>
              <a:rPr lang="zh-CN" altLang="en-US" dirty="0"/>
              <a:t>数据结构的设计应该是为对应的算法服务的</a:t>
            </a:r>
            <a:endParaRPr lang="en-US" altLang="zh-CN" dirty="0"/>
          </a:p>
          <a:p>
            <a:r>
              <a:rPr lang="zh-CN" altLang="en-US" dirty="0"/>
              <a:t>（减少时间复杂度</a:t>
            </a:r>
            <a:r>
              <a:rPr lang="en-US" altLang="zh-CN" dirty="0"/>
              <a:t>/</a:t>
            </a:r>
            <a:r>
              <a:rPr lang="zh-CN" altLang="en-US" dirty="0"/>
              <a:t>空间复杂度</a:t>
            </a:r>
            <a:r>
              <a:rPr lang="en-US" altLang="zh-CN" dirty="0"/>
              <a:t>······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8417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9A359E-2110-4190-8720-DF475926A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题外话：什么是数据结构？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4EA52B-4DE9-4DA4-955D-3DB334A8D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the organization and implementation of values and information   </a:t>
            </a:r>
          </a:p>
          <a:p>
            <a:endParaRPr lang="en-US" altLang="ja-JP" dirty="0"/>
          </a:p>
          <a:p>
            <a:r>
              <a:rPr kumimoji="1" lang="en-US" altLang="ja-JP" dirty="0"/>
              <a:t>                                                       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41886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FD4E1C-240A-4000-A430-BB986DA9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栈</a:t>
            </a:r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B420D20-9B07-4C40-8880-EBC4FE4E3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34353D6-A63A-4163-A723-0F009CD5B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运算受限的线性表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仅能在一端进行插入或删除操作 </a:t>
            </a:r>
            <a:r>
              <a:rPr lang="en-US" altLang="zh-CN" dirty="0"/>
              <a:t>-</a:t>
            </a:r>
            <a:r>
              <a:rPr lang="zh-CN" altLang="en-US" dirty="0"/>
              <a:t>（栈顶）</a:t>
            </a:r>
            <a:endParaRPr lang="en-US" altLang="zh-CN" dirty="0"/>
          </a:p>
          <a:p>
            <a:r>
              <a:rPr lang="zh-CN" altLang="en-US" dirty="0"/>
              <a:t>另一端 </a:t>
            </a:r>
            <a:r>
              <a:rPr lang="en-US" altLang="zh-CN" dirty="0"/>
              <a:t>- </a:t>
            </a:r>
            <a:r>
              <a:rPr lang="zh-CN" altLang="en-US" dirty="0"/>
              <a:t>（栈底）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关键词：</a:t>
            </a:r>
            <a:endParaRPr lang="en-US" altLang="zh-CN" dirty="0"/>
          </a:p>
          <a:p>
            <a:r>
              <a:rPr lang="en-US" altLang="zh-CN" dirty="0"/>
              <a:t>FILO ( First In Last Out )</a:t>
            </a:r>
          </a:p>
          <a:p>
            <a:endParaRPr lang="en-US" altLang="zh-CN" dirty="0"/>
          </a:p>
          <a:p>
            <a:r>
              <a:rPr lang="zh-CN" altLang="en-US" dirty="0"/>
              <a:t>为什么自废武功？</a:t>
            </a:r>
            <a:endParaRPr lang="en-US" altLang="zh-CN" dirty="0"/>
          </a:p>
          <a:p>
            <a:r>
              <a:rPr lang="zh-CN" altLang="en-US" dirty="0"/>
              <a:t>数据结构是真实世界的抽象。</a:t>
            </a:r>
            <a:endParaRPr lang="en-US" altLang="zh-CN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61A2744-D48B-4E04-9D2F-10417E96C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679" y="226289"/>
            <a:ext cx="4277255" cy="6395895"/>
          </a:xfrm>
          <a:prstGeom prst="rect">
            <a:avLst/>
          </a:prstGeom>
        </p:spPr>
      </p:pic>
      <p:sp>
        <p:nvSpPr>
          <p:cNvPr id="9" name="矢印: 右 8">
            <a:extLst>
              <a:ext uri="{FF2B5EF4-FFF2-40B4-BE49-F238E27FC236}">
                <a16:creationId xmlns:a16="http://schemas.microsoft.com/office/drawing/2014/main" id="{A18D6B0C-676C-41BF-BB42-FADCA189728C}"/>
              </a:ext>
            </a:extLst>
          </p:cNvPr>
          <p:cNvSpPr/>
          <p:nvPr/>
        </p:nvSpPr>
        <p:spPr>
          <a:xfrm>
            <a:off x="4699000" y="745067"/>
            <a:ext cx="1708679" cy="10244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66BEB4CA-AE00-4F8C-91B0-019F0C6F53B7}"/>
              </a:ext>
            </a:extLst>
          </p:cNvPr>
          <p:cNvSpPr/>
          <p:nvPr/>
        </p:nvSpPr>
        <p:spPr>
          <a:xfrm>
            <a:off x="4648198" y="5012279"/>
            <a:ext cx="1708679" cy="10244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055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1CD611-73CA-41B6-B876-684794013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栈的现实意义：函数调用</a:t>
            </a:r>
            <a:endParaRPr kumimoji="1" lang="ja-JP" altLang="en-US" dirty="0"/>
          </a:p>
        </p:txBody>
      </p:sp>
      <p:graphicFrame>
        <p:nvGraphicFramePr>
          <p:cNvPr id="7" name="コンテンツ プレースホルダー 6">
            <a:extLst>
              <a:ext uri="{FF2B5EF4-FFF2-40B4-BE49-F238E27FC236}">
                <a16:creationId xmlns:a16="http://schemas.microsoft.com/office/drawing/2014/main" id="{20CDF43D-2744-403E-B1C4-72A0361A63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3137868"/>
              </p:ext>
            </p:extLst>
          </p:nvPr>
        </p:nvGraphicFramePr>
        <p:xfrm>
          <a:off x="999065" y="3657600"/>
          <a:ext cx="2980267" cy="273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4AA8B5D-8C7F-4F0E-BB0C-925243968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zh-CN" altLang="en-US" dirty="0"/>
              <a:t>想象这样一段代码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调用者的生命期 </a:t>
            </a:r>
            <a:r>
              <a:rPr lang="en-US" altLang="zh-CN" dirty="0"/>
              <a:t>&gt; </a:t>
            </a:r>
            <a:r>
              <a:rPr lang="zh-CN" altLang="en-US" dirty="0"/>
              <a:t>被调用者的生命期</a:t>
            </a:r>
            <a:endParaRPr lang="en-US" altLang="zh-CN" dirty="0"/>
          </a:p>
          <a:p>
            <a:r>
              <a:rPr lang="zh-CN" altLang="en-US" dirty="0"/>
              <a:t>（在后者生命期结束以后，前者才有可能结束生命期）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3BE0CAA-CAD9-44E0-BAA1-CC63A42609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2402" y="98425"/>
            <a:ext cx="2136779" cy="648575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EFCA686-2FCA-4470-8DE1-184BDF8388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49522" y="1379152"/>
            <a:ext cx="480287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550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963D29-B20E-4079-AABF-B9BEC1715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栈的现实意义：深度优先搜索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19745E-9EC8-4A63-BA7E-AFF773DD3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DD66357-1EBD-44CD-AA72-27157D3A5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例题：遍历一棵树</a:t>
            </a:r>
            <a:endParaRPr kumimoji="1" lang="en-US" altLang="zh-CN" dirty="0"/>
          </a:p>
          <a:p>
            <a:endParaRPr lang="en-US" altLang="ja-JP" dirty="0"/>
          </a:p>
          <a:p>
            <a:r>
              <a:rPr kumimoji="1" lang="zh-CN" altLang="en-US" dirty="0"/>
              <a:t>想法</a:t>
            </a:r>
            <a:r>
              <a:rPr kumimoji="1" lang="en-US" altLang="zh-CN" dirty="0"/>
              <a:t>1</a:t>
            </a:r>
            <a:r>
              <a:rPr kumimoji="1" lang="zh-CN" altLang="en-US" dirty="0"/>
              <a:t>：一条路走到黑 </a:t>
            </a:r>
            <a:r>
              <a:rPr kumimoji="1" lang="en-US" altLang="zh-CN" dirty="0"/>
              <a:t>—— </a:t>
            </a:r>
            <a:r>
              <a:rPr lang="zh-CN" altLang="en-US" dirty="0"/>
              <a:t>不撞南墙不回头</a:t>
            </a:r>
            <a:endParaRPr lang="en-US" altLang="zh-CN" dirty="0"/>
          </a:p>
          <a:p>
            <a:endParaRPr kumimoji="1" lang="en-US" altLang="ja-JP" dirty="0"/>
          </a:p>
          <a:p>
            <a:r>
              <a:rPr lang="zh-CN" altLang="en-US" dirty="0"/>
              <a:t>例如：</a:t>
            </a:r>
            <a:endParaRPr lang="en-US" altLang="zh-CN" dirty="0"/>
          </a:p>
          <a:p>
            <a:r>
              <a:rPr kumimoji="1" lang="en-US" altLang="ja-JP" dirty="0"/>
              <a:t>A</a:t>
            </a:r>
            <a:r>
              <a:rPr lang="en-US" altLang="ja-JP" dirty="0"/>
              <a:t>-B-D-E-I-C-F-G-H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zh-CN" altLang="en-US" dirty="0"/>
              <a:t>高级话题：</a:t>
            </a:r>
            <a:endParaRPr lang="en-US" altLang="zh-CN" dirty="0"/>
          </a:p>
          <a:p>
            <a:r>
              <a:rPr kumimoji="1" lang="zh-CN" altLang="en-US" dirty="0"/>
              <a:t>拓扑排序</a:t>
            </a:r>
            <a:endParaRPr kumimoji="1" lang="en-US" altLang="zh-CN" dirty="0"/>
          </a:p>
          <a:p>
            <a:r>
              <a:rPr kumimoji="1" lang="zh-CN" altLang="en-US" dirty="0"/>
              <a:t>强连通分量</a:t>
            </a:r>
            <a:endParaRPr kumimoji="1" lang="en-US" altLang="zh-CN" dirty="0"/>
          </a:p>
          <a:p>
            <a:r>
              <a:rPr lang="en-US" altLang="zh-CN" dirty="0"/>
              <a:t>······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07C7AF9-27E9-4DC0-874E-71DF66B5C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062" y="890587"/>
            <a:ext cx="615315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521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E59014F8-FEA8-451E-B34C-A0B041FB8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栈的现实意义</a:t>
            </a:r>
            <a:r>
              <a:rPr lang="en-US" altLang="zh-CN" dirty="0"/>
              <a:t>——</a:t>
            </a:r>
            <a:r>
              <a:rPr lang="zh-CN" altLang="en-US" dirty="0"/>
              <a:t>括号匹配</a:t>
            </a:r>
            <a:endParaRPr lang="ja-JP" altLang="en-US" dirty="0"/>
          </a:p>
        </p:txBody>
      </p:sp>
      <p:sp>
        <p:nvSpPr>
          <p:cNvPr id="6" name="図プレースホルダー 5">
            <a:extLst>
              <a:ext uri="{FF2B5EF4-FFF2-40B4-BE49-F238E27FC236}">
                <a16:creationId xmlns:a16="http://schemas.microsoft.com/office/drawing/2014/main" id="{35F9BA38-FA00-420B-A84D-560E1451280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0D0F33F-FE42-46CE-A8FB-06771EC96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例子：匹配括号</a:t>
            </a:r>
            <a:endParaRPr lang="en-US" altLang="zh-CN" dirty="0"/>
          </a:p>
          <a:p>
            <a:r>
              <a:rPr lang="en-US" altLang="ja-JP" b="1" i="0" dirty="0">
                <a:solidFill>
                  <a:srgbClr val="333333"/>
                </a:solidFill>
                <a:effectLst/>
                <a:latin typeface="Helvetica Neue"/>
              </a:rPr>
              <a:t>()[()]</a:t>
            </a:r>
          </a:p>
          <a:p>
            <a:endParaRPr lang="en-US" altLang="ja-JP" b="1" dirty="0">
              <a:solidFill>
                <a:srgbClr val="333333"/>
              </a:solidFill>
              <a:latin typeface="Helvetica Neue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思考：如果括号不能匹配，会发生什么？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r>
              <a:rPr lang="en-US" altLang="ja-JP" b="1" dirty="0">
                <a:solidFill>
                  <a:srgbClr val="333333"/>
                </a:solidFill>
                <a:latin typeface="Helvetica Neue"/>
              </a:rPr>
              <a:t>()[()(]([[]])</a:t>
            </a:r>
          </a:p>
          <a:p>
            <a:r>
              <a:rPr lang="en-US" altLang="ja-JP" b="1" dirty="0">
                <a:solidFill>
                  <a:srgbClr val="333333"/>
                </a:solidFill>
                <a:latin typeface="Helvetica Neue"/>
              </a:rPr>
              <a:t>))))))))))))))))</a:t>
            </a:r>
          </a:p>
          <a:p>
            <a:endParaRPr lang="en-US" altLang="ja-JP" b="1" dirty="0">
              <a:solidFill>
                <a:srgbClr val="333333"/>
              </a:solidFill>
              <a:latin typeface="Helvetica Neue"/>
            </a:endParaRPr>
          </a:p>
          <a:p>
            <a:r>
              <a:rPr lang="en-US" altLang="ja-JP" dirty="0">
                <a:solidFill>
                  <a:srgbClr val="333333"/>
                </a:solidFill>
                <a:latin typeface="Helvetica Neue"/>
              </a:rPr>
              <a:t>Overflow &amp; Underflow</a:t>
            </a:r>
            <a:endParaRPr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A4C0186-3462-4FB3-9C61-53F702F16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145" y="591344"/>
            <a:ext cx="1171575" cy="337185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0B3C032-F5DB-4DD7-B202-081506E53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959" y="546893"/>
            <a:ext cx="1371600" cy="340995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FD472CD-C37B-4A0B-BA85-BA1A7BFB86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9962" y="591344"/>
            <a:ext cx="1209675" cy="337185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94F09535-7756-4D13-9290-DEC937C753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8903" y="601138"/>
            <a:ext cx="1162050" cy="3343275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FAF7A424-8A3E-4EE6-8DE5-2C43991562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34021" y="570705"/>
            <a:ext cx="1152525" cy="3362325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8D2B4980-7AC0-490F-9178-DB796A18D4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74640" y="565943"/>
            <a:ext cx="111442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797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285DFA-3264-4489-A07F-81C6D9297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栈的现实意义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表达式解析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FD1D5A59-6503-4949-A661-F9B2340DE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如何处理二元表达式？</a:t>
            </a:r>
            <a:endParaRPr lang="en-US" altLang="zh-CN" dirty="0"/>
          </a:p>
          <a:p>
            <a:r>
              <a:rPr lang="zh-CN" altLang="en-US" dirty="0"/>
              <a:t>二元表达式</a:t>
            </a:r>
            <a:r>
              <a:rPr lang="en-US" altLang="zh-CN" dirty="0"/>
              <a:t>——</a:t>
            </a:r>
            <a:r>
              <a:rPr lang="zh-CN" altLang="en-US" dirty="0"/>
              <a:t>有两个操作对象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表达式的生成</a:t>
            </a:r>
            <a:r>
              <a:rPr lang="en-US" altLang="zh-CN" dirty="0"/>
              <a:t>——</a:t>
            </a:r>
            <a:r>
              <a:rPr lang="zh-CN" altLang="en-US" dirty="0"/>
              <a:t>树的遍历</a:t>
            </a:r>
            <a:endParaRPr lang="en-US" altLang="ja-JP" dirty="0"/>
          </a:p>
          <a:p>
            <a:r>
              <a:rPr lang="zh-CN" altLang="en-US" dirty="0"/>
              <a:t>生成前序、中序、后序表达式：</a:t>
            </a:r>
            <a:endParaRPr lang="en-US" altLang="zh-CN" dirty="0"/>
          </a:p>
          <a:p>
            <a:r>
              <a:rPr lang="zh-CN" altLang="en-US" dirty="0"/>
              <a:t>前序：中左右</a:t>
            </a:r>
            <a:endParaRPr lang="en-US" altLang="zh-CN" dirty="0"/>
          </a:p>
          <a:p>
            <a:r>
              <a:rPr lang="zh-CN" altLang="en-US" dirty="0"/>
              <a:t>中序：左中右</a:t>
            </a:r>
            <a:endParaRPr lang="en-US" altLang="zh-CN" dirty="0"/>
          </a:p>
          <a:p>
            <a:r>
              <a:rPr lang="zh-CN" altLang="en-US" dirty="0"/>
              <a:t>后序：左右中</a:t>
            </a:r>
            <a:endParaRPr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66F91A5-5735-45BF-9E35-3C6BABB2E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840" y="1610784"/>
            <a:ext cx="5150089" cy="456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602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FD4E1C-240A-4000-A430-BB986DA9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队列</a:t>
            </a:r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B420D20-9B07-4C40-8880-EBC4FE4E3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34353D6-A63A-4163-A723-0F009CD5B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运算受限的线性表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仅能在一端进行插入 </a:t>
            </a:r>
            <a:r>
              <a:rPr lang="en-US" altLang="zh-CN" dirty="0"/>
              <a:t>-</a:t>
            </a:r>
            <a:r>
              <a:rPr lang="zh-CN" altLang="en-US" dirty="0"/>
              <a:t>（栈顶）</a:t>
            </a:r>
            <a:endParaRPr lang="en-US" altLang="zh-CN" dirty="0"/>
          </a:p>
          <a:p>
            <a:r>
              <a:rPr lang="zh-CN" altLang="en-US" dirty="0"/>
              <a:t>另一端进行删除操作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‘In these context, the queue performs</a:t>
            </a:r>
          </a:p>
          <a:p>
            <a:r>
              <a:rPr lang="en-US" altLang="zh-CN" dirty="0"/>
              <a:t>The function of a buffer.’</a:t>
            </a:r>
          </a:p>
          <a:p>
            <a:endParaRPr lang="en-US" altLang="zh-CN" dirty="0"/>
          </a:p>
          <a:p>
            <a:r>
              <a:rPr lang="en-US" altLang="zh-CN" dirty="0"/>
              <a:t>Breadth First Search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DAC900B5-A2DA-4B84-832C-C1061A9CF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859" y="1257299"/>
            <a:ext cx="7586487" cy="395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08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963D29-B20E-4079-AABF-B9BEC1715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</a:t>
            </a:r>
            <a:r>
              <a:rPr kumimoji="1" lang="zh-CN" altLang="en-US" dirty="0"/>
              <a:t>的现实意义：广度优先搜索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19745E-9EC8-4A63-BA7E-AFF773DD3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DD66357-1EBD-44CD-AA72-27157D3A5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zh-CN" altLang="en-US" dirty="0"/>
              <a:t>例题：遍历一棵树</a:t>
            </a:r>
            <a:endParaRPr kumimoji="1" lang="en-US" altLang="zh-CN" dirty="0"/>
          </a:p>
          <a:p>
            <a:endParaRPr lang="en-US" altLang="ja-JP" dirty="0"/>
          </a:p>
          <a:p>
            <a:r>
              <a:rPr kumimoji="1" lang="zh-CN" altLang="en-US" dirty="0"/>
              <a:t>想法</a:t>
            </a:r>
            <a:r>
              <a:rPr kumimoji="1" lang="en-US" altLang="zh-CN" dirty="0"/>
              <a:t>2</a:t>
            </a:r>
            <a:r>
              <a:rPr kumimoji="1" lang="zh-CN" altLang="en-US" dirty="0"/>
              <a:t>：一层一层的走</a:t>
            </a:r>
            <a:endParaRPr kumimoji="1" lang="en-US" altLang="zh-CN" dirty="0"/>
          </a:p>
          <a:p>
            <a:endParaRPr lang="en-US" altLang="ja-JP" dirty="0"/>
          </a:p>
          <a:p>
            <a:r>
              <a:rPr lang="zh-CN" altLang="en-US" dirty="0"/>
              <a:t>例如：</a:t>
            </a:r>
            <a:endParaRPr lang="en-US" altLang="zh-CN" dirty="0"/>
          </a:p>
          <a:p>
            <a:r>
              <a:rPr kumimoji="1" lang="en-US" altLang="ja-JP" dirty="0"/>
              <a:t>A-B-C-D-E-F-G-H-I</a:t>
            </a:r>
          </a:p>
          <a:p>
            <a:endParaRPr lang="en-US" altLang="ja-JP" dirty="0"/>
          </a:p>
          <a:p>
            <a:r>
              <a:rPr kumimoji="1" lang="zh-CN" altLang="en-US" dirty="0"/>
              <a:t>高级话题：</a:t>
            </a:r>
            <a:endParaRPr kumimoji="1" lang="en-US" altLang="zh-CN" dirty="0"/>
          </a:p>
          <a:p>
            <a:r>
              <a:rPr lang="en-US" altLang="ja-JP" dirty="0"/>
              <a:t>Ford-Fulkerson</a:t>
            </a:r>
            <a:r>
              <a:rPr lang="zh-CN" altLang="en-US" dirty="0"/>
              <a:t>方法</a:t>
            </a:r>
            <a:endParaRPr lang="en-US" altLang="zh-CN" dirty="0"/>
          </a:p>
          <a:p>
            <a:r>
              <a:rPr lang="zh-CN" altLang="en-US" dirty="0"/>
              <a:t>最短路</a:t>
            </a:r>
            <a:endParaRPr lang="en-US" altLang="zh-CN" dirty="0"/>
          </a:p>
          <a:p>
            <a:r>
              <a:rPr kumimoji="1" lang="en-US" altLang="zh-CN" dirty="0"/>
              <a:t>······</a:t>
            </a:r>
            <a:endParaRPr kumimoji="1"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07C7AF9-27E9-4DC0-874E-71DF66B5C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062" y="890587"/>
            <a:ext cx="615315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400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345</Words>
  <Application>Microsoft Office PowerPoint</Application>
  <PresentationFormat>ワイド画面</PresentationFormat>
  <Paragraphs>87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Helvetica Neue</vt:lpstr>
      <vt:lpstr>游ゴシック</vt:lpstr>
      <vt:lpstr>游ゴシック Light</vt:lpstr>
      <vt:lpstr>Arial</vt:lpstr>
      <vt:lpstr>Office テーマ</vt:lpstr>
      <vt:lpstr>数据结构选讲</vt:lpstr>
      <vt:lpstr>题外话：什么是数据结构？</vt:lpstr>
      <vt:lpstr>栈</vt:lpstr>
      <vt:lpstr>栈的现实意义：函数调用</vt:lpstr>
      <vt:lpstr>栈的现实意义：深度优先搜索</vt:lpstr>
      <vt:lpstr>栈的现实意义——括号匹配</vt:lpstr>
      <vt:lpstr>栈的现实意义——表达式解析</vt:lpstr>
      <vt:lpstr>队列</vt:lpstr>
      <vt:lpstr>队列的现实意义：广度优先搜索</vt:lpstr>
      <vt:lpstr>结语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数据结构选讲</dc:title>
  <dc:creator>Lu Yan</dc:creator>
  <cp:lastModifiedBy>Lu Yan</cp:lastModifiedBy>
  <cp:revision>6</cp:revision>
  <dcterms:created xsi:type="dcterms:W3CDTF">2020-10-13T10:21:43Z</dcterms:created>
  <dcterms:modified xsi:type="dcterms:W3CDTF">2020-10-13T11:58:39Z</dcterms:modified>
</cp:coreProperties>
</file>