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2" r:id="rId3"/>
    <p:sldId id="256" r:id="rId4"/>
    <p:sldId id="297" r:id="rId5"/>
    <p:sldId id="298" r:id="rId6"/>
    <p:sldId id="301" r:id="rId7"/>
    <p:sldId id="304" r:id="rId8"/>
    <p:sldId id="299" r:id="rId9"/>
    <p:sldId id="305" r:id="rId10"/>
    <p:sldId id="306" r:id="rId11"/>
    <p:sldId id="300" r:id="rId12"/>
    <p:sldId id="307" r:id="rId13"/>
    <p:sldId id="302" r:id="rId14"/>
    <p:sldId id="308" r:id="rId15"/>
    <p:sldId id="309" r:id="rId16"/>
    <p:sldId id="292" r:id="rId17"/>
    <p:sldId id="303" r:id="rId18"/>
    <p:sldId id="280" r:id="rId19"/>
    <p:sldId id="276" r:id="rId20"/>
    <p:sldId id="293" r:id="rId21"/>
    <p:sldId id="281" r:id="rId22"/>
    <p:sldId id="296" r:id="rId23"/>
    <p:sldId id="286" r:id="rId24"/>
    <p:sldId id="270" r:id="rId25"/>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卓正一" initials="卓正一" lastIdx="2" clrIdx="0">
    <p:extLst>
      <p:ext uri="{19B8F6BF-5375-455C-9EA6-DF929625EA0E}">
        <p15:presenceInfo xmlns:p15="http://schemas.microsoft.com/office/powerpoint/2012/main" userId="S::1850384@tongji.edu.cn::a10b82db-a74c-4509-9613-066b42a885f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3F69"/>
    <a:srgbClr val="787FA7"/>
    <a:srgbClr val="FBD764"/>
    <a:srgbClr val="404040"/>
    <a:srgbClr val="8E9A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0"/>
    <p:restoredTop sz="94799"/>
  </p:normalViewPr>
  <p:slideViewPr>
    <p:cSldViewPr>
      <p:cViewPr varScale="1">
        <p:scale>
          <a:sx n="95" d="100"/>
          <a:sy n="95" d="100"/>
        </p:scale>
        <p:origin x="192" y="728"/>
      </p:cViewPr>
      <p:guideLst>
        <p:guide orient="horz" pos="161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FE615E3C-C004-4504-A3AA-08E65FA44FBE}" type="datetimeFigureOut">
              <a:rPr lang="zh-CN" altLang="en-US"/>
              <a:pPr>
                <a:defRPr/>
              </a:pPr>
              <a:t>2020/10/20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F0C33C4-AC97-46E4-A0D2-0EB2BFB2A1A2}" type="slidenum">
              <a:rPr lang="zh-CN" altLang="en-US"/>
              <a:pPr>
                <a:defRPr/>
              </a:pPr>
              <a:t>‹#›</a:t>
            </a:fld>
            <a:endParaRPr lang="zh-CN" altLang="en-US"/>
          </a:p>
        </p:txBody>
      </p:sp>
    </p:spTree>
    <p:extLst>
      <p:ext uri="{BB962C8B-B14F-4D97-AF65-F5344CB8AC3E}">
        <p14:creationId xmlns:p14="http://schemas.microsoft.com/office/powerpoint/2010/main" val="264227968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7EE8596C-5A57-4A65-A6A6-B3AF8F6771BA}" type="datetimeFigureOut">
              <a:rPr lang="zh-CN" altLang="en-US"/>
              <a:pPr>
                <a:defRPr/>
              </a:pPr>
              <a:t>2020/10/20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A29909E-DAA5-48C2-B90E-B3D7C463BAB0}" type="slidenum">
              <a:rPr lang="zh-CN" altLang="en-US"/>
              <a:pPr>
                <a:defRPr/>
              </a:pPr>
              <a:t>‹#›</a:t>
            </a:fld>
            <a:endParaRPr lang="zh-CN" altLang="en-US"/>
          </a:p>
        </p:txBody>
      </p:sp>
    </p:spTree>
    <p:extLst>
      <p:ext uri="{BB962C8B-B14F-4D97-AF65-F5344CB8AC3E}">
        <p14:creationId xmlns:p14="http://schemas.microsoft.com/office/powerpoint/2010/main" val="11013197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6D74433F-101D-4B0A-B03E-B7581E92DAF9}" type="datetimeFigureOut">
              <a:rPr lang="zh-CN" altLang="en-US"/>
              <a:pPr>
                <a:defRPr/>
              </a:pPr>
              <a:t>2020/10/20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CB85B44-CA87-4C06-ABCC-A99F57FBA605}" type="slidenum">
              <a:rPr lang="zh-CN" altLang="en-US"/>
              <a:pPr>
                <a:defRPr/>
              </a:pPr>
              <a:t>‹#›</a:t>
            </a:fld>
            <a:endParaRPr lang="zh-CN" altLang="en-US"/>
          </a:p>
        </p:txBody>
      </p:sp>
    </p:spTree>
    <p:extLst>
      <p:ext uri="{BB962C8B-B14F-4D97-AF65-F5344CB8AC3E}">
        <p14:creationId xmlns:p14="http://schemas.microsoft.com/office/powerpoint/2010/main" val="385126997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FBC31383-B7E3-4D9D-A83E-B340C1C5F8C9}" type="datetimeFigureOut">
              <a:rPr lang="zh-CN" altLang="en-US"/>
              <a:pPr>
                <a:defRPr/>
              </a:pPr>
              <a:t>2020/10/20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8554CCA-5BC1-4318-840A-7B53046880E3}" type="slidenum">
              <a:rPr lang="zh-CN" altLang="en-US"/>
              <a:pPr>
                <a:defRPr/>
              </a:pPr>
              <a:t>‹#›</a:t>
            </a:fld>
            <a:endParaRPr lang="zh-CN" altLang="en-US"/>
          </a:p>
        </p:txBody>
      </p:sp>
    </p:spTree>
    <p:extLst>
      <p:ext uri="{BB962C8B-B14F-4D97-AF65-F5344CB8AC3E}">
        <p14:creationId xmlns:p14="http://schemas.microsoft.com/office/powerpoint/2010/main" val="175030097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69116E80-396C-4ADA-93FC-210AC2C62465}" type="datetimeFigureOut">
              <a:rPr lang="zh-CN" altLang="en-US"/>
              <a:pPr>
                <a:defRPr/>
              </a:pPr>
              <a:t>2020/10/20</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DA8728D-29A6-4C06-BD4D-C00FFEE99BA4}" type="slidenum">
              <a:rPr lang="zh-CN" altLang="en-US"/>
              <a:pPr>
                <a:defRPr/>
              </a:pPr>
              <a:t>‹#›</a:t>
            </a:fld>
            <a:endParaRPr lang="zh-CN" altLang="en-US"/>
          </a:p>
        </p:txBody>
      </p:sp>
    </p:spTree>
    <p:extLst>
      <p:ext uri="{BB962C8B-B14F-4D97-AF65-F5344CB8AC3E}">
        <p14:creationId xmlns:p14="http://schemas.microsoft.com/office/powerpoint/2010/main" val="1637189188"/>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143AC095-257F-49FA-9DC6-59216CA8D61C}" type="datetimeFigureOut">
              <a:rPr lang="zh-CN" altLang="en-US"/>
              <a:pPr>
                <a:defRPr/>
              </a:pPr>
              <a:t>2020/10/20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4A95A99-0F8A-4BA2-8FAA-601AC920DEA1}" type="slidenum">
              <a:rPr lang="zh-CN" altLang="en-US"/>
              <a:pPr>
                <a:defRPr/>
              </a:pPr>
              <a:t>‹#›</a:t>
            </a:fld>
            <a:endParaRPr lang="zh-CN" altLang="en-US"/>
          </a:p>
        </p:txBody>
      </p:sp>
    </p:spTree>
    <p:extLst>
      <p:ext uri="{BB962C8B-B14F-4D97-AF65-F5344CB8AC3E}">
        <p14:creationId xmlns:p14="http://schemas.microsoft.com/office/powerpoint/2010/main" val="1082581574"/>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45193403-D343-4077-B366-A88CD16475AD}" type="datetimeFigureOut">
              <a:rPr lang="zh-CN" altLang="en-US"/>
              <a:pPr>
                <a:defRPr/>
              </a:pPr>
              <a:t>2020/10/20</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86D10222-6F1D-4C2C-918F-F8005859D8EF}" type="slidenum">
              <a:rPr lang="zh-CN" altLang="en-US"/>
              <a:pPr>
                <a:defRPr/>
              </a:pPr>
              <a:t>‹#›</a:t>
            </a:fld>
            <a:endParaRPr lang="zh-CN" altLang="en-US"/>
          </a:p>
        </p:txBody>
      </p:sp>
    </p:spTree>
    <p:extLst>
      <p:ext uri="{BB962C8B-B14F-4D97-AF65-F5344CB8AC3E}">
        <p14:creationId xmlns:p14="http://schemas.microsoft.com/office/powerpoint/2010/main" val="2309525699"/>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DD4F6465-914B-4438-A68B-84694EA2B3C0}" type="datetimeFigureOut">
              <a:rPr lang="zh-CN" altLang="en-US"/>
              <a:pPr>
                <a:defRPr/>
              </a:pPr>
              <a:t>2020/10/20</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B4717F93-2A0D-485A-A561-FB01EB2302BE}" type="slidenum">
              <a:rPr lang="zh-CN" altLang="en-US"/>
              <a:pPr>
                <a:defRPr/>
              </a:pPr>
              <a:t>‹#›</a:t>
            </a:fld>
            <a:endParaRPr lang="zh-CN" altLang="en-US"/>
          </a:p>
        </p:txBody>
      </p:sp>
    </p:spTree>
    <p:extLst>
      <p:ext uri="{BB962C8B-B14F-4D97-AF65-F5344CB8AC3E}">
        <p14:creationId xmlns:p14="http://schemas.microsoft.com/office/powerpoint/2010/main" val="1794395389"/>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0CECA7CC-FD6E-4A6A-84C8-973269FA1F43}" type="datetimeFigureOut">
              <a:rPr lang="zh-CN" altLang="en-US"/>
              <a:pPr>
                <a:defRPr/>
              </a:pPr>
              <a:t>2020/10/20</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BCD518E3-DC4D-4C97-BBFE-482E6119CE00}" type="slidenum">
              <a:rPr lang="zh-CN" altLang="en-US"/>
              <a:pPr>
                <a:defRPr/>
              </a:pPr>
              <a:t>‹#›</a:t>
            </a:fld>
            <a:endParaRPr lang="zh-CN" altLang="en-US"/>
          </a:p>
        </p:txBody>
      </p:sp>
    </p:spTree>
    <p:extLst>
      <p:ext uri="{BB962C8B-B14F-4D97-AF65-F5344CB8AC3E}">
        <p14:creationId xmlns:p14="http://schemas.microsoft.com/office/powerpoint/2010/main" val="264661232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DCD69C8A-DAEB-4033-8C83-AE318A8EA171}" type="datetimeFigureOut">
              <a:rPr lang="zh-CN" altLang="en-US"/>
              <a:pPr>
                <a:defRPr/>
              </a:pPr>
              <a:t>2020/10/20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6E87877-C280-4C9B-BBEF-3013A359C624}" type="slidenum">
              <a:rPr lang="zh-CN" altLang="en-US"/>
              <a:pPr>
                <a:defRPr/>
              </a:pPr>
              <a:t>‹#›</a:t>
            </a:fld>
            <a:endParaRPr lang="zh-CN" altLang="en-US"/>
          </a:p>
        </p:txBody>
      </p:sp>
    </p:spTree>
    <p:extLst>
      <p:ext uri="{BB962C8B-B14F-4D97-AF65-F5344CB8AC3E}">
        <p14:creationId xmlns:p14="http://schemas.microsoft.com/office/powerpoint/2010/main" val="405253809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E5D51DD-71BE-4B91-A6FC-056279FDC350}" type="datetimeFigureOut">
              <a:rPr lang="zh-CN" altLang="en-US"/>
              <a:pPr>
                <a:defRPr/>
              </a:pPr>
              <a:t>2020/10/20</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E38FA58-E248-4A05-9BF7-83101D40660A}" type="slidenum">
              <a:rPr lang="zh-CN" altLang="en-US"/>
              <a:pPr>
                <a:defRPr/>
              </a:pPr>
              <a:t>‹#›</a:t>
            </a:fld>
            <a:endParaRPr lang="zh-CN" altLang="en-US"/>
          </a:p>
        </p:txBody>
      </p:sp>
    </p:spTree>
    <p:extLst>
      <p:ext uri="{BB962C8B-B14F-4D97-AF65-F5344CB8AC3E}">
        <p14:creationId xmlns:p14="http://schemas.microsoft.com/office/powerpoint/2010/main" val="267266150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4A3F69"/>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27"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457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6D0DA5EF-0D8E-4410-B0FD-8EA192042E17}" type="datetimeFigureOut">
              <a:rPr lang="zh-CN" altLang="en-US"/>
              <a:pPr>
                <a:defRPr/>
              </a:pPr>
              <a:t>2020/10/20</a:t>
            </a:fld>
            <a:endParaRPr lang="zh-CN" altLang="en-US"/>
          </a:p>
        </p:txBody>
      </p:sp>
      <p:sp>
        <p:nvSpPr>
          <p:cNvPr id="1029" name="页脚占位符 4"/>
          <p:cNvSpPr>
            <a:spLocks noGrp="1" noChangeArrowheads="1"/>
          </p:cNvSpPr>
          <p:nvPr>
            <p:ph type="ftr" sz="quarter" idx="3"/>
          </p:nvPr>
        </p:nvSpPr>
        <p:spPr bwMode="auto">
          <a:xfrm>
            <a:off x="3124200" y="4767263"/>
            <a:ext cx="2895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553200" y="4767263"/>
            <a:ext cx="2133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defRPr>
            </a:lvl1pPr>
          </a:lstStyle>
          <a:p>
            <a:pPr>
              <a:defRPr/>
            </a:pPr>
            <a:fld id="{F58CC92B-2EE4-4411-9172-7B0D6E320FF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image" Target="../media/image15.emf"/></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3"/>
          <p:cNvSpPr>
            <a:spLocks noChangeArrowheads="1"/>
          </p:cNvSpPr>
          <p:nvPr/>
        </p:nvSpPr>
        <p:spPr bwMode="auto">
          <a:xfrm>
            <a:off x="2357438" y="3500438"/>
            <a:ext cx="4714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r>
              <a:rPr lang="zh-CN" altLang="en-US" sz="5400" b="1" dirty="0">
                <a:solidFill>
                  <a:schemeClr val="bg1"/>
                </a:solidFill>
                <a:latin typeface="Noto Sans S Chinese Black" panose="020B0500000000000000" pitchFamily="34" charset="-128"/>
                <a:ea typeface="Noto Sans S Chinese Black" panose="020B0500000000000000" pitchFamily="34" charset="-128"/>
              </a:rPr>
              <a:t>欢迎新同学</a:t>
            </a:r>
          </a:p>
        </p:txBody>
      </p:sp>
      <p:sp>
        <p:nvSpPr>
          <p:cNvPr id="2051" name="文本框 10"/>
          <p:cNvSpPr txBox="1">
            <a:spLocks noChangeArrowheads="1"/>
          </p:cNvSpPr>
          <p:nvPr/>
        </p:nvSpPr>
        <p:spPr bwMode="auto">
          <a:xfrm>
            <a:off x="3428144" y="4190409"/>
            <a:ext cx="2573462" cy="68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0"/>
              </a:spcBef>
              <a:buFont typeface="Arial" panose="020B0604020202020204" pitchFamily="34" charset="0"/>
              <a:buNone/>
            </a:pPr>
            <a:r>
              <a:rPr lang="en-CN" altLang="zh-CN" sz="2800" dirty="0">
                <a:solidFill>
                  <a:schemeClr val="bg1"/>
                </a:solidFill>
                <a:latin typeface="Baloo" panose="03080902040302020200" pitchFamily="66" charset="77"/>
                <a:ea typeface="HeadLineA" pitchFamily="2" charset="-127"/>
                <a:cs typeface="Baloo" panose="03080902040302020200" pitchFamily="66" charset="77"/>
              </a:rPr>
              <a:t>TOSA2020 #0</a:t>
            </a:r>
            <a:endParaRPr lang="zh-CN" altLang="en-US" sz="2800" dirty="0">
              <a:solidFill>
                <a:schemeClr val="bg1"/>
              </a:solidFill>
              <a:latin typeface="Baloo" panose="03080902040302020200" pitchFamily="66" charset="77"/>
              <a:ea typeface="微软雅黑" panose="020B0503020204020204" pitchFamily="34" charset="-122"/>
              <a:cs typeface="Baloo" panose="03080902040302020200" pitchFamily="66" charset="77"/>
            </a:endParaRPr>
          </a:p>
        </p:txBody>
      </p:sp>
      <p:pic>
        <p:nvPicPr>
          <p:cNvPr id="2052"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68288"/>
            <a:ext cx="3168650" cy="312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 name="TextBox 2">
            <a:extLst>
              <a:ext uri="{FF2B5EF4-FFF2-40B4-BE49-F238E27FC236}">
                <a16:creationId xmlns:a16="http://schemas.microsoft.com/office/drawing/2014/main" id="{CB6DEBB9-67D3-8445-9156-ED28168A9F14}"/>
              </a:ext>
            </a:extLst>
          </p:cNvPr>
          <p:cNvSpPr txBox="1"/>
          <p:nvPr/>
        </p:nvSpPr>
        <p:spPr>
          <a:xfrm>
            <a:off x="233935" y="681521"/>
            <a:ext cx="5085003" cy="3785652"/>
          </a:xfrm>
          <a:prstGeom prst="rect">
            <a:avLst/>
          </a:prstGeom>
          <a:noFill/>
        </p:spPr>
        <p:txBody>
          <a:bodyPr wrap="square" rtlCol="0">
            <a:spAutoFit/>
          </a:bodyPr>
          <a:lstStyle/>
          <a:p>
            <a:r>
              <a:rPr lang="en-CN" sz="2400" b="1" dirty="0">
                <a:solidFill>
                  <a:schemeClr val="bg1">
                    <a:lumMod val="95000"/>
                  </a:schemeClr>
                </a:solidFill>
                <a:latin typeface="Noto Sans S Chinese Black" panose="020B0500000000000000" pitchFamily="34" charset="-128"/>
                <a:ea typeface="Noto Sans S Chinese Black" panose="020B0500000000000000" pitchFamily="34" charset="-128"/>
              </a:rPr>
              <a:t>GNU is Not Unix </a:t>
            </a:r>
            <a:r>
              <a:rPr lang="en-CN" sz="2400" dirty="0">
                <a:solidFill>
                  <a:schemeClr val="bg1">
                    <a:lumMod val="95000"/>
                  </a:schemeClr>
                </a:solidFill>
                <a:latin typeface="Noto Sans S Chinese Medium" panose="020B0500000000000000" pitchFamily="34" charset="-128"/>
                <a:ea typeface="Noto Sans S Chinese Medium" panose="020B0500000000000000" pitchFamily="34" charset="-128"/>
              </a:rPr>
              <a:t>is Not Unix is Not Unix is Not Unix is Not Unix is Not Unix is Not Unix is Not Unix is Not Unix is Not Unix is Not Unix is Not Unix is Not Unix is Not Unix is Not Unix is Not Unix is Not Unix is Not Unix is Not Unix is Not Unix is Not Unix is Not Unix is Not Unix is Not Unix is Not Unix is Not Unix is Not Unix is Not Unix is Not Unix </a:t>
            </a:r>
            <a:r>
              <a:rPr lang="en-US" sz="2400" dirty="0">
                <a:solidFill>
                  <a:schemeClr val="bg1">
                    <a:lumMod val="95000"/>
                  </a:schemeClr>
                </a:solidFill>
                <a:latin typeface="Noto Sans S Chinese Medium" panose="020B0500000000000000" pitchFamily="34" charset="-128"/>
                <a:ea typeface="Noto Sans S Chinese Medium" panose="020B0500000000000000" pitchFamily="34" charset="-128"/>
              </a:rPr>
              <a:t>…</a:t>
            </a:r>
            <a:r>
              <a:rPr lang="en-CN" sz="2400" dirty="0">
                <a:solidFill>
                  <a:schemeClr val="bg1">
                    <a:lumMod val="95000"/>
                  </a:schemeClr>
                </a:solidFill>
                <a:latin typeface="Noto Sans S Chinese Medium" panose="020B0500000000000000" pitchFamily="34" charset="-128"/>
                <a:ea typeface="Noto Sans S Chinese Medium" panose="020B0500000000000000" pitchFamily="34" charset="-128"/>
              </a:rPr>
              <a:t> </a:t>
            </a:r>
          </a:p>
        </p:txBody>
      </p:sp>
    </p:spTree>
    <p:extLst>
      <p:ext uri="{BB962C8B-B14F-4D97-AF65-F5344CB8AC3E}">
        <p14:creationId xmlns:p14="http://schemas.microsoft.com/office/powerpoint/2010/main" val="54386129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 name="TextBox 2">
            <a:extLst>
              <a:ext uri="{FF2B5EF4-FFF2-40B4-BE49-F238E27FC236}">
                <a16:creationId xmlns:a16="http://schemas.microsoft.com/office/drawing/2014/main" id="{1E445AE4-D438-744C-A52A-A086FCD621CA}"/>
              </a:ext>
            </a:extLst>
          </p:cNvPr>
          <p:cNvSpPr txBox="1"/>
          <p:nvPr/>
        </p:nvSpPr>
        <p:spPr>
          <a:xfrm>
            <a:off x="15222" y="2264880"/>
            <a:ext cx="5756704" cy="584775"/>
          </a:xfrm>
          <a:prstGeom prst="rect">
            <a:avLst/>
          </a:prstGeom>
          <a:noFill/>
        </p:spPr>
        <p:txBody>
          <a:bodyPr wrap="none" rtlCol="0">
            <a:spAutoFit/>
          </a:bodyPr>
          <a:lstStyle/>
          <a:p>
            <a:r>
              <a:rPr lang="en-CN" sz="3200" dirty="0">
                <a:solidFill>
                  <a:schemeClr val="bg1"/>
                </a:solidFill>
                <a:latin typeface="Noto Sans S Chinese" panose="020B0500000000000000" pitchFamily="34" charset="-128"/>
                <a:ea typeface="Noto Sans S Chinese" panose="020B0500000000000000" pitchFamily="34" charset="-128"/>
              </a:rPr>
              <a:t>以</a:t>
            </a:r>
            <a:r>
              <a:rPr lang="zh-CN" altLang="en-US" sz="3200" dirty="0">
                <a:solidFill>
                  <a:schemeClr val="bg1"/>
                </a:solidFill>
                <a:latin typeface="Noto Sans S Chinese" panose="020B0500000000000000" pitchFamily="34" charset="-128"/>
                <a:ea typeface="Noto Sans S Chinese" panose="020B0500000000000000" pitchFamily="34" charset="-128"/>
              </a:rPr>
              <a:t> </a:t>
            </a:r>
            <a:r>
              <a:rPr lang="en-CN" sz="3200" dirty="0">
                <a:solidFill>
                  <a:schemeClr val="bg1"/>
                </a:solidFill>
                <a:latin typeface="Noto Sans S Chinese" panose="020B0500000000000000" pitchFamily="34" charset="-128"/>
                <a:ea typeface="Noto Sans S Chinese" panose="020B0500000000000000" pitchFamily="34" charset="-128"/>
              </a:rPr>
              <a:t>GNU</a:t>
            </a:r>
            <a:r>
              <a:rPr lang="zh-CN" altLang="en-US" sz="3200" dirty="0">
                <a:solidFill>
                  <a:schemeClr val="bg1"/>
                </a:solidFill>
                <a:latin typeface="Noto Sans S Chinese" panose="020B0500000000000000" pitchFamily="34" charset="-128"/>
                <a:ea typeface="Noto Sans S Chinese" panose="020B0500000000000000" pitchFamily="34" charset="-128"/>
              </a:rPr>
              <a:t> 命名的开源许可证叫？</a:t>
            </a:r>
            <a:endParaRPr lang="en-CN" sz="3200" dirty="0">
              <a:solidFill>
                <a:schemeClr val="bg1"/>
              </a:solidFill>
              <a:latin typeface="Noto Sans S Chinese" panose="020B0500000000000000" pitchFamily="34" charset="-128"/>
              <a:ea typeface="Noto Sans S Chinese" panose="020B0500000000000000" pitchFamily="34" charset="-128"/>
            </a:endParaRPr>
          </a:p>
        </p:txBody>
      </p:sp>
    </p:spTree>
    <p:extLst>
      <p:ext uri="{BB962C8B-B14F-4D97-AF65-F5344CB8AC3E}">
        <p14:creationId xmlns:p14="http://schemas.microsoft.com/office/powerpoint/2010/main" val="307588594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 name="TextBox 2">
            <a:extLst>
              <a:ext uri="{FF2B5EF4-FFF2-40B4-BE49-F238E27FC236}">
                <a16:creationId xmlns:a16="http://schemas.microsoft.com/office/drawing/2014/main" id="{CB6DEBB9-67D3-8445-9156-ED28168A9F14}"/>
              </a:ext>
            </a:extLst>
          </p:cNvPr>
          <p:cNvSpPr txBox="1"/>
          <p:nvPr/>
        </p:nvSpPr>
        <p:spPr>
          <a:xfrm>
            <a:off x="343195" y="2297331"/>
            <a:ext cx="4719562" cy="830997"/>
          </a:xfrm>
          <a:prstGeom prst="rect">
            <a:avLst/>
          </a:prstGeom>
          <a:noFill/>
        </p:spPr>
        <p:txBody>
          <a:bodyPr wrap="none" rtlCol="0">
            <a:spAutoFit/>
          </a:bodyPr>
          <a:lstStyle/>
          <a:p>
            <a:pPr algn="ctr"/>
            <a:r>
              <a:rPr lang="en-CN" sz="2400" b="1" dirty="0">
                <a:solidFill>
                  <a:schemeClr val="bg1">
                    <a:lumMod val="95000"/>
                  </a:schemeClr>
                </a:solidFill>
                <a:latin typeface="Noto Sans S Chinese Black" panose="020B0500000000000000" pitchFamily="34" charset="-128"/>
                <a:ea typeface="Noto Sans S Chinese Black" panose="020B0500000000000000" pitchFamily="34" charset="-128"/>
              </a:rPr>
              <a:t>GPL</a:t>
            </a:r>
          </a:p>
          <a:p>
            <a:pPr algn="ctr"/>
            <a:r>
              <a:rPr lang="en-CN" sz="2400" b="1" dirty="0">
                <a:solidFill>
                  <a:schemeClr val="bg1">
                    <a:lumMod val="95000"/>
                  </a:schemeClr>
                </a:solidFill>
                <a:latin typeface="Noto Sans S Chinese Black" panose="020B0500000000000000" pitchFamily="34" charset="-128"/>
                <a:ea typeface="Noto Sans S Chinese Black" panose="020B0500000000000000" pitchFamily="34" charset="-128"/>
              </a:rPr>
              <a:t>(GNU General Public License)</a:t>
            </a:r>
          </a:p>
        </p:txBody>
      </p:sp>
    </p:spTree>
    <p:extLst>
      <p:ext uri="{BB962C8B-B14F-4D97-AF65-F5344CB8AC3E}">
        <p14:creationId xmlns:p14="http://schemas.microsoft.com/office/powerpoint/2010/main" val="980397933"/>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 name="TextBox 2">
            <a:extLst>
              <a:ext uri="{FF2B5EF4-FFF2-40B4-BE49-F238E27FC236}">
                <a16:creationId xmlns:a16="http://schemas.microsoft.com/office/drawing/2014/main" id="{DDDE26A6-483D-B642-AA2E-29178E6D99F3}"/>
              </a:ext>
            </a:extLst>
          </p:cNvPr>
          <p:cNvSpPr txBox="1"/>
          <p:nvPr/>
        </p:nvSpPr>
        <p:spPr>
          <a:xfrm>
            <a:off x="529437" y="2088788"/>
            <a:ext cx="4711546" cy="707886"/>
          </a:xfrm>
          <a:prstGeom prst="rect">
            <a:avLst/>
          </a:prstGeom>
          <a:noFill/>
        </p:spPr>
        <p:txBody>
          <a:bodyPr wrap="none" rtlCol="0">
            <a:spAutoFit/>
          </a:bodyPr>
          <a:lstStyle/>
          <a:p>
            <a:r>
              <a:rPr lang="en-CN" sz="4000" b="1" dirty="0">
                <a:solidFill>
                  <a:schemeClr val="bg1"/>
                </a:solidFill>
                <a:latin typeface="Noto Sans S Chinese" panose="020B0500000000000000" pitchFamily="34" charset="-128"/>
                <a:ea typeface="Noto Sans S Chinese" panose="020B0500000000000000" pitchFamily="34" charset="-128"/>
              </a:rPr>
              <a:t>WTFPL</a:t>
            </a:r>
            <a:r>
              <a:rPr lang="zh-CN" altLang="en-US" sz="4000" b="1" dirty="0">
                <a:solidFill>
                  <a:schemeClr val="bg1"/>
                </a:solidFill>
                <a:latin typeface="Noto Sans S Chinese" panose="020B0500000000000000" pitchFamily="34" charset="-128"/>
                <a:ea typeface="Noto Sans S Chinese" panose="020B0500000000000000" pitchFamily="34" charset="-128"/>
              </a:rPr>
              <a:t>  的全称？（</a:t>
            </a:r>
            <a:endParaRPr lang="en-CN" sz="4000" b="1" dirty="0">
              <a:solidFill>
                <a:schemeClr val="bg1"/>
              </a:solidFill>
              <a:latin typeface="Noto Sans S Chinese" panose="020B0500000000000000" pitchFamily="34" charset="-128"/>
              <a:ea typeface="Noto Sans S Chinese" panose="020B0500000000000000" pitchFamily="34" charset="-128"/>
            </a:endParaRPr>
          </a:p>
        </p:txBody>
      </p:sp>
    </p:spTree>
    <p:extLst>
      <p:ext uri="{BB962C8B-B14F-4D97-AF65-F5344CB8AC3E}">
        <p14:creationId xmlns:p14="http://schemas.microsoft.com/office/powerpoint/2010/main" val="1063723293"/>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 name="TextBox 2">
            <a:extLst>
              <a:ext uri="{FF2B5EF4-FFF2-40B4-BE49-F238E27FC236}">
                <a16:creationId xmlns:a16="http://schemas.microsoft.com/office/drawing/2014/main" id="{CB6DEBB9-67D3-8445-9156-ED28168A9F14}"/>
              </a:ext>
            </a:extLst>
          </p:cNvPr>
          <p:cNvSpPr txBox="1"/>
          <p:nvPr/>
        </p:nvSpPr>
        <p:spPr>
          <a:xfrm>
            <a:off x="388389" y="2111495"/>
            <a:ext cx="4458272" cy="830997"/>
          </a:xfrm>
          <a:prstGeom prst="rect">
            <a:avLst/>
          </a:prstGeom>
          <a:noFill/>
        </p:spPr>
        <p:txBody>
          <a:bodyPr wrap="none" rtlCol="0">
            <a:spAutoFit/>
          </a:bodyPr>
          <a:lstStyle/>
          <a:p>
            <a:r>
              <a:rPr lang="en-CN" sz="2400" b="1" dirty="0">
                <a:solidFill>
                  <a:schemeClr val="bg1">
                    <a:lumMod val="95000"/>
                  </a:schemeClr>
                </a:solidFill>
                <a:latin typeface="Noto Sans S Chinese Black" panose="020B0500000000000000" pitchFamily="34" charset="-128"/>
                <a:ea typeface="Noto Sans S Chinese Black" panose="020B0500000000000000" pitchFamily="34" charset="-128"/>
              </a:rPr>
              <a:t>Do What The F**k You Want</a:t>
            </a:r>
          </a:p>
          <a:p>
            <a:r>
              <a:rPr lang="en-CN" sz="2400" b="1" dirty="0">
                <a:solidFill>
                  <a:schemeClr val="bg1">
                    <a:lumMod val="95000"/>
                  </a:schemeClr>
                </a:solidFill>
                <a:latin typeface="Noto Sans S Chinese Black" panose="020B0500000000000000" pitchFamily="34" charset="-128"/>
                <a:ea typeface="Noto Sans S Chinese Black" panose="020B0500000000000000" pitchFamily="34" charset="-128"/>
              </a:rPr>
              <a:t>To Public License</a:t>
            </a:r>
          </a:p>
        </p:txBody>
      </p:sp>
    </p:spTree>
    <p:extLst>
      <p:ext uri="{BB962C8B-B14F-4D97-AF65-F5344CB8AC3E}">
        <p14:creationId xmlns:p14="http://schemas.microsoft.com/office/powerpoint/2010/main" val="43813717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81" name="Rectangle 80">
            <a:extLst>
              <a:ext uri="{FF2B5EF4-FFF2-40B4-BE49-F238E27FC236}">
                <a16:creationId xmlns:a16="http://schemas.microsoft.com/office/drawing/2014/main" id="{63DB72E0-A2EC-8346-AC89-4BBE0387334C}"/>
              </a:ext>
            </a:extLst>
          </p:cNvPr>
          <p:cNvSpPr/>
          <p:nvPr/>
        </p:nvSpPr>
        <p:spPr>
          <a:xfrm>
            <a:off x="356325" y="725519"/>
            <a:ext cx="4702452" cy="3970318"/>
          </a:xfrm>
          <a:prstGeom prst="rect">
            <a:avLst/>
          </a:prstGeom>
        </p:spPr>
        <p:txBody>
          <a:bodyPr wrap="square">
            <a:spAutoFit/>
          </a:bodyPr>
          <a:lstStyle/>
          <a:p>
            <a:r>
              <a:rPr lang="en-US" b="1" dirty="0">
                <a:solidFill>
                  <a:schemeClr val="bg1">
                    <a:lumMod val="95000"/>
                  </a:schemeClr>
                </a:solidFill>
                <a:latin typeface="Noto Serif CJK SC SemiBold" panose="02020400000000000000" pitchFamily="18" charset="-128"/>
                <a:ea typeface="Noto Serif CJK SC SemiBold" panose="02020400000000000000" pitchFamily="18" charset="-128"/>
              </a:rPr>
              <a:t>DO WHAT THE FUCK YOU WANT TO PUBLIC LICENSE Version 2, December 2004Copyright (C) 2004 Sam </a:t>
            </a:r>
            <a:r>
              <a:rPr lang="en-US" b="1" dirty="0" err="1">
                <a:solidFill>
                  <a:schemeClr val="bg1">
                    <a:lumMod val="95000"/>
                  </a:schemeClr>
                </a:solidFill>
                <a:latin typeface="Noto Serif CJK SC SemiBold" panose="02020400000000000000" pitchFamily="18" charset="-128"/>
                <a:ea typeface="Noto Serif CJK SC SemiBold" panose="02020400000000000000" pitchFamily="18" charset="-128"/>
              </a:rPr>
              <a:t>Hocevar</a:t>
            </a:r>
            <a:r>
              <a:rPr lang="en-US" b="1" dirty="0">
                <a:solidFill>
                  <a:schemeClr val="bg1">
                    <a:lumMod val="95000"/>
                  </a:schemeClr>
                </a:solidFill>
                <a:latin typeface="Noto Serif CJK SC SemiBold" panose="02020400000000000000" pitchFamily="18" charset="-128"/>
                <a:ea typeface="Noto Serif CJK SC SemiBold" panose="02020400000000000000" pitchFamily="18" charset="-128"/>
              </a:rPr>
              <a:t> &lt;</a:t>
            </a:r>
            <a:r>
              <a:rPr lang="en-US" b="1" dirty="0" err="1">
                <a:solidFill>
                  <a:schemeClr val="bg1">
                    <a:lumMod val="95000"/>
                  </a:schemeClr>
                </a:solidFill>
                <a:latin typeface="Noto Serif CJK SC SemiBold" panose="02020400000000000000" pitchFamily="18" charset="-128"/>
                <a:ea typeface="Noto Serif CJK SC SemiBold" panose="02020400000000000000" pitchFamily="18" charset="-128"/>
              </a:rPr>
              <a:t>sam@hocevar.net</a:t>
            </a:r>
            <a:r>
              <a:rPr lang="en-US" b="1" dirty="0">
                <a:solidFill>
                  <a:schemeClr val="bg1">
                    <a:lumMod val="95000"/>
                  </a:schemeClr>
                </a:solidFill>
                <a:latin typeface="Noto Serif CJK SC SemiBold" panose="02020400000000000000" pitchFamily="18" charset="-128"/>
                <a:ea typeface="Noto Serif CJK SC SemiBold" panose="02020400000000000000" pitchFamily="18" charset="-128"/>
              </a:rPr>
              <a:t>&gt;Everyone is permitted to copy and distribute verbatim or modified copies of this license document, and changing it is allowed as longas the name is changed. DO WHAT THE FUCK YOU WANT TO PUBLIC LICENSETERMS AND CONDITIONS FOR COPYING, DISTRIBUTION AND MODIFICATION0. You just DO WHAT THE FUCK YOU WANT TO.</a:t>
            </a:r>
            <a:endParaRPr lang="en-CN" b="1" dirty="0">
              <a:solidFill>
                <a:schemeClr val="bg1">
                  <a:lumMod val="95000"/>
                </a:schemeClr>
              </a:solidFill>
              <a:latin typeface="Noto Serif CJK SC SemiBold" panose="02020400000000000000" pitchFamily="18" charset="-128"/>
              <a:ea typeface="Noto Serif CJK SC SemiBold" panose="02020400000000000000" pitchFamily="18" charset="-128"/>
            </a:endParaRPr>
          </a:p>
        </p:txBody>
      </p:sp>
    </p:spTree>
    <p:extLst>
      <p:ext uri="{BB962C8B-B14F-4D97-AF65-F5344CB8AC3E}">
        <p14:creationId xmlns:p14="http://schemas.microsoft.com/office/powerpoint/2010/main" val="2269153821"/>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31" name="组合 38"/>
          <p:cNvGrpSpPr>
            <a:grpSpLocks/>
          </p:cNvGrpSpPr>
          <p:nvPr/>
        </p:nvGrpSpPr>
        <p:grpSpPr bwMode="auto">
          <a:xfrm>
            <a:off x="368050" y="1080956"/>
            <a:ext cx="4571890" cy="3430709"/>
            <a:chOff x="0" y="0"/>
            <a:chExt cx="3463936" cy="3441205"/>
          </a:xfrm>
        </p:grpSpPr>
        <p:sp>
          <p:nvSpPr>
            <p:cNvPr id="5141" name="TextBox 35"/>
            <p:cNvSpPr txBox="1">
              <a:spLocks noChangeArrowheads="1"/>
            </p:cNvSpPr>
            <p:nvPr/>
          </p:nvSpPr>
          <p:spPr bwMode="auto">
            <a:xfrm>
              <a:off x="45378" y="682357"/>
              <a:ext cx="3418558" cy="275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indent="457200" algn="just" eaLnBrk="1" hangingPunct="1">
                <a:lnSpc>
                  <a:spcPts val="3000"/>
                </a:lnSpc>
                <a:spcBef>
                  <a:spcPts val="0"/>
                </a:spcBef>
                <a:buNone/>
              </a:pPr>
              <a:r>
                <a:rPr lang="zh-CN" altLang="en-US" sz="2000" b="1" dirty="0">
                  <a:solidFill>
                    <a:schemeClr val="bg1"/>
                  </a:solidFill>
                  <a:latin typeface="Noto Serif CJK SC SemiBold" panose="02020400000000000000" pitchFamily="18" charset="-128"/>
                  <a:ea typeface="Noto Serif CJK SC SemiBold" panose="02020400000000000000" pitchFamily="18" charset="-128"/>
                </a:rPr>
                <a:t>开源软件（英语：</a:t>
              </a:r>
              <a:r>
                <a:rPr lang="en-US" altLang="zh-CN" sz="2000" b="1" dirty="0">
                  <a:solidFill>
                    <a:schemeClr val="bg1"/>
                  </a:solidFill>
                  <a:latin typeface="Noto Serif CJK SC SemiBold" panose="02020400000000000000" pitchFamily="18" charset="-128"/>
                  <a:ea typeface="Noto Serif CJK SC SemiBold" panose="02020400000000000000" pitchFamily="18" charset="-128"/>
                </a:rPr>
                <a:t>open source software</a:t>
              </a:r>
              <a:r>
                <a:rPr lang="zh-CN" altLang="en-US" sz="2000" b="1" dirty="0">
                  <a:solidFill>
                    <a:schemeClr val="bg1"/>
                  </a:solidFill>
                  <a:latin typeface="Noto Serif CJK SC SemiBold" panose="02020400000000000000" pitchFamily="18" charset="-128"/>
                  <a:ea typeface="Noto Serif CJK SC SemiBold" panose="02020400000000000000" pitchFamily="18" charset="-128"/>
                </a:rPr>
                <a:t>，缩写：</a:t>
              </a:r>
              <a:r>
                <a:rPr lang="en-US" altLang="zh-CN" sz="2000" b="1" dirty="0">
                  <a:solidFill>
                    <a:schemeClr val="bg1"/>
                  </a:solidFill>
                  <a:latin typeface="Noto Serif CJK SC SemiBold" panose="02020400000000000000" pitchFamily="18" charset="-128"/>
                  <a:ea typeface="Noto Serif CJK SC SemiBold" panose="02020400000000000000" pitchFamily="18" charset="-128"/>
                </a:rPr>
                <a:t>OSS</a:t>
              </a:r>
              <a:r>
                <a:rPr lang="zh-CN" altLang="en-US" sz="2000" b="1" dirty="0">
                  <a:solidFill>
                    <a:schemeClr val="bg1"/>
                  </a:solidFill>
                  <a:latin typeface="Noto Serif CJK SC SemiBold" panose="02020400000000000000" pitchFamily="18" charset="-128"/>
                  <a:ea typeface="Noto Serif CJK SC SemiBold" panose="02020400000000000000" pitchFamily="18" charset="-128"/>
                </a:rPr>
                <a:t>）又称开放源代码软件，是一种源代码可以任意获取的计算机软件，这种软件的著作权持有人在软件协议的规定之下保留一部分权利并允许用户学习、修改以及以任何目的向任何人分发该软件。</a:t>
              </a:r>
              <a:endParaRPr lang="en-US" altLang="zh-CN" sz="2000" b="1" dirty="0">
                <a:solidFill>
                  <a:schemeClr val="bg1"/>
                </a:solidFill>
                <a:latin typeface="Noto Serif CJK SC SemiBold" panose="02020400000000000000" pitchFamily="18" charset="-128"/>
                <a:ea typeface="Noto Serif CJK SC SemiBold" panose="02020400000000000000" pitchFamily="18" charset="-128"/>
              </a:endParaRPr>
            </a:p>
          </p:txBody>
        </p:sp>
        <p:sp>
          <p:nvSpPr>
            <p:cNvPr id="5136" name="文本框 13"/>
            <p:cNvSpPr txBox="1">
              <a:spLocks noChangeArrowheads="1"/>
            </p:cNvSpPr>
            <p:nvPr/>
          </p:nvSpPr>
          <p:spPr bwMode="auto">
            <a:xfrm>
              <a:off x="0" y="2919409"/>
              <a:ext cx="1871256" cy="33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600" b="1">
                <a:latin typeface="微软雅黑" panose="020B0503020204020204" pitchFamily="34" charset="-122"/>
                <a:ea typeface="微软雅黑" panose="020B0503020204020204" pitchFamily="34" charset="-122"/>
              </a:endParaRPr>
            </a:p>
          </p:txBody>
        </p:sp>
        <p:sp>
          <p:nvSpPr>
            <p:cNvPr id="5137" name="文本框 14"/>
            <p:cNvSpPr txBox="1">
              <a:spLocks noChangeArrowheads="1"/>
            </p:cNvSpPr>
            <p:nvPr/>
          </p:nvSpPr>
          <p:spPr bwMode="auto">
            <a:xfrm>
              <a:off x="60897" y="0"/>
              <a:ext cx="2644775" cy="463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开源软件</a:t>
              </a:r>
            </a:p>
          </p:txBody>
        </p:sp>
        <p:cxnSp>
          <p:nvCxnSpPr>
            <p:cNvPr id="5138" name="直接连接符 80"/>
            <p:cNvCxnSpPr>
              <a:cxnSpLocks noChangeShapeType="1"/>
            </p:cNvCxnSpPr>
            <p:nvPr/>
          </p:nvCxnSpPr>
          <p:spPr bwMode="auto">
            <a:xfrm>
              <a:off x="92910" y="501305"/>
              <a:ext cx="3349612" cy="1153"/>
            </a:xfrm>
            <a:prstGeom prst="line">
              <a:avLst/>
            </a:prstGeom>
            <a:noFill/>
            <a:ln w="12700">
              <a:solidFill>
                <a:schemeClr val="bg1"/>
              </a:solidFill>
              <a:round/>
              <a:headEnd type="oval" w="med" len="med"/>
              <a:tailEnd/>
            </a:ln>
            <a:extLst>
              <a:ext uri="{909E8E84-426E-40DD-AFC4-6F175D3DCCD1}">
                <a14:hiddenFill xmlns:a14="http://schemas.microsoft.com/office/drawing/2010/main">
                  <a:noFill/>
                </a14:hiddenFill>
              </a:ext>
            </a:extLst>
          </p:spPr>
        </p:cxn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21"/>
          <p:cNvSpPr txBox="1">
            <a:spLocks noChangeArrowheads="1"/>
          </p:cNvSpPr>
          <p:nvPr/>
        </p:nvSpPr>
        <p:spPr bwMode="auto">
          <a:xfrm>
            <a:off x="1473200" y="1220788"/>
            <a:ext cx="354013"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100">
              <a:solidFill>
                <a:schemeClr val="bg1"/>
              </a:solidFill>
            </a:endParaRPr>
          </a:p>
        </p:txBody>
      </p:sp>
      <p:sp>
        <p:nvSpPr>
          <p:cNvPr id="10245" name="矩形 12"/>
          <p:cNvSpPr>
            <a:spLocks noChangeArrowheads="1"/>
          </p:cNvSpPr>
          <p:nvPr/>
        </p:nvSpPr>
        <p:spPr bwMode="auto">
          <a:xfrm>
            <a:off x="153245" y="915225"/>
            <a:ext cx="8712968" cy="4108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indent="457200" algn="just" eaLnBrk="1" hangingPunct="1">
              <a:lnSpc>
                <a:spcPct val="150000"/>
              </a:lnSpc>
              <a:spcBef>
                <a:spcPct val="0"/>
              </a:spcBef>
              <a:buNone/>
            </a:pPr>
            <a:r>
              <a:rPr lang="zh-CN" altLang="en-US" sz="2000" b="1" dirty="0">
                <a:solidFill>
                  <a:schemeClr val="bg1"/>
                </a:solidFill>
                <a:latin typeface="Noto Serif CJK SC SemiBold" panose="02020400000000000000" pitchFamily="18" charset="-128"/>
                <a:ea typeface="Noto Serif CJK SC SemiBold" panose="02020400000000000000" pitchFamily="18" charset="-128"/>
              </a:rPr>
              <a:t>当我们讨论“开源”的时候，我们在讨论什么？我们在讨论的是去中心化的，透明的，开放的，点对点的程序开发范式。这种开发范式基于这样的信念，用</a:t>
            </a:r>
            <a:r>
              <a:rPr lang="en-US" altLang="zh-CN" sz="2000" b="1" dirty="0">
                <a:solidFill>
                  <a:schemeClr val="bg1"/>
                </a:solidFill>
                <a:latin typeface="Noto Serif CJK SC SemiBold" panose="02020400000000000000" pitchFamily="18" charset="-128"/>
                <a:ea typeface="Noto Serif CJK SC SemiBold" panose="02020400000000000000" pitchFamily="18" charset="-128"/>
              </a:rPr>
              <a:t>Richard Stallman</a:t>
            </a:r>
            <a:r>
              <a:rPr lang="zh-CN" altLang="en-US" sz="2000" b="1" dirty="0">
                <a:solidFill>
                  <a:schemeClr val="bg1"/>
                </a:solidFill>
                <a:latin typeface="Noto Serif CJK SC SemiBold" panose="02020400000000000000" pitchFamily="18" charset="-128"/>
                <a:ea typeface="Noto Serif CJK SC SemiBold" panose="02020400000000000000" pitchFamily="18" charset="-128"/>
              </a:rPr>
              <a:t>的话说，</a:t>
            </a:r>
            <a:r>
              <a:rPr lang="en-US" altLang="zh-CN" sz="2000" b="1" dirty="0">
                <a:solidFill>
                  <a:schemeClr val="bg1"/>
                </a:solidFill>
                <a:latin typeface="Noto Serif CJK SC SemiBold" panose="02020400000000000000" pitchFamily="18" charset="-128"/>
                <a:ea typeface="Noto Serif CJK SC SemiBold" panose="02020400000000000000" pitchFamily="18" charset="-128"/>
              </a:rPr>
              <a:t>Information needs to be free</a:t>
            </a:r>
            <a:r>
              <a:rPr lang="zh-CN" altLang="en-US" sz="2000" b="1" dirty="0">
                <a:solidFill>
                  <a:schemeClr val="bg1"/>
                </a:solidFill>
                <a:latin typeface="Noto Serif CJK SC SemiBold" panose="02020400000000000000" pitchFamily="18" charset="-128"/>
                <a:ea typeface="Noto Serif CJK SC SemiBold" panose="02020400000000000000" pitchFamily="18" charset="-128"/>
              </a:rPr>
              <a:t>。这种开发范式更基于这样一种信念，即 </a:t>
            </a:r>
            <a:r>
              <a:rPr lang="en-US" altLang="zh-CN" sz="2000" b="1" dirty="0">
                <a:solidFill>
                  <a:schemeClr val="bg1"/>
                </a:solidFill>
                <a:latin typeface="Noto Serif CJK SC SemiBold" panose="02020400000000000000" pitchFamily="18" charset="-128"/>
                <a:ea typeface="Noto Serif CJK SC SemiBold" panose="02020400000000000000" pitchFamily="18" charset="-128"/>
              </a:rPr>
              <a:t>Eric Raymond</a:t>
            </a:r>
            <a:r>
              <a:rPr lang="zh-CN" altLang="en-US" sz="2000" b="1" dirty="0">
                <a:solidFill>
                  <a:schemeClr val="bg1"/>
                </a:solidFill>
                <a:latin typeface="Noto Serif CJK SC SemiBold" panose="02020400000000000000" pitchFamily="18" charset="-128"/>
                <a:ea typeface="Noto Serif CJK SC SemiBold" panose="02020400000000000000" pitchFamily="18" charset="-128"/>
              </a:rPr>
              <a:t> 说的 </a:t>
            </a:r>
            <a:r>
              <a:rPr lang="en-US" altLang="zh-CN" sz="2000" b="1" dirty="0">
                <a:solidFill>
                  <a:schemeClr val="bg1"/>
                </a:solidFill>
                <a:latin typeface="Noto Serif CJK SC SemiBold" panose="02020400000000000000" pitchFamily="18" charset="-128"/>
                <a:ea typeface="Noto Serif CJK SC SemiBold" panose="02020400000000000000" pitchFamily="18" charset="-128"/>
              </a:rPr>
              <a:t>Given a sufficiently large number of eyeballs, all [computer] bugs are shallow. </a:t>
            </a:r>
            <a:r>
              <a:rPr lang="zh-CN" altLang="en-US" sz="2000" b="1" dirty="0">
                <a:solidFill>
                  <a:schemeClr val="bg1"/>
                </a:solidFill>
                <a:latin typeface="Noto Serif CJK SC SemiBold" panose="02020400000000000000" pitchFamily="18" charset="-128"/>
                <a:ea typeface="Noto Serif CJK SC SemiBold" panose="02020400000000000000" pitchFamily="18" charset="-128"/>
              </a:rPr>
              <a:t>秉承以上的信念的我们，是技术的理想主义者，也是技术的共产主义者。因此，我们坚持推广开源技术的应用，推动开源技术的发展，我们也不吝于传播我们有的知识。</a:t>
            </a:r>
            <a:endParaRPr lang="en-US" altLang="zh-CN" sz="2000" b="1" dirty="0">
              <a:solidFill>
                <a:schemeClr val="bg1"/>
              </a:solidFill>
              <a:latin typeface="Noto Serif CJK SC SemiBold" panose="02020400000000000000" pitchFamily="18" charset="-128"/>
              <a:ea typeface="Noto Serif CJK SC SemiBold" panose="02020400000000000000" pitchFamily="18" charset="-128"/>
            </a:endParaRPr>
          </a:p>
          <a:p>
            <a:pPr algn="just" eaLnBrk="1" hangingPunct="1">
              <a:spcBef>
                <a:spcPct val="0"/>
              </a:spcBef>
              <a:buFont typeface="Arial" panose="020B0604020202020204" pitchFamily="34" charset="0"/>
              <a:buNone/>
            </a:pPr>
            <a:endParaRPr lang="en-US" altLang="zh-CN" sz="1050" dirty="0">
              <a:solidFill>
                <a:schemeClr val="bg1"/>
              </a:solidFill>
              <a:latin typeface="微软雅黑" panose="020B0503020204020204" pitchFamily="34" charset="-122"/>
              <a:ea typeface="微软雅黑" panose="020B0503020204020204" pitchFamily="34" charset="-122"/>
            </a:endParaRPr>
          </a:p>
          <a:p>
            <a:pPr algn="just" eaLnBrk="1" hangingPunct="1">
              <a:spcBef>
                <a:spcPct val="0"/>
              </a:spcBef>
              <a:buFont typeface="Arial" panose="020B0604020202020204" pitchFamily="34" charset="0"/>
              <a:buNone/>
            </a:pPr>
            <a:endParaRPr lang="en-US" altLang="zh-CN" sz="1050" dirty="0">
              <a:solidFill>
                <a:schemeClr val="bg1"/>
              </a:solidFill>
              <a:latin typeface="微软雅黑" panose="020B0503020204020204" pitchFamily="34" charset="-122"/>
              <a:ea typeface="微软雅黑" panose="020B0503020204020204" pitchFamily="34" charset="-122"/>
            </a:endParaRPr>
          </a:p>
        </p:txBody>
      </p:sp>
      <p:grpSp>
        <p:nvGrpSpPr>
          <p:cNvPr id="10252" name="组合 14"/>
          <p:cNvGrpSpPr>
            <a:grpSpLocks/>
          </p:cNvGrpSpPr>
          <p:nvPr/>
        </p:nvGrpSpPr>
        <p:grpSpPr bwMode="auto">
          <a:xfrm>
            <a:off x="179388" y="44450"/>
            <a:ext cx="8785225" cy="655638"/>
            <a:chOff x="0" y="0"/>
            <a:chExt cx="8784976" cy="655357"/>
          </a:xfrm>
        </p:grpSpPr>
        <p:pic>
          <p:nvPicPr>
            <p:cNvPr id="10253"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矩形 17"/>
            <p:cNvSpPr>
              <a:spLocks noChangeArrowheads="1"/>
            </p:cNvSpPr>
            <p:nvPr/>
          </p:nvSpPr>
          <p:spPr bwMode="auto">
            <a:xfrm>
              <a:off x="0" y="79293"/>
              <a:ext cx="1808457" cy="461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b="1" dirty="0">
                  <a:solidFill>
                    <a:schemeClr val="bg1"/>
                  </a:solidFill>
                  <a:latin typeface="Noto Sans S Chinese" panose="020B0500000000000000" pitchFamily="34" charset="-128"/>
                  <a:ea typeface="Noto Sans S Chinese" panose="020B0500000000000000" pitchFamily="34" charset="-128"/>
                </a:rPr>
                <a:t>LUG</a:t>
              </a:r>
              <a:r>
                <a:rPr lang="zh-CN" altLang="en-US" sz="2400" b="1" dirty="0">
                  <a:solidFill>
                    <a:schemeClr val="bg1"/>
                  </a:solidFill>
                  <a:latin typeface="Noto Sans S Chinese" panose="020B0500000000000000" pitchFamily="34" charset="-128"/>
                  <a:ea typeface="Noto Sans S Chinese" panose="020B0500000000000000" pitchFamily="34" charset="-128"/>
                </a:rPr>
                <a:t> 的教诲</a:t>
              </a:r>
            </a:p>
          </p:txBody>
        </p:sp>
        <p:grpSp>
          <p:nvGrpSpPr>
            <p:cNvPr id="10255" name="组合 18"/>
            <p:cNvGrpSpPr>
              <a:grpSpLocks/>
            </p:cNvGrpSpPr>
            <p:nvPr/>
          </p:nvGrpSpPr>
          <p:grpSpPr bwMode="auto">
            <a:xfrm>
              <a:off x="2450632" y="151301"/>
              <a:ext cx="5398240" cy="288032"/>
              <a:chOff x="0" y="0"/>
              <a:chExt cx="6278569" cy="216024"/>
            </a:xfrm>
          </p:grpSpPr>
          <p:cxnSp>
            <p:nvCxnSpPr>
              <p:cNvPr id="10256" name="直接连接符 19"/>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0257" name="直接连接符 20"/>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0258" name="直接连接符 21"/>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Tree>
    <p:extLst>
      <p:ext uri="{BB962C8B-B14F-4D97-AF65-F5344CB8AC3E}">
        <p14:creationId xmlns:p14="http://schemas.microsoft.com/office/powerpoint/2010/main" val="3724386836"/>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74625"/>
            <a:ext cx="53943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21"/>
          <p:cNvSpPr txBox="1">
            <a:spLocks noChangeArrowheads="1"/>
          </p:cNvSpPr>
          <p:nvPr/>
        </p:nvSpPr>
        <p:spPr bwMode="auto">
          <a:xfrm>
            <a:off x="5011210" y="1166812"/>
            <a:ext cx="2665413"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6600" b="1" dirty="0">
                <a:solidFill>
                  <a:srgbClr val="787FA7"/>
                </a:solidFill>
              </a:rPr>
              <a:t>02</a:t>
            </a:r>
            <a:endParaRPr lang="zh-CN" altLang="en-US" sz="16600" b="1" dirty="0">
              <a:solidFill>
                <a:srgbClr val="787FA7"/>
              </a:solidFill>
            </a:endParaRPr>
          </a:p>
        </p:txBody>
      </p:sp>
      <p:sp>
        <p:nvSpPr>
          <p:cNvPr id="9220" name="文本框 20"/>
          <p:cNvSpPr txBox="1">
            <a:spLocks noChangeArrowheads="1"/>
          </p:cNvSpPr>
          <p:nvPr/>
        </p:nvSpPr>
        <p:spPr bwMode="auto">
          <a:xfrm>
            <a:off x="5479511" y="3402955"/>
            <a:ext cx="1728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b="1" dirty="0">
                <a:solidFill>
                  <a:schemeClr val="bg1"/>
                </a:solidFill>
                <a:latin typeface="Noto Sans S Chinese" panose="020B0500000000000000" pitchFamily="34" charset="-128"/>
                <a:ea typeface="Noto Sans S Chinese" panose="020B0500000000000000" pitchFamily="34" charset="-128"/>
              </a:rPr>
              <a:t>社团做什么</a:t>
            </a:r>
          </a:p>
        </p:txBody>
      </p:sp>
      <p:pic>
        <p:nvPicPr>
          <p:cNvPr id="9222" name="图片 8" descr="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5688" y="3271838"/>
            <a:ext cx="64293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3"/>
          <p:cNvSpPr>
            <a:spLocks noChangeAspect="1" noChangeArrowheads="1" noTextEdit="1"/>
          </p:cNvSpPr>
          <p:nvPr/>
        </p:nvSpPr>
        <p:spPr bwMode="auto">
          <a:xfrm>
            <a:off x="319088" y="1144588"/>
            <a:ext cx="39211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9" name="Rectangle 7"/>
          <p:cNvSpPr>
            <a:spLocks noChangeArrowheads="1"/>
          </p:cNvSpPr>
          <p:nvPr/>
        </p:nvSpPr>
        <p:spPr bwMode="auto">
          <a:xfrm>
            <a:off x="325438" y="2784475"/>
            <a:ext cx="3308350" cy="209550"/>
          </a:xfrm>
          <a:prstGeom prst="rect">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600">
              <a:solidFill>
                <a:srgbClr val="000000"/>
              </a:solidFill>
              <a:sym typeface="宋体" panose="02010600030101010101" pitchFamily="2" charset="-122"/>
            </a:endParaRPr>
          </a:p>
        </p:txBody>
      </p:sp>
      <p:sp>
        <p:nvSpPr>
          <p:cNvPr id="14340" name="Rectangle 8"/>
          <p:cNvSpPr>
            <a:spLocks noChangeArrowheads="1"/>
          </p:cNvSpPr>
          <p:nvPr/>
        </p:nvSpPr>
        <p:spPr bwMode="auto">
          <a:xfrm>
            <a:off x="325438" y="2784475"/>
            <a:ext cx="33083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14341" name="Freeform 9"/>
          <p:cNvSpPr>
            <a:spLocks/>
          </p:cNvSpPr>
          <p:nvPr/>
        </p:nvSpPr>
        <p:spPr bwMode="auto">
          <a:xfrm>
            <a:off x="322263" y="2065338"/>
            <a:ext cx="3262312" cy="644525"/>
          </a:xfrm>
          <a:custGeom>
            <a:avLst/>
            <a:gdLst>
              <a:gd name="T0" fmla="*/ 2147483646 w 996"/>
              <a:gd name="T1" fmla="*/ 0 h 197"/>
              <a:gd name="T2" fmla="*/ 2147483646 w 996"/>
              <a:gd name="T3" fmla="*/ 1220259225 h 197"/>
              <a:gd name="T4" fmla="*/ 1212302653 w 996"/>
              <a:gd name="T5" fmla="*/ 1423634672 h 197"/>
              <a:gd name="T6" fmla="*/ 10726980 w 996"/>
              <a:gd name="T7" fmla="*/ 1412929668 h 197"/>
              <a:gd name="T8" fmla="*/ 0 w 996"/>
              <a:gd name="T9" fmla="*/ 2097987766 h 197"/>
              <a:gd name="T10" fmla="*/ 1223029632 w 996"/>
              <a:gd name="T11" fmla="*/ 2108692770 h 197"/>
              <a:gd name="T12" fmla="*/ 2147483646 w 996"/>
              <a:gd name="T13" fmla="*/ 1905317323 h 197"/>
              <a:gd name="T14" fmla="*/ 2147483646 w 996"/>
              <a:gd name="T15" fmla="*/ 674353094 h 197"/>
              <a:gd name="T16" fmla="*/ 2147483646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986" y="0"/>
                </a:moveTo>
                <a:cubicBezTo>
                  <a:pt x="834" y="62"/>
                  <a:pt x="676" y="96"/>
                  <a:pt x="515" y="114"/>
                </a:cubicBezTo>
                <a:cubicBezTo>
                  <a:pt x="383" y="128"/>
                  <a:pt x="248" y="133"/>
                  <a:pt x="113" y="133"/>
                </a:cubicBezTo>
                <a:cubicBezTo>
                  <a:pt x="76" y="133"/>
                  <a:pt x="38" y="132"/>
                  <a:pt x="1" y="132"/>
                </a:cubicBezTo>
                <a:cubicBezTo>
                  <a:pt x="0" y="196"/>
                  <a:pt x="0" y="196"/>
                  <a:pt x="0" y="196"/>
                </a:cubicBezTo>
                <a:cubicBezTo>
                  <a:pt x="38" y="197"/>
                  <a:pt x="76" y="197"/>
                  <a:pt x="114" y="197"/>
                </a:cubicBezTo>
                <a:cubicBezTo>
                  <a:pt x="250" y="197"/>
                  <a:pt x="385" y="193"/>
                  <a:pt x="518" y="178"/>
                </a:cubicBezTo>
                <a:cubicBezTo>
                  <a:pt x="681" y="160"/>
                  <a:pt x="842" y="126"/>
                  <a:pt x="996" y="63"/>
                </a:cubicBezTo>
                <a:cubicBezTo>
                  <a:pt x="986" y="0"/>
                  <a:pt x="986" y="0"/>
                  <a:pt x="986" y="0"/>
                </a:cubicBezTo>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2" name="Freeform 10"/>
          <p:cNvSpPr>
            <a:spLocks/>
          </p:cNvSpPr>
          <p:nvPr/>
        </p:nvSpPr>
        <p:spPr bwMode="auto">
          <a:xfrm>
            <a:off x="322263" y="1443038"/>
            <a:ext cx="3092450" cy="968375"/>
          </a:xfrm>
          <a:custGeom>
            <a:avLst/>
            <a:gdLst>
              <a:gd name="T0" fmla="*/ 2147483646 w 944"/>
              <a:gd name="T1" fmla="*/ 0 h 296"/>
              <a:gd name="T2" fmla="*/ 2147483646 w 944"/>
              <a:gd name="T3" fmla="*/ 1883721654 h 296"/>
              <a:gd name="T4" fmla="*/ 354141215 w 944"/>
              <a:gd name="T5" fmla="*/ 2147483646 h 296"/>
              <a:gd name="T6" fmla="*/ 10731850 w 944"/>
              <a:gd name="T7" fmla="*/ 2147483646 h 296"/>
              <a:gd name="T8" fmla="*/ 0 w 944"/>
              <a:gd name="T9" fmla="*/ 2147483646 h 296"/>
              <a:gd name="T10" fmla="*/ 364873065 w 944"/>
              <a:gd name="T11" fmla="*/ 2147483646 h 296"/>
              <a:gd name="T12" fmla="*/ 2147483646 w 944"/>
              <a:gd name="T13" fmla="*/ 2147483646 h 296"/>
              <a:gd name="T14" fmla="*/ 2147483646 w 944"/>
              <a:gd name="T15" fmla="*/ 631475375 h 296"/>
              <a:gd name="T16" fmla="*/ 2147483646 w 944"/>
              <a:gd name="T17" fmla="*/ 0 h 2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4"/>
              <a:gd name="T28" fmla="*/ 0 h 296"/>
              <a:gd name="T29" fmla="*/ 944 w 944"/>
              <a:gd name="T30" fmla="*/ 296 h 2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4" h="296">
                <a:moveTo>
                  <a:pt x="927" y="0"/>
                </a:moveTo>
                <a:cubicBezTo>
                  <a:pt x="802" y="83"/>
                  <a:pt x="663" y="140"/>
                  <a:pt x="519" y="176"/>
                </a:cubicBezTo>
                <a:cubicBezTo>
                  <a:pt x="361" y="216"/>
                  <a:pt x="195" y="231"/>
                  <a:pt x="33" y="231"/>
                </a:cubicBezTo>
                <a:cubicBezTo>
                  <a:pt x="22" y="231"/>
                  <a:pt x="12" y="231"/>
                  <a:pt x="1" y="231"/>
                </a:cubicBezTo>
                <a:cubicBezTo>
                  <a:pt x="0" y="295"/>
                  <a:pt x="0" y="295"/>
                  <a:pt x="0" y="295"/>
                </a:cubicBezTo>
                <a:cubicBezTo>
                  <a:pt x="11" y="296"/>
                  <a:pt x="22" y="296"/>
                  <a:pt x="34" y="296"/>
                </a:cubicBezTo>
                <a:cubicBezTo>
                  <a:pt x="198" y="296"/>
                  <a:pt x="365" y="280"/>
                  <a:pt x="526" y="240"/>
                </a:cubicBezTo>
                <a:cubicBezTo>
                  <a:pt x="673" y="203"/>
                  <a:pt x="815" y="145"/>
                  <a:pt x="944" y="59"/>
                </a:cubicBezTo>
                <a:cubicBezTo>
                  <a:pt x="927" y="0"/>
                  <a:pt x="927" y="0"/>
                  <a:pt x="927" y="0"/>
                </a:cubicBezTo>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3" name="Freeform 11"/>
          <p:cNvSpPr>
            <a:spLocks/>
          </p:cNvSpPr>
          <p:nvPr/>
        </p:nvSpPr>
        <p:spPr bwMode="auto">
          <a:xfrm>
            <a:off x="328613" y="3073400"/>
            <a:ext cx="3262312" cy="644525"/>
          </a:xfrm>
          <a:custGeom>
            <a:avLst/>
            <a:gdLst>
              <a:gd name="T0" fmla="*/ 1223029632 w 996"/>
              <a:gd name="T1" fmla="*/ 0 h 197"/>
              <a:gd name="T2" fmla="*/ 0 w 996"/>
              <a:gd name="T3" fmla="*/ 10705004 h 197"/>
              <a:gd name="T4" fmla="*/ 0 w 996"/>
              <a:gd name="T5" fmla="*/ 706464834 h 197"/>
              <a:gd name="T6" fmla="*/ 1201572398 w 996"/>
              <a:gd name="T7" fmla="*/ 695763102 h 197"/>
              <a:gd name="T8" fmla="*/ 2147483646 w 996"/>
              <a:gd name="T9" fmla="*/ 899138549 h 197"/>
              <a:gd name="T10" fmla="*/ 2147483646 w 996"/>
              <a:gd name="T11" fmla="*/ 2108692770 h 197"/>
              <a:gd name="T12" fmla="*/ 2147483646 w 996"/>
              <a:gd name="T13" fmla="*/ 1434339676 h 197"/>
              <a:gd name="T14" fmla="*/ 2147483646 w 996"/>
              <a:gd name="T15" fmla="*/ 203375447 h 197"/>
              <a:gd name="T16" fmla="*/ 1223029632 w 996"/>
              <a:gd name="T17" fmla="*/ 0 h 1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6"/>
              <a:gd name="T28" fmla="*/ 0 h 197"/>
              <a:gd name="T29" fmla="*/ 996 w 996"/>
              <a:gd name="T30" fmla="*/ 197 h 1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6" h="197">
                <a:moveTo>
                  <a:pt x="114" y="0"/>
                </a:moveTo>
                <a:cubicBezTo>
                  <a:pt x="76" y="0"/>
                  <a:pt x="38" y="1"/>
                  <a:pt x="0" y="1"/>
                </a:cubicBezTo>
                <a:cubicBezTo>
                  <a:pt x="0" y="66"/>
                  <a:pt x="0" y="66"/>
                  <a:pt x="0" y="66"/>
                </a:cubicBezTo>
                <a:cubicBezTo>
                  <a:pt x="37" y="65"/>
                  <a:pt x="75" y="65"/>
                  <a:pt x="112" y="65"/>
                </a:cubicBezTo>
                <a:cubicBezTo>
                  <a:pt x="247" y="65"/>
                  <a:pt x="382" y="69"/>
                  <a:pt x="515" y="84"/>
                </a:cubicBezTo>
                <a:cubicBezTo>
                  <a:pt x="676" y="101"/>
                  <a:pt x="833" y="135"/>
                  <a:pt x="985" y="197"/>
                </a:cubicBezTo>
                <a:cubicBezTo>
                  <a:pt x="996" y="134"/>
                  <a:pt x="996" y="134"/>
                  <a:pt x="996" y="134"/>
                </a:cubicBezTo>
                <a:cubicBezTo>
                  <a:pt x="841" y="72"/>
                  <a:pt x="681" y="37"/>
                  <a:pt x="518" y="19"/>
                </a:cubicBezTo>
                <a:cubicBezTo>
                  <a:pt x="385" y="4"/>
                  <a:pt x="250" y="0"/>
                  <a:pt x="114" y="0"/>
                </a:cubicBezTo>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4" name="Freeform 12"/>
          <p:cNvSpPr>
            <a:spLocks/>
          </p:cNvSpPr>
          <p:nvPr/>
        </p:nvSpPr>
        <p:spPr bwMode="auto">
          <a:xfrm>
            <a:off x="328613" y="3375025"/>
            <a:ext cx="3089275" cy="965200"/>
          </a:xfrm>
          <a:custGeom>
            <a:avLst/>
            <a:gdLst>
              <a:gd name="T0" fmla="*/ 354162610 w 943"/>
              <a:gd name="T1" fmla="*/ 0 h 295"/>
              <a:gd name="T2" fmla="*/ 0 w 943"/>
              <a:gd name="T3" fmla="*/ 0 h 295"/>
              <a:gd name="T4" fmla="*/ 0 w 943"/>
              <a:gd name="T5" fmla="*/ 685125135 h 295"/>
              <a:gd name="T6" fmla="*/ 354162610 w 943"/>
              <a:gd name="T7" fmla="*/ 685125135 h 295"/>
              <a:gd name="T8" fmla="*/ 2147483646 w 943"/>
              <a:gd name="T9" fmla="*/ 1273906951 h 295"/>
              <a:gd name="T10" fmla="*/ 2147483646 w 943"/>
              <a:gd name="T11" fmla="*/ 2147483646 h 295"/>
              <a:gd name="T12" fmla="*/ 2147483646 w 943"/>
              <a:gd name="T13" fmla="*/ 2147483646 h 295"/>
              <a:gd name="T14" fmla="*/ 2147483646 w 943"/>
              <a:gd name="T15" fmla="*/ 599484084 h 295"/>
              <a:gd name="T16" fmla="*/ 354162610 w 943"/>
              <a:gd name="T17" fmla="*/ 0 h 2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43"/>
              <a:gd name="T28" fmla="*/ 0 h 295"/>
              <a:gd name="T29" fmla="*/ 943 w 943"/>
              <a:gd name="T30" fmla="*/ 295 h 2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43" h="295">
                <a:moveTo>
                  <a:pt x="33" y="0"/>
                </a:moveTo>
                <a:cubicBezTo>
                  <a:pt x="22" y="0"/>
                  <a:pt x="11" y="0"/>
                  <a:pt x="0" y="0"/>
                </a:cubicBezTo>
                <a:cubicBezTo>
                  <a:pt x="0" y="64"/>
                  <a:pt x="0" y="64"/>
                  <a:pt x="0" y="64"/>
                </a:cubicBezTo>
                <a:cubicBezTo>
                  <a:pt x="11" y="64"/>
                  <a:pt x="22" y="64"/>
                  <a:pt x="33" y="64"/>
                </a:cubicBezTo>
                <a:cubicBezTo>
                  <a:pt x="195" y="64"/>
                  <a:pt x="360" y="80"/>
                  <a:pt x="518" y="119"/>
                </a:cubicBezTo>
                <a:cubicBezTo>
                  <a:pt x="662" y="155"/>
                  <a:pt x="801" y="212"/>
                  <a:pt x="927" y="295"/>
                </a:cubicBezTo>
                <a:cubicBezTo>
                  <a:pt x="943" y="236"/>
                  <a:pt x="943" y="236"/>
                  <a:pt x="943" y="236"/>
                </a:cubicBezTo>
                <a:cubicBezTo>
                  <a:pt x="814" y="150"/>
                  <a:pt x="672" y="93"/>
                  <a:pt x="525" y="56"/>
                </a:cubicBezTo>
                <a:cubicBezTo>
                  <a:pt x="364" y="15"/>
                  <a:pt x="197" y="0"/>
                  <a:pt x="33" y="0"/>
                </a:cubicBezTo>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45" name="矩形 1"/>
          <p:cNvSpPr>
            <a:spLocks noChangeArrowheads="1"/>
          </p:cNvSpPr>
          <p:nvPr/>
        </p:nvSpPr>
        <p:spPr bwMode="auto">
          <a:xfrm>
            <a:off x="4388513" y="1118080"/>
            <a:ext cx="11480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 typeface="Arial" panose="020B0604020202020204" pitchFamily="34" charset="0"/>
              <a:buNone/>
            </a:pPr>
            <a:r>
              <a:rPr lang="en-US" altLang="zh-CN" sz="1400" b="1" dirty="0">
                <a:solidFill>
                  <a:schemeClr val="bg1"/>
                </a:solidFill>
                <a:latin typeface="Noto Sans S Chinese" panose="020B0500000000000000" pitchFamily="34" charset="-128"/>
                <a:ea typeface="Noto Sans S Chinese" panose="020B0500000000000000" pitchFamily="34" charset="-128"/>
              </a:rPr>
              <a:t>Python</a:t>
            </a:r>
          </a:p>
        </p:txBody>
      </p:sp>
      <p:sp>
        <p:nvSpPr>
          <p:cNvPr id="14346" name="矩形 1"/>
          <p:cNvSpPr>
            <a:spLocks noChangeArrowheads="1"/>
          </p:cNvSpPr>
          <p:nvPr/>
        </p:nvSpPr>
        <p:spPr bwMode="auto">
          <a:xfrm>
            <a:off x="4677438" y="1843568"/>
            <a:ext cx="1069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 typeface="Arial" panose="020B0604020202020204" pitchFamily="34" charset="0"/>
              <a:buNone/>
            </a:pPr>
            <a:r>
              <a:rPr lang="zh-CN" altLang="en-US" sz="1400" b="1" dirty="0">
                <a:solidFill>
                  <a:schemeClr val="bg1"/>
                </a:solidFill>
                <a:latin typeface="Noto Sans S Chinese" panose="020B0500000000000000" pitchFamily="34" charset="-128"/>
                <a:ea typeface="Noto Sans S Chinese" panose="020B0500000000000000" pitchFamily="34" charset="-128"/>
              </a:rPr>
              <a:t>爬虫</a:t>
            </a:r>
            <a:endParaRPr lang="en-US" altLang="zh-CN" sz="1400" b="1" dirty="0">
              <a:solidFill>
                <a:schemeClr val="bg1"/>
              </a:solidFill>
              <a:latin typeface="Noto Sans S Chinese" panose="020B0500000000000000" pitchFamily="34" charset="-128"/>
              <a:ea typeface="Noto Sans S Chinese" panose="020B0500000000000000" pitchFamily="34" charset="-128"/>
            </a:endParaRPr>
          </a:p>
        </p:txBody>
      </p:sp>
      <p:sp>
        <p:nvSpPr>
          <p:cNvPr id="14347" name="矩形 1"/>
          <p:cNvSpPr>
            <a:spLocks noChangeArrowheads="1"/>
          </p:cNvSpPr>
          <p:nvPr/>
        </p:nvSpPr>
        <p:spPr bwMode="auto">
          <a:xfrm>
            <a:off x="4788024" y="2601912"/>
            <a:ext cx="1069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 typeface="Arial" panose="020B0604020202020204" pitchFamily="34" charset="0"/>
              <a:buNone/>
            </a:pPr>
            <a:r>
              <a:rPr lang="zh-CN" altLang="en-US" sz="1400" b="1" dirty="0">
                <a:solidFill>
                  <a:schemeClr val="bg1"/>
                </a:solidFill>
                <a:latin typeface="Noto Sans S Chinese" panose="020B0500000000000000" pitchFamily="34" charset="-128"/>
                <a:ea typeface="Noto Sans S Chinese" panose="020B0500000000000000" pitchFamily="34" charset="-128"/>
              </a:rPr>
              <a:t>小程序</a:t>
            </a:r>
            <a:endParaRPr lang="en-US" altLang="zh-CN" sz="1400" b="1" dirty="0">
              <a:solidFill>
                <a:schemeClr val="bg1"/>
              </a:solidFill>
              <a:latin typeface="Noto Sans S Chinese" panose="020B0500000000000000" pitchFamily="34" charset="-128"/>
              <a:ea typeface="Noto Sans S Chinese" panose="020B0500000000000000" pitchFamily="34" charset="-128"/>
            </a:endParaRPr>
          </a:p>
        </p:txBody>
      </p:sp>
      <p:sp>
        <p:nvSpPr>
          <p:cNvPr id="14348" name="矩形 1"/>
          <p:cNvSpPr>
            <a:spLocks noChangeArrowheads="1"/>
          </p:cNvSpPr>
          <p:nvPr/>
        </p:nvSpPr>
        <p:spPr bwMode="auto">
          <a:xfrm>
            <a:off x="4706878" y="3447496"/>
            <a:ext cx="1069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 typeface="Arial" panose="020B0604020202020204" pitchFamily="34" charset="0"/>
              <a:buNone/>
            </a:pPr>
            <a:r>
              <a:rPr lang="zh-CN" altLang="en-US" sz="1400" b="1" dirty="0">
                <a:solidFill>
                  <a:schemeClr val="bg1"/>
                </a:solidFill>
                <a:latin typeface="Noto Sans S Chinese" panose="020B0500000000000000" pitchFamily="34" charset="-128"/>
                <a:ea typeface="Noto Sans S Chinese" panose="020B0500000000000000" pitchFamily="34" charset="-128"/>
              </a:rPr>
              <a:t>机器学习</a:t>
            </a:r>
            <a:endParaRPr lang="en-US" altLang="zh-CN" sz="1400" b="1" dirty="0">
              <a:solidFill>
                <a:schemeClr val="bg1"/>
              </a:solidFill>
              <a:latin typeface="Noto Sans S Chinese" panose="020B0500000000000000" pitchFamily="34" charset="-128"/>
              <a:ea typeface="Noto Sans S Chinese" panose="020B0500000000000000" pitchFamily="34" charset="-128"/>
            </a:endParaRPr>
          </a:p>
        </p:txBody>
      </p:sp>
      <p:sp>
        <p:nvSpPr>
          <p:cNvPr id="14349" name="矩形 1"/>
          <p:cNvSpPr>
            <a:spLocks noChangeArrowheads="1"/>
          </p:cNvSpPr>
          <p:nvPr/>
        </p:nvSpPr>
        <p:spPr bwMode="auto">
          <a:xfrm>
            <a:off x="4599650" y="4293080"/>
            <a:ext cx="11213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 typeface="Arial" panose="020B0604020202020204" pitchFamily="34" charset="0"/>
              <a:buNone/>
            </a:pPr>
            <a:r>
              <a:rPr lang="zh-CN" altLang="en-US" sz="1400" b="1" dirty="0">
                <a:solidFill>
                  <a:schemeClr val="bg1"/>
                </a:solidFill>
                <a:latin typeface="Noto Sans S Chinese" panose="020B0500000000000000" pitchFamily="34" charset="-128"/>
                <a:ea typeface="Noto Sans S Chinese" panose="020B0500000000000000" pitchFamily="34" charset="-128"/>
              </a:rPr>
              <a:t>分布式应用</a:t>
            </a:r>
            <a:endParaRPr lang="en-US" altLang="zh-CN" sz="1400" b="1" dirty="0">
              <a:solidFill>
                <a:schemeClr val="bg1"/>
              </a:solidFill>
              <a:latin typeface="Noto Sans S Chinese" panose="020B0500000000000000" pitchFamily="34" charset="-128"/>
              <a:ea typeface="Noto Sans S Chinese" panose="020B0500000000000000" pitchFamily="34" charset="-128"/>
            </a:endParaRPr>
          </a:p>
        </p:txBody>
      </p:sp>
      <p:pic>
        <p:nvPicPr>
          <p:cNvPr id="1435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7138" y="3327400"/>
            <a:ext cx="944562"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4052888"/>
            <a:ext cx="9493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1450" y="2530475"/>
            <a:ext cx="6445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3"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5563" y="1604963"/>
            <a:ext cx="555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54"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3300" y="812800"/>
            <a:ext cx="69691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55" name="组合 87"/>
          <p:cNvGrpSpPr>
            <a:grpSpLocks/>
          </p:cNvGrpSpPr>
          <p:nvPr/>
        </p:nvGrpSpPr>
        <p:grpSpPr bwMode="auto">
          <a:xfrm>
            <a:off x="179388" y="44450"/>
            <a:ext cx="8785225" cy="655638"/>
            <a:chOff x="0" y="0"/>
            <a:chExt cx="8784976" cy="655357"/>
          </a:xfrm>
        </p:grpSpPr>
        <p:pic>
          <p:nvPicPr>
            <p:cNvPr id="14356" name="图片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7" name="矩形 89"/>
            <p:cNvSpPr>
              <a:spLocks noChangeArrowheads="1"/>
            </p:cNvSpPr>
            <p:nvPr/>
          </p:nvSpPr>
          <p:spPr bwMode="auto">
            <a:xfrm>
              <a:off x="0" y="79293"/>
              <a:ext cx="18918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000" b="1">
                  <a:solidFill>
                    <a:schemeClr val="bg1"/>
                  </a:solidFill>
                </a:rPr>
                <a:t>ADD TITLE HERE</a:t>
              </a:r>
              <a:endParaRPr lang="zh-CN" altLang="en-US" sz="2000" b="1">
                <a:solidFill>
                  <a:schemeClr val="bg1"/>
                </a:solidFill>
              </a:endParaRPr>
            </a:p>
          </p:txBody>
        </p:sp>
        <p:grpSp>
          <p:nvGrpSpPr>
            <p:cNvPr id="14358" name="组合 90"/>
            <p:cNvGrpSpPr>
              <a:grpSpLocks/>
            </p:cNvGrpSpPr>
            <p:nvPr/>
          </p:nvGrpSpPr>
          <p:grpSpPr bwMode="auto">
            <a:xfrm>
              <a:off x="2450632" y="151301"/>
              <a:ext cx="5398240" cy="288032"/>
              <a:chOff x="0" y="0"/>
              <a:chExt cx="6278569" cy="216024"/>
            </a:xfrm>
          </p:grpSpPr>
          <p:cxnSp>
            <p:nvCxnSpPr>
              <p:cNvPr id="14359" name="直接连接符 91"/>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60" name="直接连接符 92"/>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4361" name="直接连接符 93"/>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18"/>
          <p:cNvGrpSpPr>
            <a:grpSpLocks/>
          </p:cNvGrpSpPr>
          <p:nvPr/>
        </p:nvGrpSpPr>
        <p:grpSpPr bwMode="auto">
          <a:xfrm>
            <a:off x="2579270" y="1285875"/>
            <a:ext cx="1535906" cy="2643188"/>
            <a:chOff x="1143008" y="0"/>
            <a:chExt cx="1357322" cy="2357451"/>
          </a:xfrm>
        </p:grpSpPr>
        <p:grpSp>
          <p:nvGrpSpPr>
            <p:cNvPr id="3087" name="组合 3"/>
            <p:cNvGrpSpPr>
              <a:grpSpLocks/>
            </p:cNvGrpSpPr>
            <p:nvPr/>
          </p:nvGrpSpPr>
          <p:grpSpPr bwMode="auto">
            <a:xfrm>
              <a:off x="1143008" y="0"/>
              <a:ext cx="1582" cy="2357451"/>
              <a:chOff x="0" y="0"/>
              <a:chExt cx="63" cy="4546513"/>
            </a:xfrm>
          </p:grpSpPr>
          <p:cxnSp>
            <p:nvCxnSpPr>
              <p:cNvPr id="3091" name="直接连接符 4"/>
              <p:cNvCxnSpPr>
                <a:cxnSpLocks noChangeShapeType="1"/>
              </p:cNvCxnSpPr>
              <p:nvPr/>
            </p:nvCxnSpPr>
            <p:spPr bwMode="auto">
              <a:xfrm rot="5400000" flipH="1" flipV="1">
                <a:off x="-688835" y="688835"/>
                <a:ext cx="1377733" cy="63"/>
              </a:xfrm>
              <a:prstGeom prst="line">
                <a:avLst/>
              </a:prstGeom>
              <a:noFill/>
              <a:ln w="9525">
                <a:solidFill>
                  <a:schemeClr val="bg1"/>
                </a:solidFill>
                <a:round/>
                <a:headEnd type="oval" w="med" len="med"/>
                <a:tailEnd/>
              </a:ln>
              <a:extLst>
                <a:ext uri="{909E8E84-426E-40DD-AFC4-6F175D3DCCD1}">
                  <a14:hiddenFill xmlns:a14="http://schemas.microsoft.com/office/drawing/2010/main">
                    <a:noFill/>
                  </a14:hiddenFill>
                </a:ext>
              </a:extLst>
            </p:spPr>
          </p:cxnSp>
          <p:cxnSp>
            <p:nvCxnSpPr>
              <p:cNvPr id="3092" name="直接连接符 5"/>
              <p:cNvCxnSpPr>
                <a:cxnSpLocks noChangeShapeType="1"/>
              </p:cNvCxnSpPr>
              <p:nvPr/>
            </p:nvCxnSpPr>
            <p:spPr bwMode="auto">
              <a:xfrm rot="16200000" flipH="1">
                <a:off x="-688863" y="3857648"/>
                <a:ext cx="1377727" cy="1"/>
              </a:xfrm>
              <a:prstGeom prst="line">
                <a:avLst/>
              </a:prstGeom>
              <a:noFill/>
              <a:ln w="9525">
                <a:solidFill>
                  <a:schemeClr val="bg1"/>
                </a:solidFill>
                <a:round/>
                <a:headEnd type="oval" w="med" len="med"/>
                <a:tailEnd/>
              </a:ln>
              <a:extLst>
                <a:ext uri="{909E8E84-426E-40DD-AFC4-6F175D3DCCD1}">
                  <a14:hiddenFill xmlns:a14="http://schemas.microsoft.com/office/drawing/2010/main">
                    <a:noFill/>
                  </a14:hiddenFill>
                </a:ext>
              </a:extLst>
            </p:spPr>
          </p:cxnSp>
        </p:grpSp>
        <p:sp>
          <p:nvSpPr>
            <p:cNvPr id="3090" name="TextBox 8"/>
            <p:cNvSpPr txBox="1">
              <a:spLocks noChangeArrowheads="1"/>
            </p:cNvSpPr>
            <p:nvPr/>
          </p:nvSpPr>
          <p:spPr bwMode="auto">
            <a:xfrm>
              <a:off x="1285884" y="1285884"/>
              <a:ext cx="1214446" cy="226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000" dirty="0">
                  <a:solidFill>
                    <a:schemeClr val="bg1"/>
                  </a:solidFill>
                </a:rPr>
                <a:t>    June 31,2015</a:t>
              </a:r>
              <a:endParaRPr lang="zh-CN" altLang="en-US" sz="1000" dirty="0">
                <a:solidFill>
                  <a:schemeClr val="bg1"/>
                </a:solidFill>
              </a:endParaRPr>
            </a:p>
          </p:txBody>
        </p:sp>
      </p:grpSp>
      <p:sp>
        <p:nvSpPr>
          <p:cNvPr id="3075" name="文本框 16"/>
          <p:cNvSpPr txBox="1">
            <a:spLocks noChangeArrowheads="1"/>
          </p:cNvSpPr>
          <p:nvPr/>
        </p:nvSpPr>
        <p:spPr bwMode="auto">
          <a:xfrm>
            <a:off x="5076084" y="1424312"/>
            <a:ext cx="864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dirty="0">
                <a:solidFill>
                  <a:schemeClr val="bg1"/>
                </a:solidFill>
                <a:latin typeface="Noto Sans S Chinese Medium" panose="020B0500000000000000" pitchFamily="34" charset="-128"/>
                <a:ea typeface="Noto Sans S Chinese Medium" panose="020B0500000000000000" pitchFamily="34" charset="-128"/>
              </a:rPr>
              <a:t>闲聊</a:t>
            </a:r>
          </a:p>
        </p:txBody>
      </p:sp>
      <p:sp>
        <p:nvSpPr>
          <p:cNvPr id="3077" name="文本框 20"/>
          <p:cNvSpPr txBox="1">
            <a:spLocks noChangeArrowheads="1"/>
          </p:cNvSpPr>
          <p:nvPr/>
        </p:nvSpPr>
        <p:spPr bwMode="auto">
          <a:xfrm>
            <a:off x="5076084" y="2103762"/>
            <a:ext cx="864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sz="2400" dirty="0">
                <a:solidFill>
                  <a:schemeClr val="bg1"/>
                </a:solidFill>
                <a:latin typeface="Noto Sans S Chinese Medium" panose="020B0500000000000000" pitchFamily="34" charset="-128"/>
                <a:ea typeface="Noto Sans S Chinese Medium" panose="020B0500000000000000" pitchFamily="34" charset="-128"/>
              </a:rPr>
              <a:t>闲聊</a:t>
            </a:r>
          </a:p>
        </p:txBody>
      </p:sp>
      <p:sp>
        <p:nvSpPr>
          <p:cNvPr id="3079" name="文本框 24"/>
          <p:cNvSpPr txBox="1">
            <a:spLocks noChangeArrowheads="1"/>
          </p:cNvSpPr>
          <p:nvPr/>
        </p:nvSpPr>
        <p:spPr bwMode="auto">
          <a:xfrm>
            <a:off x="5076084" y="2787975"/>
            <a:ext cx="864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sz="2400" dirty="0">
                <a:solidFill>
                  <a:schemeClr val="bg1"/>
                </a:solidFill>
                <a:latin typeface="Noto Sans S Chinese Medium" panose="020B0500000000000000" pitchFamily="34" charset="-128"/>
                <a:ea typeface="Noto Sans S Chinese Medium" panose="020B0500000000000000" pitchFamily="34" charset="-128"/>
              </a:rPr>
              <a:t>闲聊</a:t>
            </a:r>
          </a:p>
        </p:txBody>
      </p:sp>
      <p:sp>
        <p:nvSpPr>
          <p:cNvPr id="3081" name="文本框 28"/>
          <p:cNvSpPr txBox="1">
            <a:spLocks noChangeArrowheads="1"/>
          </p:cNvSpPr>
          <p:nvPr/>
        </p:nvSpPr>
        <p:spPr bwMode="auto">
          <a:xfrm>
            <a:off x="5076084" y="3435675"/>
            <a:ext cx="8640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sz="2400" dirty="0">
                <a:solidFill>
                  <a:schemeClr val="bg1"/>
                </a:solidFill>
                <a:latin typeface="Noto Sans S Chinese Medium" panose="020B0500000000000000" pitchFamily="34" charset="-128"/>
                <a:ea typeface="Noto Sans S Chinese Medium" panose="020B0500000000000000" pitchFamily="34" charset="-128"/>
              </a:rPr>
              <a:t>闲聊</a:t>
            </a:r>
          </a:p>
        </p:txBody>
      </p:sp>
      <p:pic>
        <p:nvPicPr>
          <p:cNvPr id="3083" name="图片 39" descr="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75" y="3357563"/>
            <a:ext cx="6032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图片 40" descr="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7688" y="1928813"/>
            <a:ext cx="64293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图片 42" descr="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2925" y="2566988"/>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图片 43" descr="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88" y="135731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BF8D8C8-D1AF-0948-B3E0-439DDBA419F8}"/>
              </a:ext>
            </a:extLst>
          </p:cNvPr>
          <p:cNvSpPr txBox="1"/>
          <p:nvPr/>
        </p:nvSpPr>
        <p:spPr>
          <a:xfrm>
            <a:off x="57047" y="2181651"/>
            <a:ext cx="2931123" cy="830997"/>
          </a:xfrm>
          <a:prstGeom prst="rect">
            <a:avLst/>
          </a:prstGeom>
          <a:noFill/>
        </p:spPr>
        <p:txBody>
          <a:bodyPr wrap="none" rtlCol="0">
            <a:spAutoFit/>
          </a:bodyPr>
          <a:lstStyle/>
          <a:p>
            <a:r>
              <a:rPr lang="en-CN" sz="4800" b="1" dirty="0">
                <a:solidFill>
                  <a:schemeClr val="bg1"/>
                </a:solidFill>
                <a:latin typeface="Noto Sans Armenian ExtraBold" panose="020B0502040504020204" pitchFamily="34" charset="0"/>
              </a:rPr>
              <a:t>CONTENTS</a:t>
            </a:r>
          </a:p>
        </p:txBody>
      </p:sp>
      <p:sp>
        <p:nvSpPr>
          <p:cNvPr id="3" name="TextBox 2">
            <a:extLst>
              <a:ext uri="{FF2B5EF4-FFF2-40B4-BE49-F238E27FC236}">
                <a16:creationId xmlns:a16="http://schemas.microsoft.com/office/drawing/2014/main" id="{10EF3E1A-2DD1-3B40-81E8-1DBA27983C40}"/>
              </a:ext>
            </a:extLst>
          </p:cNvPr>
          <p:cNvSpPr txBox="1"/>
          <p:nvPr/>
        </p:nvSpPr>
        <p:spPr>
          <a:xfrm>
            <a:off x="2827412" y="2296389"/>
            <a:ext cx="797013" cy="400110"/>
          </a:xfrm>
          <a:prstGeom prst="rect">
            <a:avLst/>
          </a:prstGeom>
          <a:noFill/>
        </p:spPr>
        <p:txBody>
          <a:bodyPr wrap="none" rtlCol="0">
            <a:spAutoFit/>
          </a:bodyPr>
          <a:lstStyle/>
          <a:p>
            <a:r>
              <a:rPr lang="en-US" altLang="zh-CN" sz="2000" b="1" dirty="0">
                <a:solidFill>
                  <a:schemeClr val="bg1"/>
                </a:solidFill>
                <a:latin typeface="Noto Sans S Chinese" panose="020B0500000000000000" pitchFamily="34" charset="-128"/>
                <a:ea typeface="Noto Sans S Chinese" panose="020B0500000000000000" pitchFamily="34" charset="-128"/>
                <a:cs typeface="Noto Sans Zawgyi ExtraBold" panose="020B0502040504020204" pitchFamily="34" charset="0"/>
              </a:rPr>
              <a:t>/</a:t>
            </a:r>
            <a:r>
              <a:rPr lang="zh-CN" altLang="en-CN" sz="2000" b="1" dirty="0">
                <a:solidFill>
                  <a:schemeClr val="bg1"/>
                </a:solidFill>
                <a:latin typeface="Noto Sans S Chinese" panose="020B0500000000000000" pitchFamily="34" charset="-128"/>
                <a:ea typeface="Noto Sans S Chinese" panose="020B0500000000000000" pitchFamily="34" charset="-128"/>
                <a:cs typeface="Noto Sans Zawgyi ExtraBold" panose="020B0502040504020204" pitchFamily="34" charset="0"/>
              </a:rPr>
              <a:t>目录</a:t>
            </a:r>
            <a:endParaRPr lang="en-CN" sz="2000" b="1" dirty="0">
              <a:solidFill>
                <a:schemeClr val="bg1"/>
              </a:solidFill>
              <a:latin typeface="Noto Sans S Chinese" panose="020B0500000000000000" pitchFamily="34" charset="-128"/>
              <a:ea typeface="Noto Sans S Chinese" panose="020B0500000000000000" pitchFamily="34" charset="-128"/>
              <a:cs typeface="Noto Sans Zawgyi ExtraBold" panose="020B0502040504020204" pitchFamily="34" charset="0"/>
            </a:endParaRPr>
          </a:p>
        </p:txBody>
      </p:sp>
      <p:sp>
        <p:nvSpPr>
          <p:cNvPr id="21" name="文本框 16">
            <a:extLst>
              <a:ext uri="{FF2B5EF4-FFF2-40B4-BE49-F238E27FC236}">
                <a16:creationId xmlns:a16="http://schemas.microsoft.com/office/drawing/2014/main" id="{34B4CDCE-A35C-394E-AEBF-CEA2F931751A}"/>
              </a:ext>
            </a:extLst>
          </p:cNvPr>
          <p:cNvSpPr txBox="1">
            <a:spLocks noChangeArrowheads="1"/>
          </p:cNvSpPr>
          <p:nvPr/>
        </p:nvSpPr>
        <p:spPr bwMode="auto">
          <a:xfrm>
            <a:off x="5076083" y="1424312"/>
            <a:ext cx="32053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dirty="0">
                <a:solidFill>
                  <a:schemeClr val="bg1"/>
                </a:solidFill>
                <a:latin typeface="Noto Sans S Chinese Medium" panose="020B0500000000000000" pitchFamily="34" charset="-128"/>
                <a:ea typeface="Noto Sans S Chinese Medium" panose="020B0500000000000000" pitchFamily="34" charset="-128"/>
              </a:rPr>
              <a:t>什么是开源</a:t>
            </a:r>
          </a:p>
        </p:txBody>
      </p:sp>
      <p:sp>
        <p:nvSpPr>
          <p:cNvPr id="22" name="文本框 20">
            <a:extLst>
              <a:ext uri="{FF2B5EF4-FFF2-40B4-BE49-F238E27FC236}">
                <a16:creationId xmlns:a16="http://schemas.microsoft.com/office/drawing/2014/main" id="{B3ADC45A-3418-E145-BD12-D0915F348EA7}"/>
              </a:ext>
            </a:extLst>
          </p:cNvPr>
          <p:cNvSpPr txBox="1">
            <a:spLocks noChangeArrowheads="1"/>
          </p:cNvSpPr>
          <p:nvPr/>
        </p:nvSpPr>
        <p:spPr bwMode="auto">
          <a:xfrm>
            <a:off x="5076083" y="2103762"/>
            <a:ext cx="32053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sz="2400" dirty="0">
                <a:solidFill>
                  <a:schemeClr val="bg1"/>
                </a:solidFill>
                <a:latin typeface="Noto Sans S Chinese Medium" panose="020B0500000000000000" pitchFamily="34" charset="-128"/>
                <a:ea typeface="Noto Sans S Chinese Medium" panose="020B0500000000000000" pitchFamily="34" charset="-128"/>
              </a:rPr>
              <a:t>社团做什么</a:t>
            </a:r>
          </a:p>
        </p:txBody>
      </p:sp>
      <p:sp>
        <p:nvSpPr>
          <p:cNvPr id="23" name="文本框 24">
            <a:extLst>
              <a:ext uri="{FF2B5EF4-FFF2-40B4-BE49-F238E27FC236}">
                <a16:creationId xmlns:a16="http://schemas.microsoft.com/office/drawing/2014/main" id="{7D2A33B6-131E-0040-9DFD-3C53CCEE7702}"/>
              </a:ext>
            </a:extLst>
          </p:cNvPr>
          <p:cNvSpPr txBox="1">
            <a:spLocks noChangeArrowheads="1"/>
          </p:cNvSpPr>
          <p:nvPr/>
        </p:nvSpPr>
        <p:spPr bwMode="auto">
          <a:xfrm>
            <a:off x="5076083" y="2787975"/>
            <a:ext cx="32053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sz="2400" dirty="0">
                <a:solidFill>
                  <a:schemeClr val="bg1"/>
                </a:solidFill>
                <a:latin typeface="Noto Sans S Chinese Medium" panose="020B0500000000000000" pitchFamily="34" charset="-128"/>
                <a:ea typeface="Noto Sans S Chinese Medium" panose="020B0500000000000000" pitchFamily="34" charset="-128"/>
              </a:rPr>
              <a:t>一些杂谈</a:t>
            </a:r>
          </a:p>
        </p:txBody>
      </p:sp>
      <p:sp>
        <p:nvSpPr>
          <p:cNvPr id="24" name="文本框 28">
            <a:extLst>
              <a:ext uri="{FF2B5EF4-FFF2-40B4-BE49-F238E27FC236}">
                <a16:creationId xmlns:a16="http://schemas.microsoft.com/office/drawing/2014/main" id="{AAA5FCD8-1D9E-B142-BDA0-F40CDBB0B0E1}"/>
              </a:ext>
            </a:extLst>
          </p:cNvPr>
          <p:cNvSpPr txBox="1">
            <a:spLocks noChangeArrowheads="1"/>
          </p:cNvSpPr>
          <p:nvPr/>
        </p:nvSpPr>
        <p:spPr bwMode="auto">
          <a:xfrm>
            <a:off x="5076083" y="3435675"/>
            <a:ext cx="32053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None/>
            </a:pPr>
            <a:r>
              <a:rPr lang="zh-CN" altLang="en-US" sz="2400" dirty="0">
                <a:solidFill>
                  <a:schemeClr val="bg1"/>
                </a:solidFill>
                <a:latin typeface="Noto Sans S Chinese Medium" panose="020B0500000000000000" pitchFamily="34" charset="-128"/>
                <a:ea typeface="Noto Sans S Chinese Medium" panose="020B0500000000000000" pitchFamily="34" charset="-128"/>
              </a:rPr>
              <a:t>未尽事宜</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xit" presetSubtype="4" fill="hold" grpId="0" nodeType="clickEffect">
                                  <p:stCondLst>
                                    <p:cond delay="0"/>
                                  </p:stCondLst>
                                  <p:childTnLst>
                                    <p:anim calcmode="lin" valueType="num">
                                      <p:cBhvr additive="base">
                                        <p:cTn id="6" dur="500"/>
                                        <p:tgtEl>
                                          <p:spTgt spid="3075"/>
                                        </p:tgtEl>
                                        <p:attrNameLst>
                                          <p:attrName>ppt_y</p:attrName>
                                        </p:attrNameLst>
                                      </p:cBhvr>
                                      <p:tavLst>
                                        <p:tav tm="0">
                                          <p:val>
                                            <p:strVal val="#ppt_y"/>
                                          </p:val>
                                        </p:tav>
                                        <p:tav tm="100000">
                                          <p:val>
                                            <p:strVal val="#ppt_y+#ppt_h*1.125000"/>
                                          </p:val>
                                        </p:tav>
                                      </p:tavLst>
                                    </p:anim>
                                    <p:animEffect transition="out" filter="wipe(down)">
                                      <p:cBhvr>
                                        <p:cTn id="7" dur="500"/>
                                        <p:tgtEl>
                                          <p:spTgt spid="3075"/>
                                        </p:tgtEl>
                                      </p:cBhvr>
                                    </p:animEffect>
                                    <p:set>
                                      <p:cBhvr>
                                        <p:cTn id="8" dur="1" fill="hold">
                                          <p:stCondLst>
                                            <p:cond delay="499"/>
                                          </p:stCondLst>
                                        </p:cTn>
                                        <p:tgtEl>
                                          <p:spTgt spid="3075"/>
                                        </p:tgtEl>
                                        <p:attrNameLst>
                                          <p:attrName>style.visibility</p:attrName>
                                        </p:attrNameLst>
                                      </p:cBhvr>
                                      <p:to>
                                        <p:strVal val="hidden"/>
                                      </p:to>
                                    </p:set>
                                  </p:childTnLst>
                                </p:cTn>
                              </p:par>
                              <p:par>
                                <p:cTn id="9" presetID="12" presetClass="exit" presetSubtype="4" fill="hold" grpId="0" nodeType="withEffect">
                                  <p:stCondLst>
                                    <p:cond delay="0"/>
                                  </p:stCondLst>
                                  <p:childTnLst>
                                    <p:anim calcmode="lin" valueType="num">
                                      <p:cBhvr additive="base">
                                        <p:cTn id="10" dur="500"/>
                                        <p:tgtEl>
                                          <p:spTgt spid="3077"/>
                                        </p:tgtEl>
                                        <p:attrNameLst>
                                          <p:attrName>ppt_y</p:attrName>
                                        </p:attrNameLst>
                                      </p:cBhvr>
                                      <p:tavLst>
                                        <p:tav tm="0">
                                          <p:val>
                                            <p:strVal val="#ppt_y"/>
                                          </p:val>
                                        </p:tav>
                                        <p:tav tm="100000">
                                          <p:val>
                                            <p:strVal val="#ppt_y+#ppt_h*1.125000"/>
                                          </p:val>
                                        </p:tav>
                                      </p:tavLst>
                                    </p:anim>
                                    <p:animEffect transition="out" filter="wipe(down)">
                                      <p:cBhvr>
                                        <p:cTn id="11" dur="500"/>
                                        <p:tgtEl>
                                          <p:spTgt spid="3077"/>
                                        </p:tgtEl>
                                      </p:cBhvr>
                                    </p:animEffect>
                                    <p:set>
                                      <p:cBhvr>
                                        <p:cTn id="12" dur="1" fill="hold">
                                          <p:stCondLst>
                                            <p:cond delay="499"/>
                                          </p:stCondLst>
                                        </p:cTn>
                                        <p:tgtEl>
                                          <p:spTgt spid="3077"/>
                                        </p:tgtEl>
                                        <p:attrNameLst>
                                          <p:attrName>style.visibility</p:attrName>
                                        </p:attrNameLst>
                                      </p:cBhvr>
                                      <p:to>
                                        <p:strVal val="hidden"/>
                                      </p:to>
                                    </p:set>
                                  </p:childTnLst>
                                </p:cTn>
                              </p:par>
                              <p:par>
                                <p:cTn id="13" presetID="12" presetClass="exit" presetSubtype="4" fill="hold" grpId="0" nodeType="withEffect">
                                  <p:stCondLst>
                                    <p:cond delay="0"/>
                                  </p:stCondLst>
                                  <p:childTnLst>
                                    <p:anim calcmode="lin" valueType="num">
                                      <p:cBhvr additive="base">
                                        <p:cTn id="14" dur="500"/>
                                        <p:tgtEl>
                                          <p:spTgt spid="3079"/>
                                        </p:tgtEl>
                                        <p:attrNameLst>
                                          <p:attrName>ppt_y</p:attrName>
                                        </p:attrNameLst>
                                      </p:cBhvr>
                                      <p:tavLst>
                                        <p:tav tm="0">
                                          <p:val>
                                            <p:strVal val="#ppt_y"/>
                                          </p:val>
                                        </p:tav>
                                        <p:tav tm="100000">
                                          <p:val>
                                            <p:strVal val="#ppt_y+#ppt_h*1.125000"/>
                                          </p:val>
                                        </p:tav>
                                      </p:tavLst>
                                    </p:anim>
                                    <p:animEffect transition="out" filter="wipe(down)">
                                      <p:cBhvr>
                                        <p:cTn id="15" dur="500"/>
                                        <p:tgtEl>
                                          <p:spTgt spid="3079"/>
                                        </p:tgtEl>
                                      </p:cBhvr>
                                    </p:animEffect>
                                    <p:set>
                                      <p:cBhvr>
                                        <p:cTn id="16" dur="1" fill="hold">
                                          <p:stCondLst>
                                            <p:cond delay="499"/>
                                          </p:stCondLst>
                                        </p:cTn>
                                        <p:tgtEl>
                                          <p:spTgt spid="3079"/>
                                        </p:tgtEl>
                                        <p:attrNameLst>
                                          <p:attrName>style.visibility</p:attrName>
                                        </p:attrNameLst>
                                      </p:cBhvr>
                                      <p:to>
                                        <p:strVal val="hidden"/>
                                      </p:to>
                                    </p:set>
                                  </p:childTnLst>
                                </p:cTn>
                              </p:par>
                              <p:par>
                                <p:cTn id="17" presetID="12" presetClass="exit" presetSubtype="4" fill="hold" grpId="0" nodeType="withEffect">
                                  <p:stCondLst>
                                    <p:cond delay="0"/>
                                  </p:stCondLst>
                                  <p:childTnLst>
                                    <p:anim calcmode="lin" valueType="num">
                                      <p:cBhvr additive="base">
                                        <p:cTn id="18" dur="500"/>
                                        <p:tgtEl>
                                          <p:spTgt spid="3081"/>
                                        </p:tgtEl>
                                        <p:attrNameLst>
                                          <p:attrName>ppt_y</p:attrName>
                                        </p:attrNameLst>
                                      </p:cBhvr>
                                      <p:tavLst>
                                        <p:tav tm="0">
                                          <p:val>
                                            <p:strVal val="#ppt_y"/>
                                          </p:val>
                                        </p:tav>
                                        <p:tav tm="100000">
                                          <p:val>
                                            <p:strVal val="#ppt_y+#ppt_h*1.125000"/>
                                          </p:val>
                                        </p:tav>
                                      </p:tavLst>
                                    </p:anim>
                                    <p:animEffect transition="out" filter="wipe(down)">
                                      <p:cBhvr>
                                        <p:cTn id="19" dur="500"/>
                                        <p:tgtEl>
                                          <p:spTgt spid="3081"/>
                                        </p:tgtEl>
                                      </p:cBhvr>
                                    </p:animEffect>
                                    <p:set>
                                      <p:cBhvr>
                                        <p:cTn id="20" dur="1" fill="hold">
                                          <p:stCondLst>
                                            <p:cond delay="499"/>
                                          </p:stCondLst>
                                        </p:cTn>
                                        <p:tgtEl>
                                          <p:spTgt spid="3081"/>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grpId="1" nodeType="after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1" presetClass="entr" presetSubtype="0" fill="hold" grpId="1" nodeType="with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7" grpId="0"/>
      <p:bldP spid="3079" grpId="0"/>
      <p:bldP spid="3081" grpId="0"/>
      <p:bldP spid="21" grpId="1"/>
      <p:bldP spid="22" grpId="1"/>
      <p:bldP spid="23" grpId="1"/>
      <p:bldP spid="2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椭圆 23"/>
          <p:cNvSpPr>
            <a:spLocks noChangeArrowheads="1"/>
          </p:cNvSpPr>
          <p:nvPr/>
        </p:nvSpPr>
        <p:spPr bwMode="auto">
          <a:xfrm>
            <a:off x="3290888" y="1619250"/>
            <a:ext cx="2371725" cy="2371725"/>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5363" name="任意多边形 306"/>
          <p:cNvSpPr>
            <a:spLocks/>
          </p:cNvSpPr>
          <p:nvPr/>
        </p:nvSpPr>
        <p:spPr bwMode="auto">
          <a:xfrm rot="-1094072">
            <a:off x="5522913" y="1816100"/>
            <a:ext cx="290512" cy="231775"/>
          </a:xfrm>
          <a:custGeom>
            <a:avLst/>
            <a:gdLst>
              <a:gd name="T0" fmla="*/ 0 w 290286"/>
              <a:gd name="T1" fmla="*/ 231322 h 232229"/>
              <a:gd name="T2" fmla="*/ 290738 w 290286"/>
              <a:gd name="T3" fmla="*/ 0 h 232229"/>
              <a:gd name="T4" fmla="*/ 0 60000 65536"/>
              <a:gd name="T5" fmla="*/ 0 60000 65536"/>
              <a:gd name="T6" fmla="*/ 0 w 290286"/>
              <a:gd name="T7" fmla="*/ 0 h 232229"/>
              <a:gd name="T8" fmla="*/ 290286 w 290286"/>
              <a:gd name="T9" fmla="*/ 232229 h 232229"/>
            </a:gdLst>
            <a:ahLst/>
            <a:cxnLst>
              <a:cxn ang="T4">
                <a:pos x="T0" y="T1"/>
              </a:cxn>
              <a:cxn ang="T5">
                <a:pos x="T2" y="T3"/>
              </a:cxn>
            </a:cxnLst>
            <a:rect l="T6" t="T7" r="T8" b="T9"/>
            <a:pathLst>
              <a:path w="290286" h="232229">
                <a:moveTo>
                  <a:pt x="0" y="232229"/>
                </a:moveTo>
                <a:cubicBezTo>
                  <a:pt x="47171" y="110067"/>
                  <a:pt x="109690" y="33552"/>
                  <a:pt x="290286" y="0"/>
                </a:cubicBezTo>
              </a:path>
            </a:pathLst>
          </a:custGeom>
          <a:noFill/>
          <a:ln w="254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5364" name="任意多边形 309"/>
          <p:cNvSpPr>
            <a:spLocks/>
          </p:cNvSpPr>
          <p:nvPr/>
        </p:nvSpPr>
        <p:spPr bwMode="auto">
          <a:xfrm rot="2600934">
            <a:off x="3044825" y="1979613"/>
            <a:ext cx="288925" cy="233362"/>
          </a:xfrm>
          <a:custGeom>
            <a:avLst/>
            <a:gdLst>
              <a:gd name="T0" fmla="*/ 0 w 290286"/>
              <a:gd name="T1" fmla="*/ 234501 h 232229"/>
              <a:gd name="T2" fmla="*/ 287570 w 290286"/>
              <a:gd name="T3" fmla="*/ 0 h 232229"/>
              <a:gd name="T4" fmla="*/ 0 60000 65536"/>
              <a:gd name="T5" fmla="*/ 0 60000 65536"/>
              <a:gd name="T6" fmla="*/ 0 w 290286"/>
              <a:gd name="T7" fmla="*/ 0 h 232229"/>
              <a:gd name="T8" fmla="*/ 290286 w 290286"/>
              <a:gd name="T9" fmla="*/ 232229 h 232229"/>
            </a:gdLst>
            <a:ahLst/>
            <a:cxnLst>
              <a:cxn ang="T4">
                <a:pos x="T0" y="T1"/>
              </a:cxn>
              <a:cxn ang="T5">
                <a:pos x="T2" y="T3"/>
              </a:cxn>
            </a:cxnLst>
            <a:rect l="T6" t="T7" r="T8" b="T9"/>
            <a:pathLst>
              <a:path w="290286" h="232229">
                <a:moveTo>
                  <a:pt x="0" y="232229"/>
                </a:moveTo>
                <a:cubicBezTo>
                  <a:pt x="47171" y="110067"/>
                  <a:pt x="109690" y="33552"/>
                  <a:pt x="290286" y="0"/>
                </a:cubicBezTo>
              </a:path>
            </a:pathLst>
          </a:custGeom>
          <a:noFill/>
          <a:ln w="254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15365" name="组合 26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625" y="3481388"/>
            <a:ext cx="1000125" cy="99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椭圆 296"/>
          <p:cNvSpPr>
            <a:spLocks noChangeArrowheads="1"/>
          </p:cNvSpPr>
          <p:nvPr/>
        </p:nvSpPr>
        <p:spPr bwMode="auto">
          <a:xfrm>
            <a:off x="5995988" y="3005138"/>
            <a:ext cx="1001712" cy="10033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5367" name="任意多边形 307"/>
          <p:cNvSpPr>
            <a:spLocks/>
          </p:cNvSpPr>
          <p:nvPr/>
        </p:nvSpPr>
        <p:spPr bwMode="auto">
          <a:xfrm rot="2888110">
            <a:off x="5729287" y="3032126"/>
            <a:ext cx="290513" cy="233362"/>
          </a:xfrm>
          <a:custGeom>
            <a:avLst/>
            <a:gdLst>
              <a:gd name="T0" fmla="*/ 0 w 290286"/>
              <a:gd name="T1" fmla="*/ 234501 h 232229"/>
              <a:gd name="T2" fmla="*/ 290740 w 290286"/>
              <a:gd name="T3" fmla="*/ 0 h 232229"/>
              <a:gd name="T4" fmla="*/ 0 60000 65536"/>
              <a:gd name="T5" fmla="*/ 0 60000 65536"/>
              <a:gd name="T6" fmla="*/ 0 w 290286"/>
              <a:gd name="T7" fmla="*/ 0 h 232229"/>
              <a:gd name="T8" fmla="*/ 290286 w 290286"/>
              <a:gd name="T9" fmla="*/ 232229 h 232229"/>
            </a:gdLst>
            <a:ahLst/>
            <a:cxnLst>
              <a:cxn ang="T4">
                <a:pos x="T0" y="T1"/>
              </a:cxn>
              <a:cxn ang="T5">
                <a:pos x="T2" y="T3"/>
              </a:cxn>
            </a:cxnLst>
            <a:rect l="T6" t="T7" r="T8" b="T9"/>
            <a:pathLst>
              <a:path w="290286" h="232229">
                <a:moveTo>
                  <a:pt x="0" y="232229"/>
                </a:moveTo>
                <a:cubicBezTo>
                  <a:pt x="47171" y="110067"/>
                  <a:pt x="109690" y="33552"/>
                  <a:pt x="290286" y="0"/>
                </a:cubicBezTo>
              </a:path>
            </a:pathLst>
          </a:custGeom>
          <a:noFill/>
          <a:ln w="254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12296" name="椭圆 254"/>
          <p:cNvSpPr>
            <a:spLocks noChangeArrowheads="1"/>
          </p:cNvSpPr>
          <p:nvPr/>
        </p:nvSpPr>
        <p:spPr bwMode="auto">
          <a:xfrm>
            <a:off x="1944688" y="1584325"/>
            <a:ext cx="1001712" cy="100330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2297" name="椭圆 296"/>
          <p:cNvSpPr>
            <a:spLocks noChangeArrowheads="1"/>
          </p:cNvSpPr>
          <p:nvPr/>
        </p:nvSpPr>
        <p:spPr bwMode="auto">
          <a:xfrm>
            <a:off x="5846763" y="1052513"/>
            <a:ext cx="1001712" cy="100171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12298" name="TextBox 192"/>
          <p:cNvSpPr txBox="1">
            <a:spLocks noChangeArrowheads="1"/>
          </p:cNvSpPr>
          <p:nvPr/>
        </p:nvSpPr>
        <p:spPr bwMode="auto">
          <a:xfrm>
            <a:off x="1774825" y="1481138"/>
            <a:ext cx="9286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8000" b="1" dirty="0">
                <a:solidFill>
                  <a:srgbClr val="4A3F69"/>
                </a:solidFill>
                <a:latin typeface="微软雅黑" panose="020B0503020204020204" pitchFamily="34" charset="-122"/>
                <a:ea typeface="微软雅黑" panose="020B0503020204020204" pitchFamily="34" charset="-122"/>
              </a:rPr>
              <a:t>T</a:t>
            </a:r>
            <a:endParaRPr lang="zh-CN" altLang="en-US" sz="8000" b="1" dirty="0">
              <a:solidFill>
                <a:srgbClr val="4A3F69"/>
              </a:solidFill>
              <a:latin typeface="微软雅黑" panose="020B0503020204020204" pitchFamily="34" charset="-122"/>
              <a:ea typeface="微软雅黑" panose="020B0503020204020204" pitchFamily="34" charset="-122"/>
            </a:endParaRPr>
          </a:p>
        </p:txBody>
      </p:sp>
      <p:sp>
        <p:nvSpPr>
          <p:cNvPr id="12299" name="TextBox 193"/>
          <p:cNvSpPr txBox="1">
            <a:spLocks noChangeArrowheads="1"/>
          </p:cNvSpPr>
          <p:nvPr/>
        </p:nvSpPr>
        <p:spPr bwMode="auto">
          <a:xfrm>
            <a:off x="2286000" y="3624263"/>
            <a:ext cx="9286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6600" b="1" dirty="0">
                <a:solidFill>
                  <a:srgbClr val="4A3F69"/>
                </a:solidFill>
                <a:latin typeface="微软雅黑" panose="020B0503020204020204" pitchFamily="34" charset="-122"/>
                <a:ea typeface="微软雅黑" panose="020B0503020204020204" pitchFamily="34" charset="-122"/>
              </a:rPr>
              <a:t>S</a:t>
            </a:r>
            <a:endParaRPr lang="zh-CN" altLang="en-US" sz="6600" b="1" dirty="0">
              <a:solidFill>
                <a:srgbClr val="4A3F69"/>
              </a:solidFill>
              <a:latin typeface="微软雅黑" panose="020B0503020204020204" pitchFamily="34" charset="-122"/>
              <a:ea typeface="微软雅黑" panose="020B0503020204020204" pitchFamily="34" charset="-122"/>
            </a:endParaRPr>
          </a:p>
        </p:txBody>
      </p:sp>
      <p:sp>
        <p:nvSpPr>
          <p:cNvPr id="12300" name="TextBox 194"/>
          <p:cNvSpPr txBox="1">
            <a:spLocks noChangeArrowheads="1"/>
          </p:cNvSpPr>
          <p:nvPr/>
        </p:nvSpPr>
        <p:spPr bwMode="auto">
          <a:xfrm>
            <a:off x="6072188" y="889000"/>
            <a:ext cx="928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7200" b="1" dirty="0">
                <a:solidFill>
                  <a:srgbClr val="4A3F69"/>
                </a:solidFill>
                <a:latin typeface="微软雅黑" panose="020B0503020204020204" pitchFamily="34" charset="-122"/>
                <a:ea typeface="微软雅黑" panose="020B0503020204020204" pitchFamily="34" charset="-122"/>
              </a:rPr>
              <a:t>O</a:t>
            </a:r>
            <a:endParaRPr lang="zh-CN" altLang="en-US" sz="7200" b="1" dirty="0">
              <a:solidFill>
                <a:srgbClr val="4A3F69"/>
              </a:solidFill>
              <a:latin typeface="微软雅黑" panose="020B0503020204020204" pitchFamily="34" charset="-122"/>
              <a:ea typeface="微软雅黑" panose="020B0503020204020204" pitchFamily="34" charset="-122"/>
            </a:endParaRPr>
          </a:p>
        </p:txBody>
      </p:sp>
      <p:sp>
        <p:nvSpPr>
          <p:cNvPr id="12301" name="TextBox 195"/>
          <p:cNvSpPr txBox="1">
            <a:spLocks noChangeArrowheads="1"/>
          </p:cNvSpPr>
          <p:nvPr/>
        </p:nvSpPr>
        <p:spPr bwMode="auto">
          <a:xfrm>
            <a:off x="6286500" y="2946400"/>
            <a:ext cx="928688"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8000" b="1" dirty="0">
                <a:solidFill>
                  <a:srgbClr val="4A3F69"/>
                </a:solidFill>
                <a:latin typeface="微软雅黑" panose="020B0503020204020204" pitchFamily="34" charset="-122"/>
                <a:ea typeface="微软雅黑" panose="020B0503020204020204" pitchFamily="34" charset="-122"/>
              </a:rPr>
              <a:t>A</a:t>
            </a:r>
            <a:endParaRPr lang="zh-CN" altLang="en-US" sz="8000" b="1" dirty="0">
              <a:solidFill>
                <a:srgbClr val="4A3F69"/>
              </a:solidFill>
              <a:latin typeface="微软雅黑" panose="020B0503020204020204" pitchFamily="34" charset="-122"/>
              <a:ea typeface="微软雅黑" panose="020B0503020204020204" pitchFamily="34" charset="-122"/>
            </a:endParaRPr>
          </a:p>
        </p:txBody>
      </p:sp>
      <p:sp>
        <p:nvSpPr>
          <p:cNvPr id="12302" name="矩形 1"/>
          <p:cNvSpPr>
            <a:spLocks noChangeArrowheads="1"/>
          </p:cNvSpPr>
          <p:nvPr/>
        </p:nvSpPr>
        <p:spPr bwMode="auto">
          <a:xfrm>
            <a:off x="938213" y="1841475"/>
            <a:ext cx="10429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CN" sz="1400" dirty="0">
                <a:solidFill>
                  <a:schemeClr val="bg1"/>
                </a:solidFill>
                <a:latin typeface="Noto Sans S Chinese Medium" panose="020B0500000000000000" pitchFamily="34" charset="-128"/>
                <a:ea typeface="Noto Sans S Chinese Medium" panose="020B0500000000000000" pitchFamily="34" charset="-128"/>
              </a:rPr>
              <a:t>更</a:t>
            </a:r>
            <a:r>
              <a:rPr lang="zh-CN" altLang="en-US" sz="1400" dirty="0">
                <a:solidFill>
                  <a:schemeClr val="bg1"/>
                </a:solidFill>
                <a:latin typeface="Noto Sans S Chinese Medium" panose="020B0500000000000000" pitchFamily="34" charset="-128"/>
                <a:ea typeface="Noto Sans S Chinese Medium" panose="020B0500000000000000" pitchFamily="34" charset="-128"/>
              </a:rPr>
              <a:t>有趣</a:t>
            </a:r>
          </a:p>
        </p:txBody>
      </p:sp>
      <p:pic>
        <p:nvPicPr>
          <p:cNvPr id="12306"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75" y="1552575"/>
            <a:ext cx="231775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9" name="任意多边形 306"/>
          <p:cNvSpPr>
            <a:spLocks/>
          </p:cNvSpPr>
          <p:nvPr/>
        </p:nvSpPr>
        <p:spPr bwMode="auto">
          <a:xfrm rot="-1094072">
            <a:off x="3286125" y="3790950"/>
            <a:ext cx="290513" cy="231775"/>
          </a:xfrm>
          <a:custGeom>
            <a:avLst/>
            <a:gdLst>
              <a:gd name="T0" fmla="*/ 0 w 290286"/>
              <a:gd name="T1" fmla="*/ 231322 h 232229"/>
              <a:gd name="T2" fmla="*/ 290740 w 290286"/>
              <a:gd name="T3" fmla="*/ 0 h 232229"/>
              <a:gd name="T4" fmla="*/ 0 60000 65536"/>
              <a:gd name="T5" fmla="*/ 0 60000 65536"/>
              <a:gd name="T6" fmla="*/ 0 w 290286"/>
              <a:gd name="T7" fmla="*/ 0 h 232229"/>
              <a:gd name="T8" fmla="*/ 290286 w 290286"/>
              <a:gd name="T9" fmla="*/ 232229 h 232229"/>
            </a:gdLst>
            <a:ahLst/>
            <a:cxnLst>
              <a:cxn ang="T4">
                <a:pos x="T0" y="T1"/>
              </a:cxn>
              <a:cxn ang="T5">
                <a:pos x="T2" y="T3"/>
              </a:cxn>
            </a:cxnLst>
            <a:rect l="T6" t="T7" r="T8" b="T9"/>
            <a:pathLst>
              <a:path w="290286" h="232229">
                <a:moveTo>
                  <a:pt x="0" y="232229"/>
                </a:moveTo>
                <a:cubicBezTo>
                  <a:pt x="47171" y="110067"/>
                  <a:pt x="109690" y="33552"/>
                  <a:pt x="290286" y="0"/>
                </a:cubicBezTo>
              </a:path>
            </a:pathLst>
          </a:custGeom>
          <a:noFill/>
          <a:ln w="25400" cmpd="sng">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12308"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0" y="990600"/>
            <a:ext cx="2360613"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309" name="组合 26"/>
          <p:cNvGrpSpPr>
            <a:grpSpLocks/>
          </p:cNvGrpSpPr>
          <p:nvPr/>
        </p:nvGrpSpPr>
        <p:grpSpPr bwMode="auto">
          <a:xfrm>
            <a:off x="179388" y="44450"/>
            <a:ext cx="8785225" cy="655638"/>
            <a:chOff x="0" y="0"/>
            <a:chExt cx="8784976" cy="655357"/>
          </a:xfrm>
        </p:grpSpPr>
        <p:pic>
          <p:nvPicPr>
            <p:cNvPr id="12310" name="图片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1" name="矩形 30"/>
            <p:cNvSpPr>
              <a:spLocks noChangeArrowheads="1"/>
            </p:cNvSpPr>
            <p:nvPr/>
          </p:nvSpPr>
          <p:spPr bwMode="auto">
            <a:xfrm>
              <a:off x="0" y="79293"/>
              <a:ext cx="1271081"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000" b="1" dirty="0">
                  <a:solidFill>
                    <a:schemeClr val="bg1"/>
                  </a:solidFill>
                </a:rPr>
                <a:t>TOSA2020</a:t>
              </a:r>
              <a:endParaRPr lang="zh-CN" altLang="en-US" sz="2000" b="1" dirty="0">
                <a:solidFill>
                  <a:schemeClr val="bg1"/>
                </a:solidFill>
              </a:endParaRPr>
            </a:p>
          </p:txBody>
        </p:sp>
        <p:grpSp>
          <p:nvGrpSpPr>
            <p:cNvPr id="12312" name="组合 31"/>
            <p:cNvGrpSpPr>
              <a:grpSpLocks/>
            </p:cNvGrpSpPr>
            <p:nvPr/>
          </p:nvGrpSpPr>
          <p:grpSpPr bwMode="auto">
            <a:xfrm>
              <a:off x="2450632" y="151301"/>
              <a:ext cx="5398240" cy="288032"/>
              <a:chOff x="0" y="0"/>
              <a:chExt cx="6278569" cy="216024"/>
            </a:xfrm>
          </p:grpSpPr>
          <p:cxnSp>
            <p:nvCxnSpPr>
              <p:cNvPr id="12313" name="直接连接符 32"/>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2314" name="直接连接符 33"/>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12315" name="直接连接符 34"/>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1" name="矩形 1">
            <a:extLst>
              <a:ext uri="{FF2B5EF4-FFF2-40B4-BE49-F238E27FC236}">
                <a16:creationId xmlns:a16="http://schemas.microsoft.com/office/drawing/2014/main" id="{C89FBD06-B10B-EA48-AF60-8D84C0A7A305}"/>
              </a:ext>
            </a:extLst>
          </p:cNvPr>
          <p:cNvSpPr>
            <a:spLocks noChangeArrowheads="1"/>
          </p:cNvSpPr>
          <p:nvPr/>
        </p:nvSpPr>
        <p:spPr bwMode="auto">
          <a:xfrm>
            <a:off x="6961964" y="1366921"/>
            <a:ext cx="10429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CN" sz="1400" dirty="0">
                <a:solidFill>
                  <a:schemeClr val="bg1"/>
                </a:solidFill>
                <a:latin typeface="Noto Sans S Chinese Medium" panose="020B0500000000000000" pitchFamily="34" charset="-128"/>
                <a:ea typeface="Noto Sans S Chinese Medium" panose="020B0500000000000000" pitchFamily="34" charset="-128"/>
              </a:rPr>
              <a:t>更</a:t>
            </a:r>
            <a:r>
              <a:rPr lang="zh-CN" altLang="en-US" sz="1400" dirty="0">
                <a:solidFill>
                  <a:schemeClr val="bg1"/>
                </a:solidFill>
                <a:latin typeface="Noto Sans S Chinese Medium" panose="020B0500000000000000" pitchFamily="34" charset="-128"/>
                <a:ea typeface="Noto Sans S Chinese Medium" panose="020B0500000000000000" pitchFamily="34" charset="-128"/>
              </a:rPr>
              <a:t>基础</a:t>
            </a:r>
          </a:p>
        </p:txBody>
      </p:sp>
      <p:sp>
        <p:nvSpPr>
          <p:cNvPr id="33" name="矩形 1">
            <a:extLst>
              <a:ext uri="{FF2B5EF4-FFF2-40B4-BE49-F238E27FC236}">
                <a16:creationId xmlns:a16="http://schemas.microsoft.com/office/drawing/2014/main" id="{23A39373-9CA7-3441-93B5-CC6CBDF6169C}"/>
              </a:ext>
            </a:extLst>
          </p:cNvPr>
          <p:cNvSpPr>
            <a:spLocks noChangeArrowheads="1"/>
          </p:cNvSpPr>
          <p:nvPr/>
        </p:nvSpPr>
        <p:spPr bwMode="auto">
          <a:xfrm>
            <a:off x="1339058" y="3827193"/>
            <a:ext cx="10429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CN" sz="1400" dirty="0">
                <a:solidFill>
                  <a:schemeClr val="bg1"/>
                </a:solidFill>
                <a:latin typeface="Noto Sans S Chinese Medium" panose="020B0500000000000000" pitchFamily="34" charset="-128"/>
                <a:ea typeface="Noto Sans S Chinese Medium" panose="020B0500000000000000" pitchFamily="34" charset="-128"/>
              </a:rPr>
              <a:t>更</a:t>
            </a:r>
            <a:r>
              <a:rPr lang="zh-CN" altLang="en-US" sz="1400" dirty="0">
                <a:solidFill>
                  <a:schemeClr val="bg1"/>
                </a:solidFill>
                <a:latin typeface="Noto Sans S Chinese Medium" panose="020B0500000000000000" pitchFamily="34" charset="-128"/>
                <a:ea typeface="Noto Sans S Chinese Medium" panose="020B0500000000000000" pitchFamily="34" charset="-128"/>
              </a:rPr>
              <a:t>广泛</a:t>
            </a:r>
          </a:p>
        </p:txBody>
      </p:sp>
      <p:sp>
        <p:nvSpPr>
          <p:cNvPr id="34" name="矩形 1">
            <a:extLst>
              <a:ext uri="{FF2B5EF4-FFF2-40B4-BE49-F238E27FC236}">
                <a16:creationId xmlns:a16="http://schemas.microsoft.com/office/drawing/2014/main" id="{B443EECD-8299-CF43-974A-8727C8AA7744}"/>
              </a:ext>
            </a:extLst>
          </p:cNvPr>
          <p:cNvSpPr>
            <a:spLocks noChangeArrowheads="1"/>
          </p:cNvSpPr>
          <p:nvPr/>
        </p:nvSpPr>
        <p:spPr bwMode="auto">
          <a:xfrm>
            <a:off x="7068343" y="3352899"/>
            <a:ext cx="10429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CN" sz="1400" dirty="0">
                <a:solidFill>
                  <a:schemeClr val="bg1"/>
                </a:solidFill>
                <a:latin typeface="Noto Sans S Chinese Medium" panose="020B0500000000000000" pitchFamily="34" charset="-128"/>
                <a:ea typeface="Noto Sans S Chinese Medium" panose="020B0500000000000000" pitchFamily="34" charset="-128"/>
              </a:rPr>
              <a:t>更</a:t>
            </a:r>
            <a:r>
              <a:rPr lang="zh-CN" altLang="en-US" sz="1400" dirty="0">
                <a:solidFill>
                  <a:schemeClr val="bg1"/>
                </a:solidFill>
                <a:latin typeface="Noto Sans S Chinese Medium" panose="020B0500000000000000" pitchFamily="34" charset="-128"/>
                <a:ea typeface="Noto Sans S Chinese Medium" panose="020B0500000000000000" pitchFamily="34" charset="-128"/>
              </a:rPr>
              <a:t>开源</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74625"/>
            <a:ext cx="53943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文本框 21"/>
          <p:cNvSpPr txBox="1">
            <a:spLocks noChangeArrowheads="1"/>
          </p:cNvSpPr>
          <p:nvPr/>
        </p:nvSpPr>
        <p:spPr bwMode="auto">
          <a:xfrm>
            <a:off x="5004048" y="1166812"/>
            <a:ext cx="2665413"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6600" b="1" dirty="0">
                <a:solidFill>
                  <a:srgbClr val="787FA7"/>
                </a:solidFill>
              </a:rPr>
              <a:t>03</a:t>
            </a:r>
            <a:endParaRPr lang="zh-CN" altLang="en-US" sz="16600" b="1" dirty="0">
              <a:solidFill>
                <a:srgbClr val="787FA7"/>
              </a:solidFill>
            </a:endParaRPr>
          </a:p>
        </p:txBody>
      </p:sp>
      <p:sp>
        <p:nvSpPr>
          <p:cNvPr id="15364" name="文本框 24"/>
          <p:cNvSpPr txBox="1">
            <a:spLocks noChangeArrowheads="1"/>
          </p:cNvSpPr>
          <p:nvPr/>
        </p:nvSpPr>
        <p:spPr bwMode="auto">
          <a:xfrm>
            <a:off x="5580063" y="3249613"/>
            <a:ext cx="2736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800" b="1" dirty="0">
                <a:solidFill>
                  <a:schemeClr val="bg1"/>
                </a:solidFill>
                <a:latin typeface="Noto Sans S Chinese" panose="020B0500000000000000" pitchFamily="34" charset="-128"/>
                <a:ea typeface="Noto Sans S Chinese" panose="020B0500000000000000" pitchFamily="34" charset="-128"/>
              </a:rPr>
              <a:t>一些闲聊</a:t>
            </a:r>
          </a:p>
        </p:txBody>
      </p:sp>
      <p:pic>
        <p:nvPicPr>
          <p:cNvPr id="15366" name="图片 8" descr="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925" y="314801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74625"/>
            <a:ext cx="53943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文本框 21"/>
          <p:cNvSpPr txBox="1">
            <a:spLocks noChangeArrowheads="1"/>
          </p:cNvSpPr>
          <p:nvPr/>
        </p:nvSpPr>
        <p:spPr bwMode="auto">
          <a:xfrm>
            <a:off x="4784725" y="1166812"/>
            <a:ext cx="2665413"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6600" b="1" dirty="0">
                <a:solidFill>
                  <a:srgbClr val="787FA7"/>
                </a:solidFill>
              </a:rPr>
              <a:t>04</a:t>
            </a:r>
            <a:endParaRPr lang="zh-CN" altLang="en-US" sz="16600" b="1" dirty="0">
              <a:solidFill>
                <a:srgbClr val="787FA7"/>
              </a:solidFill>
            </a:endParaRPr>
          </a:p>
        </p:txBody>
      </p:sp>
      <p:sp>
        <p:nvSpPr>
          <p:cNvPr id="20484" name="文本框 28"/>
          <p:cNvSpPr txBox="1">
            <a:spLocks noChangeArrowheads="1"/>
          </p:cNvSpPr>
          <p:nvPr/>
        </p:nvSpPr>
        <p:spPr bwMode="auto">
          <a:xfrm>
            <a:off x="5419246" y="3427579"/>
            <a:ext cx="2736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400" b="1" dirty="0">
                <a:solidFill>
                  <a:schemeClr val="bg1"/>
                </a:solidFill>
              </a:rPr>
              <a:t>One</a:t>
            </a:r>
            <a:r>
              <a:rPr lang="zh-CN" altLang="en-US" sz="2400" b="1" dirty="0">
                <a:solidFill>
                  <a:schemeClr val="bg1"/>
                </a:solidFill>
              </a:rPr>
              <a:t> </a:t>
            </a:r>
            <a:r>
              <a:rPr lang="en-US" altLang="zh-CN" sz="2400" b="1" dirty="0">
                <a:solidFill>
                  <a:schemeClr val="bg1"/>
                </a:solidFill>
              </a:rPr>
              <a:t>More</a:t>
            </a:r>
            <a:r>
              <a:rPr lang="zh-CN" altLang="en-US" sz="2400" b="1" dirty="0">
                <a:solidFill>
                  <a:schemeClr val="bg1"/>
                </a:solidFill>
              </a:rPr>
              <a:t> </a:t>
            </a:r>
            <a:r>
              <a:rPr lang="en-US" altLang="zh-CN" sz="2400" b="1" dirty="0">
                <a:solidFill>
                  <a:schemeClr val="bg1"/>
                </a:solidFill>
              </a:rPr>
              <a:t>Thing</a:t>
            </a:r>
            <a:endParaRPr lang="zh-CN" altLang="en-US" sz="2400" b="1" dirty="0">
              <a:solidFill>
                <a:schemeClr val="bg1"/>
              </a:solidFill>
            </a:endParaRPr>
          </a:p>
        </p:txBody>
      </p:sp>
      <p:pic>
        <p:nvPicPr>
          <p:cNvPr id="20486" name="图片 11" descr="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25" y="3403600"/>
            <a:ext cx="6032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矩形 13"/>
          <p:cNvSpPr>
            <a:spLocks noChangeArrowheads="1"/>
          </p:cNvSpPr>
          <p:nvPr/>
        </p:nvSpPr>
        <p:spPr bwMode="auto">
          <a:xfrm>
            <a:off x="3756442" y="3406483"/>
            <a:ext cx="2190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CN" altLang="zh-CN" sz="2400" b="1" dirty="0">
                <a:solidFill>
                  <a:schemeClr val="bg1"/>
                </a:solidFill>
              </a:rPr>
              <a:t>Lab</a:t>
            </a:r>
            <a:r>
              <a:rPr lang="zh-CN" altLang="en-US" sz="2400" b="1" dirty="0">
                <a:solidFill>
                  <a:schemeClr val="bg1"/>
                </a:solidFill>
              </a:rPr>
              <a:t> </a:t>
            </a:r>
            <a:r>
              <a:rPr lang="en-US" altLang="zh-CN" sz="2400" b="1" dirty="0" err="1">
                <a:solidFill>
                  <a:schemeClr val="bg1"/>
                </a:solidFill>
              </a:rPr>
              <a:t>Shirokuma</a:t>
            </a:r>
            <a:endParaRPr lang="zh-CN" altLang="en-US" sz="2400" b="1" dirty="0">
              <a:solidFill>
                <a:schemeClr val="bg1"/>
              </a:solidFill>
            </a:endParaRPr>
          </a:p>
        </p:txBody>
      </p:sp>
      <p:grpSp>
        <p:nvGrpSpPr>
          <p:cNvPr id="23562" name="组合 17"/>
          <p:cNvGrpSpPr>
            <a:grpSpLocks/>
          </p:cNvGrpSpPr>
          <p:nvPr/>
        </p:nvGrpSpPr>
        <p:grpSpPr bwMode="auto">
          <a:xfrm>
            <a:off x="3399257" y="3481004"/>
            <a:ext cx="428625" cy="322263"/>
            <a:chOff x="0" y="0"/>
            <a:chExt cx="428628" cy="321471"/>
          </a:xfrm>
        </p:grpSpPr>
        <p:sp>
          <p:nvSpPr>
            <p:cNvPr id="23575" name="等腰三角形 18"/>
            <p:cNvSpPr>
              <a:spLocks noChangeArrowheads="1"/>
            </p:cNvSpPr>
            <p:nvPr/>
          </p:nvSpPr>
          <p:spPr bwMode="auto">
            <a:xfrm rot="5400000">
              <a:off x="125015" y="17860"/>
              <a:ext cx="321471" cy="285752"/>
            </a:xfrm>
            <a:prstGeom prst="triangle">
              <a:avLst>
                <a:gd name="adj" fmla="val 50000"/>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3576" name="等腰三角形 19"/>
            <p:cNvSpPr>
              <a:spLocks noChangeArrowheads="1"/>
            </p:cNvSpPr>
            <p:nvPr/>
          </p:nvSpPr>
          <p:spPr bwMode="auto">
            <a:xfrm rot="5400000">
              <a:off x="-17860" y="53577"/>
              <a:ext cx="250034" cy="214313"/>
            </a:xfrm>
            <a:prstGeom prst="triangle">
              <a:avLst>
                <a:gd name="adj" fmla="val 50000"/>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grpSp>
      <p:grpSp>
        <p:nvGrpSpPr>
          <p:cNvPr id="23566" name="组合 41"/>
          <p:cNvGrpSpPr>
            <a:grpSpLocks/>
          </p:cNvGrpSpPr>
          <p:nvPr/>
        </p:nvGrpSpPr>
        <p:grpSpPr bwMode="auto">
          <a:xfrm>
            <a:off x="179388" y="44450"/>
            <a:ext cx="8785225" cy="655638"/>
            <a:chOff x="0" y="0"/>
            <a:chExt cx="8784976" cy="655357"/>
          </a:xfrm>
        </p:grpSpPr>
        <p:pic>
          <p:nvPicPr>
            <p:cNvPr id="23567" name="图片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8" name="矩形 43"/>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23569" name="组合 44"/>
            <p:cNvGrpSpPr>
              <a:grpSpLocks/>
            </p:cNvGrpSpPr>
            <p:nvPr/>
          </p:nvGrpSpPr>
          <p:grpSpPr bwMode="auto">
            <a:xfrm>
              <a:off x="2450632" y="151301"/>
              <a:ext cx="5398240" cy="288032"/>
              <a:chOff x="0" y="0"/>
              <a:chExt cx="6278569" cy="216024"/>
            </a:xfrm>
          </p:grpSpPr>
          <p:cxnSp>
            <p:nvCxnSpPr>
              <p:cNvPr id="23570" name="直接连接符 45"/>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23571" name="直接连接符 46"/>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23572" name="直接连接符 47"/>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pic>
        <p:nvPicPr>
          <p:cNvPr id="3" name="Picture 2">
            <a:extLst>
              <a:ext uri="{FF2B5EF4-FFF2-40B4-BE49-F238E27FC236}">
                <a16:creationId xmlns:a16="http://schemas.microsoft.com/office/drawing/2014/main" id="{C9735AAF-4E5C-FB4A-BA07-6F22004535AB}"/>
              </a:ext>
            </a:extLst>
          </p:cNvPr>
          <p:cNvPicPr>
            <a:picLocks noChangeAspect="1"/>
          </p:cNvPicPr>
          <p:nvPr/>
        </p:nvPicPr>
        <p:blipFill>
          <a:blip r:embed="rId3">
            <a:clrChange>
              <a:clrFrom>
                <a:srgbClr val="4B9CF7"/>
              </a:clrFrom>
              <a:clrTo>
                <a:srgbClr val="4B9CF7">
                  <a:alpha val="0"/>
                </a:srgbClr>
              </a:clrTo>
            </a:clrChange>
            <a:extLst>
              <a:ext uri="{28A0092B-C50C-407E-A947-70E740481C1C}">
                <a14:useLocalDpi xmlns:a14="http://schemas.microsoft.com/office/drawing/2010/main" val="0"/>
              </a:ext>
            </a:extLst>
          </a:blip>
          <a:stretch>
            <a:fillRect/>
          </a:stretch>
        </p:blipFill>
        <p:spPr>
          <a:xfrm>
            <a:off x="3491880" y="-236562"/>
            <a:ext cx="1896444" cy="3386571"/>
          </a:xfrm>
          <a:prstGeom prst="rect">
            <a:avLst/>
          </a:prstGeom>
        </p:spPr>
      </p:pic>
      <p:sp>
        <p:nvSpPr>
          <p:cNvPr id="2" name="TextBox 1">
            <a:extLst>
              <a:ext uri="{FF2B5EF4-FFF2-40B4-BE49-F238E27FC236}">
                <a16:creationId xmlns:a16="http://schemas.microsoft.com/office/drawing/2014/main" id="{905A191F-5855-4A46-8B27-C643BDB415F8}"/>
              </a:ext>
            </a:extLst>
          </p:cNvPr>
          <p:cNvSpPr txBox="1"/>
          <p:nvPr/>
        </p:nvSpPr>
        <p:spPr>
          <a:xfrm>
            <a:off x="2880014" y="3985402"/>
            <a:ext cx="3621504" cy="369332"/>
          </a:xfrm>
          <a:prstGeom prst="rect">
            <a:avLst/>
          </a:prstGeom>
          <a:noFill/>
        </p:spPr>
        <p:txBody>
          <a:bodyPr wrap="none" rtlCol="0">
            <a:spAutoFit/>
          </a:bodyPr>
          <a:lstStyle/>
          <a:p>
            <a:r>
              <a:rPr lang="en-US" b="1" dirty="0">
                <a:solidFill>
                  <a:schemeClr val="bg1"/>
                </a:solidFill>
                <a:latin typeface="Noto Sans S Chinese" panose="020B0500000000000000" pitchFamily="34" charset="-128"/>
                <a:ea typeface="Noto Sans S Chinese" panose="020B0500000000000000" pitchFamily="34" charset="-128"/>
              </a:rPr>
              <a:t>TOSA </a:t>
            </a:r>
            <a:r>
              <a:rPr lang="zh-CN" altLang="en-US" b="1" dirty="0">
                <a:solidFill>
                  <a:schemeClr val="bg1"/>
                </a:solidFill>
                <a:latin typeface="Noto Sans S Chinese" panose="020B0500000000000000" pitchFamily="34" charset="-128"/>
                <a:ea typeface="Noto Sans S Chinese" panose="020B0500000000000000" pitchFamily="34" charset="-128"/>
              </a:rPr>
              <a:t>基础设施建设与维护研究室</a:t>
            </a:r>
            <a:endParaRPr lang="en-CN" b="1" dirty="0">
              <a:solidFill>
                <a:schemeClr val="bg1"/>
              </a:solidFill>
              <a:latin typeface="Noto Sans S Chinese" panose="020B0500000000000000" pitchFamily="34" charset="-128"/>
              <a:ea typeface="Noto Sans S Chinese" panose="020B0500000000000000" pitchFamily="34" charset="-128"/>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95263"/>
            <a:ext cx="3124200"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矩形 2"/>
          <p:cNvSpPr>
            <a:spLocks noChangeArrowheads="1"/>
          </p:cNvSpPr>
          <p:nvPr/>
        </p:nvSpPr>
        <p:spPr bwMode="auto">
          <a:xfrm>
            <a:off x="2916238" y="3507854"/>
            <a:ext cx="4714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5400" b="1" dirty="0">
                <a:solidFill>
                  <a:schemeClr val="bg1"/>
                </a:solidFill>
                <a:latin typeface="Noto Sans S Chinese Black" panose="020B0500000000000000" pitchFamily="34" charset="-128"/>
                <a:ea typeface="Noto Sans S Chinese Black" panose="020B0500000000000000" pitchFamily="34" charset="-128"/>
              </a:rPr>
              <a:t>谢谢大家！</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174625"/>
            <a:ext cx="5394325" cy="532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文本框 16"/>
          <p:cNvSpPr txBox="1">
            <a:spLocks noChangeArrowheads="1"/>
          </p:cNvSpPr>
          <p:nvPr/>
        </p:nvSpPr>
        <p:spPr bwMode="auto">
          <a:xfrm>
            <a:off x="5508104" y="3311525"/>
            <a:ext cx="1944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b="1" dirty="0">
                <a:solidFill>
                  <a:schemeClr val="bg1"/>
                </a:solidFill>
                <a:latin typeface="Noto Serif CJK SC" panose="02020400000000000000" pitchFamily="18" charset="-128"/>
                <a:ea typeface="Noto Serif CJK SC" panose="02020400000000000000" pitchFamily="18" charset="-128"/>
              </a:rPr>
              <a:t>开源</a:t>
            </a:r>
          </a:p>
        </p:txBody>
      </p:sp>
      <p:pic>
        <p:nvPicPr>
          <p:cNvPr id="4101" name="图片 15" descr="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363913"/>
            <a:ext cx="647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文本框 21"/>
          <p:cNvSpPr txBox="1">
            <a:spLocks noChangeArrowheads="1"/>
          </p:cNvSpPr>
          <p:nvPr/>
        </p:nvSpPr>
        <p:spPr bwMode="auto">
          <a:xfrm>
            <a:off x="4716463" y="1041400"/>
            <a:ext cx="2665413"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16600" b="1" dirty="0">
                <a:solidFill>
                  <a:srgbClr val="787FA7"/>
                </a:solidFill>
              </a:rPr>
              <a:t>01</a:t>
            </a:r>
            <a:endParaRPr lang="zh-CN" altLang="en-US" sz="16600" b="1" dirty="0">
              <a:solidFill>
                <a:srgbClr val="787FA7"/>
              </a:solidFil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矩形 9"/>
          <p:cNvSpPr>
            <a:spLocks noChangeArrowheads="1"/>
          </p:cNvSpPr>
          <p:nvPr/>
        </p:nvSpPr>
        <p:spPr bwMode="auto">
          <a:xfrm>
            <a:off x="5500687" y="962966"/>
            <a:ext cx="24821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800" b="1" dirty="0">
                <a:solidFill>
                  <a:schemeClr val="bg1"/>
                </a:solidFill>
              </a:rPr>
              <a:t>2004-2020</a:t>
            </a:r>
            <a:endParaRPr lang="zh-CN" altLang="en-US" sz="2800" b="1" dirty="0">
              <a:solidFill>
                <a:schemeClr val="bg1"/>
              </a:solidFill>
            </a:endParaRPr>
          </a:p>
        </p:txBody>
      </p:sp>
      <p:sp>
        <p:nvSpPr>
          <p:cNvPr id="23558" name="矩形 11"/>
          <p:cNvSpPr>
            <a:spLocks noChangeArrowheads="1"/>
          </p:cNvSpPr>
          <p:nvPr/>
        </p:nvSpPr>
        <p:spPr bwMode="auto">
          <a:xfrm>
            <a:off x="1293171" y="3445206"/>
            <a:ext cx="28083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b="1" dirty="0">
                <a:solidFill>
                  <a:schemeClr val="bg1"/>
                </a:solidFill>
                <a:latin typeface="Noto Sans S Chinese" panose="020B0500000000000000" pitchFamily="34" charset="-128"/>
                <a:ea typeface="Noto Sans S Chinese" panose="020B0500000000000000" pitchFamily="34" charset="-128"/>
              </a:rPr>
              <a:t>“讲座社团”</a:t>
            </a:r>
          </a:p>
        </p:txBody>
      </p:sp>
      <p:sp>
        <p:nvSpPr>
          <p:cNvPr id="23560" name="矩形 13"/>
          <p:cNvSpPr>
            <a:spLocks noChangeArrowheads="1"/>
          </p:cNvSpPr>
          <p:nvPr/>
        </p:nvSpPr>
        <p:spPr bwMode="auto">
          <a:xfrm>
            <a:off x="4958040" y="4060594"/>
            <a:ext cx="37203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b="1" dirty="0">
                <a:solidFill>
                  <a:schemeClr val="bg1"/>
                </a:solidFill>
                <a:latin typeface="Noto Sans S Chinese" panose="020B0500000000000000" pitchFamily="34" charset="-128"/>
                <a:ea typeface="Noto Sans S Chinese" panose="020B0500000000000000" pitchFamily="34" charset="-128"/>
              </a:rPr>
              <a:t>计算机协会（曾经是）</a:t>
            </a:r>
          </a:p>
        </p:txBody>
      </p:sp>
      <p:grpSp>
        <p:nvGrpSpPr>
          <p:cNvPr id="23561" name="组合 16"/>
          <p:cNvGrpSpPr>
            <a:grpSpLocks/>
          </p:cNvGrpSpPr>
          <p:nvPr/>
        </p:nvGrpSpPr>
        <p:grpSpPr bwMode="auto">
          <a:xfrm>
            <a:off x="5072063" y="1033463"/>
            <a:ext cx="428625" cy="320675"/>
            <a:chOff x="0" y="0"/>
            <a:chExt cx="428628" cy="321471"/>
          </a:xfrm>
        </p:grpSpPr>
        <p:sp>
          <p:nvSpPr>
            <p:cNvPr id="23577" name="等腰三角形 14"/>
            <p:cNvSpPr>
              <a:spLocks noChangeArrowheads="1"/>
            </p:cNvSpPr>
            <p:nvPr/>
          </p:nvSpPr>
          <p:spPr bwMode="auto">
            <a:xfrm rot="5400000">
              <a:off x="125015" y="17860"/>
              <a:ext cx="321471" cy="285752"/>
            </a:xfrm>
            <a:prstGeom prst="triangle">
              <a:avLst>
                <a:gd name="adj" fmla="val 50000"/>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3578" name="等腰三角形 15"/>
            <p:cNvSpPr>
              <a:spLocks noChangeArrowheads="1"/>
            </p:cNvSpPr>
            <p:nvPr/>
          </p:nvSpPr>
          <p:spPr bwMode="auto">
            <a:xfrm rot="5400000">
              <a:off x="-17860" y="53577"/>
              <a:ext cx="250034" cy="214313"/>
            </a:xfrm>
            <a:prstGeom prst="triangle">
              <a:avLst>
                <a:gd name="adj" fmla="val 50000"/>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grpSp>
      <p:grpSp>
        <p:nvGrpSpPr>
          <p:cNvPr id="23562" name="组合 17"/>
          <p:cNvGrpSpPr>
            <a:grpSpLocks/>
          </p:cNvGrpSpPr>
          <p:nvPr/>
        </p:nvGrpSpPr>
        <p:grpSpPr bwMode="auto">
          <a:xfrm>
            <a:off x="1045896" y="3569358"/>
            <a:ext cx="428625" cy="322263"/>
            <a:chOff x="0" y="0"/>
            <a:chExt cx="428628" cy="321471"/>
          </a:xfrm>
        </p:grpSpPr>
        <p:sp>
          <p:nvSpPr>
            <p:cNvPr id="23575" name="等腰三角形 18"/>
            <p:cNvSpPr>
              <a:spLocks noChangeArrowheads="1"/>
            </p:cNvSpPr>
            <p:nvPr/>
          </p:nvSpPr>
          <p:spPr bwMode="auto">
            <a:xfrm rot="5400000">
              <a:off x="125015" y="17860"/>
              <a:ext cx="321471" cy="285752"/>
            </a:xfrm>
            <a:prstGeom prst="triangle">
              <a:avLst>
                <a:gd name="adj" fmla="val 50000"/>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3576" name="等腰三角形 19"/>
            <p:cNvSpPr>
              <a:spLocks noChangeArrowheads="1"/>
            </p:cNvSpPr>
            <p:nvPr/>
          </p:nvSpPr>
          <p:spPr bwMode="auto">
            <a:xfrm rot="5400000">
              <a:off x="-17860" y="53577"/>
              <a:ext cx="250034" cy="214313"/>
            </a:xfrm>
            <a:prstGeom prst="triangle">
              <a:avLst>
                <a:gd name="adj" fmla="val 50000"/>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grpSp>
      <p:grpSp>
        <p:nvGrpSpPr>
          <p:cNvPr id="23563" name="组合 20"/>
          <p:cNvGrpSpPr>
            <a:grpSpLocks/>
          </p:cNvGrpSpPr>
          <p:nvPr/>
        </p:nvGrpSpPr>
        <p:grpSpPr bwMode="auto">
          <a:xfrm>
            <a:off x="4600851" y="4102633"/>
            <a:ext cx="428625" cy="320675"/>
            <a:chOff x="0" y="0"/>
            <a:chExt cx="428628" cy="321471"/>
          </a:xfrm>
        </p:grpSpPr>
        <p:sp>
          <p:nvSpPr>
            <p:cNvPr id="23573" name="等腰三角形 21"/>
            <p:cNvSpPr>
              <a:spLocks noChangeArrowheads="1"/>
            </p:cNvSpPr>
            <p:nvPr/>
          </p:nvSpPr>
          <p:spPr bwMode="auto">
            <a:xfrm rot="5400000">
              <a:off x="125015" y="17860"/>
              <a:ext cx="321471" cy="285752"/>
            </a:xfrm>
            <a:prstGeom prst="triangle">
              <a:avLst>
                <a:gd name="adj" fmla="val 50000"/>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sp>
          <p:nvSpPr>
            <p:cNvPr id="23574" name="等腰三角形 22"/>
            <p:cNvSpPr>
              <a:spLocks noChangeArrowheads="1"/>
            </p:cNvSpPr>
            <p:nvPr/>
          </p:nvSpPr>
          <p:spPr bwMode="auto">
            <a:xfrm rot="5400000">
              <a:off x="-17860" y="53577"/>
              <a:ext cx="250034" cy="214313"/>
            </a:xfrm>
            <a:prstGeom prst="triangle">
              <a:avLst>
                <a:gd name="adj" fmla="val 50000"/>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endParaRPr>
            </a:p>
          </p:txBody>
        </p:sp>
      </p:grpSp>
      <p:grpSp>
        <p:nvGrpSpPr>
          <p:cNvPr id="23566" name="组合 41"/>
          <p:cNvGrpSpPr>
            <a:grpSpLocks/>
          </p:cNvGrpSpPr>
          <p:nvPr/>
        </p:nvGrpSpPr>
        <p:grpSpPr bwMode="auto">
          <a:xfrm>
            <a:off x="179388" y="44450"/>
            <a:ext cx="8785225" cy="655638"/>
            <a:chOff x="0" y="0"/>
            <a:chExt cx="8784976" cy="655357"/>
          </a:xfrm>
        </p:grpSpPr>
        <p:pic>
          <p:nvPicPr>
            <p:cNvPr id="23567" name="图片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8" name="矩形 43"/>
            <p:cNvSpPr>
              <a:spLocks noChangeArrowheads="1"/>
            </p:cNvSpPr>
            <p:nvPr/>
          </p:nvSpPr>
          <p:spPr bwMode="auto">
            <a:xfrm>
              <a:off x="0" y="79293"/>
              <a:ext cx="1364437"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000" dirty="0">
                  <a:solidFill>
                    <a:schemeClr val="bg1"/>
                  </a:solidFill>
                  <a:latin typeface="Noto Sans S Chinese Medium" panose="020B0500000000000000" pitchFamily="34" charset="-128"/>
                  <a:ea typeface="Noto Sans S Chinese Medium" panose="020B0500000000000000" pitchFamily="34" charset="-128"/>
                </a:rPr>
                <a:t>关于</a:t>
              </a:r>
              <a:r>
                <a:rPr lang="en-US" altLang="zh-CN" sz="2000" dirty="0">
                  <a:solidFill>
                    <a:schemeClr val="bg1"/>
                  </a:solidFill>
                  <a:latin typeface="Noto Sans S Chinese Medium" panose="020B0500000000000000" pitchFamily="34" charset="-128"/>
                  <a:ea typeface="Noto Sans S Chinese Medium" panose="020B0500000000000000" pitchFamily="34" charset="-128"/>
                </a:rPr>
                <a:t>TOSA</a:t>
              </a:r>
              <a:endParaRPr lang="zh-CN" altLang="en-US" sz="2000" dirty="0">
                <a:solidFill>
                  <a:schemeClr val="bg1"/>
                </a:solidFill>
                <a:latin typeface="Noto Sans S Chinese Medium" panose="020B0500000000000000" pitchFamily="34" charset="-128"/>
                <a:ea typeface="Noto Sans S Chinese Medium" panose="020B0500000000000000" pitchFamily="34" charset="-128"/>
              </a:endParaRPr>
            </a:p>
          </p:txBody>
        </p:sp>
        <p:grpSp>
          <p:nvGrpSpPr>
            <p:cNvPr id="23569" name="组合 44"/>
            <p:cNvGrpSpPr>
              <a:grpSpLocks/>
            </p:cNvGrpSpPr>
            <p:nvPr/>
          </p:nvGrpSpPr>
          <p:grpSpPr bwMode="auto">
            <a:xfrm>
              <a:off x="2450632" y="151301"/>
              <a:ext cx="5398240" cy="288032"/>
              <a:chOff x="0" y="0"/>
              <a:chExt cx="6278569" cy="216024"/>
            </a:xfrm>
          </p:grpSpPr>
          <p:cxnSp>
            <p:nvCxnSpPr>
              <p:cNvPr id="23570" name="直接连接符 45"/>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23571" name="直接连接符 46"/>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23572" name="直接连接符 47"/>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pic>
        <p:nvPicPr>
          <p:cNvPr id="5" name="Picture 4">
            <a:extLst>
              <a:ext uri="{FF2B5EF4-FFF2-40B4-BE49-F238E27FC236}">
                <a16:creationId xmlns:a16="http://schemas.microsoft.com/office/drawing/2014/main" id="{4C2502CE-A186-3940-B7B2-D5399DEC4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059" y="1254712"/>
            <a:ext cx="2714628" cy="2634075"/>
          </a:xfrm>
          <a:prstGeom prst="rect">
            <a:avLst/>
          </a:prstGeom>
        </p:spPr>
      </p:pic>
    </p:spTree>
    <p:extLst>
      <p:ext uri="{BB962C8B-B14F-4D97-AF65-F5344CB8AC3E}">
        <p14:creationId xmlns:p14="http://schemas.microsoft.com/office/powerpoint/2010/main" val="369620168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2" name="TextBox 1">
            <a:extLst>
              <a:ext uri="{FF2B5EF4-FFF2-40B4-BE49-F238E27FC236}">
                <a16:creationId xmlns:a16="http://schemas.microsoft.com/office/drawing/2014/main" id="{7E3D9EDD-D8D9-A34A-8C5F-00685690B1DC}"/>
              </a:ext>
            </a:extLst>
          </p:cNvPr>
          <p:cNvSpPr txBox="1"/>
          <p:nvPr/>
        </p:nvSpPr>
        <p:spPr>
          <a:xfrm>
            <a:off x="956906" y="2127625"/>
            <a:ext cx="3262432" cy="830997"/>
          </a:xfrm>
          <a:prstGeom prst="rect">
            <a:avLst/>
          </a:prstGeom>
          <a:noFill/>
        </p:spPr>
        <p:txBody>
          <a:bodyPr wrap="none" rtlCol="0">
            <a:spAutoFit/>
          </a:bodyPr>
          <a:lstStyle/>
          <a:p>
            <a:r>
              <a:rPr lang="en-US" sz="4800" b="1" dirty="0" err="1">
                <a:solidFill>
                  <a:schemeClr val="bg1"/>
                </a:solidFill>
                <a:latin typeface="Noto Sans S Chinese Black" panose="020B0500000000000000" pitchFamily="34" charset="-128"/>
                <a:ea typeface="Noto Sans S Chinese Black" panose="020B0500000000000000" pitchFamily="34" charset="-128"/>
              </a:rPr>
              <a:t>问答环节</a:t>
            </a:r>
            <a:r>
              <a:rPr lang="zh-CN" altLang="en-US" sz="4800" b="1" dirty="0">
                <a:solidFill>
                  <a:schemeClr val="bg1"/>
                </a:solidFill>
                <a:latin typeface="Noto Sans S Chinese Black" panose="020B0500000000000000" pitchFamily="34" charset="-128"/>
                <a:ea typeface="Noto Sans S Chinese Black" panose="020B0500000000000000" pitchFamily="34" charset="-128"/>
              </a:rPr>
              <a:t>！</a:t>
            </a:r>
            <a:endParaRPr lang="en-CN" sz="4800" b="1" dirty="0">
              <a:solidFill>
                <a:schemeClr val="bg1"/>
              </a:solidFill>
              <a:latin typeface="Noto Sans S Chinese Black" panose="020B0500000000000000" pitchFamily="34" charset="-128"/>
              <a:ea typeface="Noto Sans S Chinese Black" panose="020B0500000000000000" pitchFamily="34" charset="-128"/>
            </a:endParaRPr>
          </a:p>
        </p:txBody>
      </p:sp>
    </p:spTree>
    <p:extLst>
      <p:ext uri="{BB962C8B-B14F-4D97-AF65-F5344CB8AC3E}">
        <p14:creationId xmlns:p14="http://schemas.microsoft.com/office/powerpoint/2010/main" val="398448901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 name="TextBox 2">
            <a:extLst>
              <a:ext uri="{FF2B5EF4-FFF2-40B4-BE49-F238E27FC236}">
                <a16:creationId xmlns:a16="http://schemas.microsoft.com/office/drawing/2014/main" id="{643059BA-0BD7-E840-812C-6022F39963F7}"/>
              </a:ext>
            </a:extLst>
          </p:cNvPr>
          <p:cNvSpPr txBox="1"/>
          <p:nvPr/>
        </p:nvSpPr>
        <p:spPr>
          <a:xfrm>
            <a:off x="803683" y="2223056"/>
            <a:ext cx="4288353" cy="584775"/>
          </a:xfrm>
          <a:prstGeom prst="rect">
            <a:avLst/>
          </a:prstGeom>
          <a:noFill/>
        </p:spPr>
        <p:txBody>
          <a:bodyPr wrap="none" rtlCol="0">
            <a:spAutoFit/>
          </a:bodyPr>
          <a:lstStyle/>
          <a:p>
            <a:r>
              <a:rPr lang="en-CN" sz="3200" dirty="0">
                <a:solidFill>
                  <a:schemeClr val="bg1"/>
                </a:solidFill>
                <a:latin typeface="Noto Sans S Chinese Medium" panose="020B0500000000000000" pitchFamily="34" charset="-128"/>
                <a:ea typeface="Noto Sans S Chinese Medium" panose="020B0500000000000000" pitchFamily="34" charset="-128"/>
              </a:rPr>
              <a:t>说一个开源的操作系统</a:t>
            </a:r>
            <a:endParaRPr lang="en-CN" sz="2400" dirty="0">
              <a:solidFill>
                <a:schemeClr val="bg1"/>
              </a:solidFill>
              <a:latin typeface="Noto Sans S Chinese Medium" panose="020B0500000000000000" pitchFamily="34" charset="-128"/>
              <a:ea typeface="Noto Sans S Chinese Medium" panose="020B0500000000000000" pitchFamily="34" charset="-128"/>
            </a:endParaRPr>
          </a:p>
        </p:txBody>
      </p:sp>
    </p:spTree>
    <p:extLst>
      <p:ext uri="{BB962C8B-B14F-4D97-AF65-F5344CB8AC3E}">
        <p14:creationId xmlns:p14="http://schemas.microsoft.com/office/powerpoint/2010/main" val="162424800"/>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2" name="TextBox 1">
            <a:extLst>
              <a:ext uri="{FF2B5EF4-FFF2-40B4-BE49-F238E27FC236}">
                <a16:creationId xmlns:a16="http://schemas.microsoft.com/office/drawing/2014/main" id="{34BE2B5B-8629-1D4E-8F74-CF654751224C}"/>
              </a:ext>
            </a:extLst>
          </p:cNvPr>
          <p:cNvSpPr txBox="1"/>
          <p:nvPr/>
        </p:nvSpPr>
        <p:spPr>
          <a:xfrm>
            <a:off x="980499" y="2169687"/>
            <a:ext cx="3236784" cy="707886"/>
          </a:xfrm>
          <a:prstGeom prst="rect">
            <a:avLst/>
          </a:prstGeom>
          <a:noFill/>
        </p:spPr>
        <p:txBody>
          <a:bodyPr wrap="none" rtlCol="0">
            <a:spAutoFit/>
          </a:bodyPr>
          <a:lstStyle/>
          <a:p>
            <a:r>
              <a:rPr lang="en-CN" sz="4000" b="1" dirty="0">
                <a:solidFill>
                  <a:schemeClr val="bg1"/>
                </a:solidFill>
                <a:latin typeface="Noto Sans S Chinese" panose="020B0500000000000000" pitchFamily="34" charset="-128"/>
                <a:ea typeface="Noto Sans S Chinese" panose="020B0500000000000000" pitchFamily="34" charset="-128"/>
              </a:rPr>
              <a:t>L</a:t>
            </a:r>
            <a:r>
              <a:rPr lang="en-US" sz="4000" b="1" dirty="0" err="1">
                <a:solidFill>
                  <a:schemeClr val="bg1"/>
                </a:solidFill>
                <a:latin typeface="Noto Sans S Chinese" panose="020B0500000000000000" pitchFamily="34" charset="-128"/>
                <a:ea typeface="Noto Sans S Chinese" panose="020B0500000000000000" pitchFamily="34" charset="-128"/>
              </a:rPr>
              <a:t>i</a:t>
            </a:r>
            <a:r>
              <a:rPr lang="en-CN" sz="4000" b="1" dirty="0">
                <a:solidFill>
                  <a:schemeClr val="bg1"/>
                </a:solidFill>
                <a:latin typeface="Noto Sans S Chinese" panose="020B0500000000000000" pitchFamily="34" charset="-128"/>
                <a:ea typeface="Noto Sans S Chinese" panose="020B0500000000000000" pitchFamily="34" charset="-128"/>
              </a:rPr>
              <a:t>nux 等等…</a:t>
            </a:r>
          </a:p>
        </p:txBody>
      </p:sp>
    </p:spTree>
    <p:extLst>
      <p:ext uri="{BB962C8B-B14F-4D97-AF65-F5344CB8AC3E}">
        <p14:creationId xmlns:p14="http://schemas.microsoft.com/office/powerpoint/2010/main" val="142181348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 name="TextBox 2">
            <a:extLst>
              <a:ext uri="{FF2B5EF4-FFF2-40B4-BE49-F238E27FC236}">
                <a16:creationId xmlns:a16="http://schemas.microsoft.com/office/drawing/2014/main" id="{DDDE26A6-483D-B642-AA2E-29178E6D99F3}"/>
              </a:ext>
            </a:extLst>
          </p:cNvPr>
          <p:cNvSpPr txBox="1"/>
          <p:nvPr/>
        </p:nvSpPr>
        <p:spPr>
          <a:xfrm>
            <a:off x="1013720" y="2127625"/>
            <a:ext cx="3618298" cy="646331"/>
          </a:xfrm>
          <a:prstGeom prst="rect">
            <a:avLst/>
          </a:prstGeom>
          <a:noFill/>
        </p:spPr>
        <p:txBody>
          <a:bodyPr wrap="none" rtlCol="0">
            <a:spAutoFit/>
          </a:bodyPr>
          <a:lstStyle/>
          <a:p>
            <a:r>
              <a:rPr lang="en-CN" sz="3600" b="1" dirty="0">
                <a:solidFill>
                  <a:schemeClr val="bg1"/>
                </a:solidFill>
                <a:latin typeface="Noto Sans S Chinese" panose="020B0500000000000000" pitchFamily="34" charset="-128"/>
                <a:ea typeface="Noto Sans S Chinese" panose="020B0500000000000000" pitchFamily="34" charset="-128"/>
              </a:rPr>
              <a:t>GNU 的全称是</a:t>
            </a:r>
            <a:r>
              <a:rPr lang="zh-CN" altLang="en-US" sz="3600" b="1" dirty="0">
                <a:solidFill>
                  <a:schemeClr val="bg1"/>
                </a:solidFill>
                <a:latin typeface="Noto Sans S Chinese" panose="020B0500000000000000" pitchFamily="34" charset="-128"/>
                <a:ea typeface="Noto Sans S Chinese" panose="020B0500000000000000" pitchFamily="34" charset="-128"/>
              </a:rPr>
              <a:t>？</a:t>
            </a:r>
            <a:endParaRPr lang="en-CN" sz="3600" b="1" dirty="0">
              <a:solidFill>
                <a:schemeClr val="bg1"/>
              </a:solidFill>
              <a:latin typeface="Noto Sans S Chinese" panose="020B0500000000000000" pitchFamily="34" charset="-128"/>
              <a:ea typeface="Noto Sans S Chinese" panose="020B0500000000000000" pitchFamily="34" charset="-128"/>
            </a:endParaRPr>
          </a:p>
        </p:txBody>
      </p:sp>
    </p:spTree>
    <p:extLst>
      <p:ext uri="{BB962C8B-B14F-4D97-AF65-F5344CB8AC3E}">
        <p14:creationId xmlns:p14="http://schemas.microsoft.com/office/powerpoint/2010/main" val="75643662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组合 3"/>
          <p:cNvGrpSpPr>
            <a:grpSpLocks/>
          </p:cNvGrpSpPr>
          <p:nvPr/>
        </p:nvGrpSpPr>
        <p:grpSpPr bwMode="auto">
          <a:xfrm>
            <a:off x="1692275" y="523875"/>
            <a:ext cx="9523413" cy="6707188"/>
            <a:chOff x="0" y="0"/>
            <a:chExt cx="7672564" cy="5352282"/>
          </a:xfrm>
        </p:grpSpPr>
        <p:grpSp>
          <p:nvGrpSpPr>
            <p:cNvPr id="5143" name="组合 7"/>
            <p:cNvGrpSpPr>
              <a:grpSpLocks/>
            </p:cNvGrpSpPr>
            <p:nvPr/>
          </p:nvGrpSpPr>
          <p:grpSpPr bwMode="auto">
            <a:xfrm>
              <a:off x="0" y="1344183"/>
              <a:ext cx="7672566" cy="4008098"/>
              <a:chOff x="0" y="0"/>
              <a:chExt cx="3245441" cy="1695398"/>
            </a:xfrm>
          </p:grpSpPr>
          <p:grpSp>
            <p:nvGrpSpPr>
              <p:cNvPr id="5173" name="组合 8"/>
              <p:cNvGrpSpPr>
                <a:grpSpLocks/>
              </p:cNvGrpSpPr>
              <p:nvPr/>
            </p:nvGrpSpPr>
            <p:grpSpPr bwMode="auto">
              <a:xfrm rot="1471007">
                <a:off x="0" y="793173"/>
                <a:ext cx="902689" cy="788155"/>
                <a:chOff x="0" y="0"/>
                <a:chExt cx="902689" cy="788155"/>
              </a:xfrm>
            </p:grpSpPr>
            <p:sp>
              <p:nvSpPr>
                <p:cNvPr id="5208" name="椭圆 43"/>
                <p:cNvSpPr>
                  <a:spLocks noChangeArrowheads="1"/>
                </p:cNvSpPr>
                <p:nvPr/>
              </p:nvSpPr>
              <p:spPr bwMode="auto">
                <a:xfrm rot="-1756069">
                  <a:off x="0" y="288436"/>
                  <a:ext cx="688833" cy="499719"/>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9" name="椭圆 44"/>
                <p:cNvSpPr>
                  <a:spLocks noChangeArrowheads="1"/>
                </p:cNvSpPr>
                <p:nvPr/>
              </p:nvSpPr>
              <p:spPr bwMode="auto">
                <a:xfrm>
                  <a:off x="376423" y="0"/>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0" name="椭圆 45"/>
                <p:cNvSpPr>
                  <a:spLocks noChangeArrowheads="1"/>
                </p:cNvSpPr>
                <p:nvPr/>
              </p:nvSpPr>
              <p:spPr bwMode="auto">
                <a:xfrm>
                  <a:off x="560321" y="19051"/>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1" name="椭圆 46"/>
                <p:cNvSpPr>
                  <a:spLocks noChangeArrowheads="1"/>
                </p:cNvSpPr>
                <p:nvPr/>
              </p:nvSpPr>
              <p:spPr bwMode="auto">
                <a:xfrm>
                  <a:off x="623901" y="23078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12" name="椭圆 47"/>
                <p:cNvSpPr>
                  <a:spLocks noChangeArrowheads="1"/>
                </p:cNvSpPr>
                <p:nvPr/>
              </p:nvSpPr>
              <p:spPr bwMode="auto">
                <a:xfrm>
                  <a:off x="327635" y="220413"/>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sp>
            <p:nvSpPr>
              <p:cNvPr id="5174" name="等腰三角形 30"/>
              <p:cNvSpPr>
                <a:spLocks/>
              </p:cNvSpPr>
              <p:nvPr/>
            </p:nvSpPr>
            <p:spPr bwMode="auto">
              <a:xfrm>
                <a:off x="1206517" y="0"/>
                <a:ext cx="187721" cy="1019174"/>
              </a:xfrm>
              <a:custGeom>
                <a:avLst/>
                <a:gdLst>
                  <a:gd name="T0" fmla="*/ 0 w 450060"/>
                  <a:gd name="T1" fmla="*/ 1019174 h 1019174"/>
                  <a:gd name="T2" fmla="*/ 30859 w 450060"/>
                  <a:gd name="T3" fmla="*/ 28574 h 1019174"/>
                  <a:gd name="T4" fmla="*/ 55439 w 450060"/>
                  <a:gd name="T5" fmla="*/ 0 h 1019174"/>
                  <a:gd name="T6" fmla="*/ 78299 w 450060"/>
                  <a:gd name="T7" fmla="*/ 1019174 h 1019174"/>
                  <a:gd name="T8" fmla="*/ 0 w 450060"/>
                  <a:gd name="T9" fmla="*/ 1019174 h 1019174"/>
                  <a:gd name="T10" fmla="*/ 0 60000 65536"/>
                  <a:gd name="T11" fmla="*/ 0 60000 65536"/>
                  <a:gd name="T12" fmla="*/ 0 60000 65536"/>
                  <a:gd name="T13" fmla="*/ 0 60000 65536"/>
                  <a:gd name="T14" fmla="*/ 0 60000 65536"/>
                  <a:gd name="T15" fmla="*/ 0 w 450060"/>
                  <a:gd name="T16" fmla="*/ 0 h 1019174"/>
                  <a:gd name="T17" fmla="*/ 450060 w 450060"/>
                  <a:gd name="T18" fmla="*/ 1019174 h 1019174"/>
                </a:gdLst>
                <a:ahLst/>
                <a:cxnLst>
                  <a:cxn ang="T10">
                    <a:pos x="T0" y="T1"/>
                  </a:cxn>
                  <a:cxn ang="T11">
                    <a:pos x="T2" y="T3"/>
                  </a:cxn>
                  <a:cxn ang="T12">
                    <a:pos x="T4" y="T5"/>
                  </a:cxn>
                  <a:cxn ang="T13">
                    <a:pos x="T6" y="T7"/>
                  </a:cxn>
                  <a:cxn ang="T14">
                    <a:pos x="T8" y="T9"/>
                  </a:cxn>
                </a:cxnLst>
                <a:rect l="T15" t="T16" r="T17" b="T18"/>
                <a:pathLst>
                  <a:path w="450060" h="1019174">
                    <a:moveTo>
                      <a:pt x="0" y="1019174"/>
                    </a:moveTo>
                    <a:cubicBezTo>
                      <a:pt x="99757" y="374649"/>
                      <a:pt x="185788" y="430212"/>
                      <a:pt x="177376" y="28574"/>
                    </a:cubicBezTo>
                    <a:lnTo>
                      <a:pt x="318664" y="0"/>
                    </a:lnTo>
                    <a:cubicBezTo>
                      <a:pt x="309796" y="587375"/>
                      <a:pt x="421485" y="688974"/>
                      <a:pt x="450060" y="1019174"/>
                    </a:cubicBezTo>
                    <a:lnTo>
                      <a:pt x="0" y="101917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5" name="等腰三角形 30"/>
              <p:cNvSpPr>
                <a:spLocks/>
              </p:cNvSpPr>
              <p:nvPr/>
            </p:nvSpPr>
            <p:spPr bwMode="auto">
              <a:xfrm>
                <a:off x="1717195" y="12699"/>
                <a:ext cx="281383" cy="1001712"/>
              </a:xfrm>
              <a:custGeom>
                <a:avLst/>
                <a:gdLst>
                  <a:gd name="T0" fmla="*/ 0 w 674613"/>
                  <a:gd name="T1" fmla="*/ 990599 h 1001712"/>
                  <a:gd name="T2" fmla="*/ 24899 w 674613"/>
                  <a:gd name="T3" fmla="*/ 28574 h 1001712"/>
                  <a:gd name="T4" fmla="*/ 49480 w 674613"/>
                  <a:gd name="T5" fmla="*/ 0 h 1001712"/>
                  <a:gd name="T6" fmla="*/ 117366 w 674613"/>
                  <a:gd name="T7" fmla="*/ 1001712 h 1001712"/>
                  <a:gd name="T8" fmla="*/ 0 w 674613"/>
                  <a:gd name="T9" fmla="*/ 990599 h 1001712"/>
                  <a:gd name="T10" fmla="*/ 0 60000 65536"/>
                  <a:gd name="T11" fmla="*/ 0 60000 65536"/>
                  <a:gd name="T12" fmla="*/ 0 60000 65536"/>
                  <a:gd name="T13" fmla="*/ 0 60000 65536"/>
                  <a:gd name="T14" fmla="*/ 0 60000 65536"/>
                  <a:gd name="T15" fmla="*/ 0 w 674613"/>
                  <a:gd name="T16" fmla="*/ 0 h 1001712"/>
                  <a:gd name="T17" fmla="*/ 674613 w 674613"/>
                  <a:gd name="T18" fmla="*/ 1001712 h 1001712"/>
                </a:gdLst>
                <a:ahLst/>
                <a:cxnLst>
                  <a:cxn ang="T10">
                    <a:pos x="T0" y="T1"/>
                  </a:cxn>
                  <a:cxn ang="T11">
                    <a:pos x="T2" y="T3"/>
                  </a:cxn>
                  <a:cxn ang="T12">
                    <a:pos x="T4" y="T5"/>
                  </a:cxn>
                  <a:cxn ang="T13">
                    <a:pos x="T6" y="T7"/>
                  </a:cxn>
                  <a:cxn ang="T14">
                    <a:pos x="T8" y="T9"/>
                  </a:cxn>
                </a:cxnLst>
                <a:rect l="T15" t="T16" r="T17" b="T18"/>
                <a:pathLst>
                  <a:path w="674613" h="1001712">
                    <a:moveTo>
                      <a:pt x="0" y="990599"/>
                    </a:moveTo>
                    <a:cubicBezTo>
                      <a:pt x="99757" y="346074"/>
                      <a:pt x="151532" y="430212"/>
                      <a:pt x="143120" y="28574"/>
                    </a:cubicBezTo>
                    <a:lnTo>
                      <a:pt x="284408" y="0"/>
                    </a:lnTo>
                    <a:cubicBezTo>
                      <a:pt x="397334" y="641350"/>
                      <a:pt x="646038" y="671512"/>
                      <a:pt x="674613" y="1001712"/>
                    </a:cubicBezTo>
                    <a:lnTo>
                      <a:pt x="0" y="990599"/>
                    </a:lnTo>
                    <a:close/>
                  </a:path>
                </a:pathLst>
              </a:cu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176" name="等腰三角形 30"/>
              <p:cNvSpPr>
                <a:spLocks/>
              </p:cNvSpPr>
              <p:nvPr/>
            </p:nvSpPr>
            <p:spPr bwMode="auto">
              <a:xfrm>
                <a:off x="1331632" y="94454"/>
                <a:ext cx="461961" cy="962025"/>
              </a:xfrm>
              <a:custGeom>
                <a:avLst/>
                <a:gdLst>
                  <a:gd name="T0" fmla="*/ 0 w 403551"/>
                  <a:gd name="T1" fmla="*/ 952500 h 962025"/>
                  <a:gd name="T2" fmla="*/ 182276 w 403551"/>
                  <a:gd name="T3" fmla="*/ 0 h 962025"/>
                  <a:gd name="T4" fmla="*/ 321085 w 403551"/>
                  <a:gd name="T5" fmla="*/ 1 h 962025"/>
                  <a:gd name="T6" fmla="*/ 528825 w 403551"/>
                  <a:gd name="T7" fmla="*/ 962025 h 962025"/>
                  <a:gd name="T8" fmla="*/ 0 w 403551"/>
                  <a:gd name="T9" fmla="*/ 952500 h 962025"/>
                  <a:gd name="T10" fmla="*/ 0 60000 65536"/>
                  <a:gd name="T11" fmla="*/ 0 60000 65536"/>
                  <a:gd name="T12" fmla="*/ 0 60000 65536"/>
                  <a:gd name="T13" fmla="*/ 0 60000 65536"/>
                  <a:gd name="T14" fmla="*/ 0 60000 65536"/>
                  <a:gd name="T15" fmla="*/ 0 w 403551"/>
                  <a:gd name="T16" fmla="*/ 0 h 962025"/>
                  <a:gd name="T17" fmla="*/ 403551 w 403551"/>
                  <a:gd name="T18" fmla="*/ 962025 h 962025"/>
                </a:gdLst>
                <a:ahLst/>
                <a:cxnLst>
                  <a:cxn ang="T10">
                    <a:pos x="T0" y="T1"/>
                  </a:cxn>
                  <a:cxn ang="T11">
                    <a:pos x="T2" y="T3"/>
                  </a:cxn>
                  <a:cxn ang="T12">
                    <a:pos x="T4" y="T5"/>
                  </a:cxn>
                  <a:cxn ang="T13">
                    <a:pos x="T6" y="T7"/>
                  </a:cxn>
                  <a:cxn ang="T14">
                    <a:pos x="T8" y="T9"/>
                  </a:cxn>
                </a:cxnLst>
                <a:rect l="T15" t="T16" r="T17" b="T18"/>
                <a:pathLst>
                  <a:path w="403551" h="962025">
                    <a:moveTo>
                      <a:pt x="0" y="952500"/>
                    </a:moveTo>
                    <a:cubicBezTo>
                      <a:pt x="99757" y="307975"/>
                      <a:pt x="147508" y="401638"/>
                      <a:pt x="139096" y="0"/>
                    </a:cubicBezTo>
                    <a:lnTo>
                      <a:pt x="245022" y="1"/>
                    </a:lnTo>
                    <a:cubicBezTo>
                      <a:pt x="236154" y="587376"/>
                      <a:pt x="374976" y="631825"/>
                      <a:pt x="403551" y="962025"/>
                    </a:cubicBezTo>
                    <a:lnTo>
                      <a:pt x="0" y="95250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nvGrpSpPr>
              <p:cNvPr id="5177" name="组合 12"/>
              <p:cNvGrpSpPr>
                <a:grpSpLocks/>
              </p:cNvGrpSpPr>
              <p:nvPr/>
            </p:nvGrpSpPr>
            <p:grpSpPr bwMode="auto">
              <a:xfrm>
                <a:off x="890063" y="611543"/>
                <a:ext cx="526266" cy="609243"/>
                <a:chOff x="0" y="0"/>
                <a:chExt cx="526266" cy="609243"/>
              </a:xfrm>
            </p:grpSpPr>
            <p:sp>
              <p:nvSpPr>
                <p:cNvPr id="5204" name="椭圆 39"/>
                <p:cNvSpPr>
                  <a:spLocks noChangeArrowheads="1"/>
                </p:cNvSpPr>
                <p:nvPr/>
              </p:nvSpPr>
              <p:spPr bwMode="auto">
                <a:xfrm>
                  <a:off x="277211" y="0"/>
                  <a:ext cx="236639" cy="24693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5" name="椭圆 40"/>
                <p:cNvSpPr>
                  <a:spLocks noChangeArrowheads="1"/>
                </p:cNvSpPr>
                <p:nvPr/>
              </p:nvSpPr>
              <p:spPr bwMode="auto">
                <a:xfrm>
                  <a:off x="0" y="232925"/>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6" name="椭圆 41"/>
                <p:cNvSpPr>
                  <a:spLocks noChangeArrowheads="1"/>
                </p:cNvSpPr>
                <p:nvPr/>
              </p:nvSpPr>
              <p:spPr bwMode="auto">
                <a:xfrm>
                  <a:off x="183898" y="251976"/>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7" name="椭圆 42"/>
                <p:cNvSpPr>
                  <a:spLocks noChangeArrowheads="1"/>
                </p:cNvSpPr>
                <p:nvPr/>
              </p:nvSpPr>
              <p:spPr bwMode="auto">
                <a:xfrm>
                  <a:off x="17247" y="47942"/>
                  <a:ext cx="342368" cy="357267"/>
                </a:xfrm>
                <a:prstGeom prst="ellipse">
                  <a:avLst/>
                </a:pr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8" name="组合 13"/>
              <p:cNvGrpSpPr>
                <a:grpSpLocks/>
              </p:cNvGrpSpPr>
              <p:nvPr/>
            </p:nvGrpSpPr>
            <p:grpSpPr bwMode="auto">
              <a:xfrm>
                <a:off x="396961" y="626091"/>
                <a:ext cx="2540636" cy="1069307"/>
                <a:chOff x="0" y="0"/>
                <a:chExt cx="2540636" cy="1069307"/>
              </a:xfrm>
            </p:grpSpPr>
            <p:sp>
              <p:nvSpPr>
                <p:cNvPr id="5189" name="椭圆 24"/>
                <p:cNvSpPr>
                  <a:spLocks noChangeArrowheads="1"/>
                </p:cNvSpPr>
                <p:nvPr/>
              </p:nvSpPr>
              <p:spPr bwMode="auto">
                <a:xfrm>
                  <a:off x="730565" y="37308"/>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0" name="椭圆 25"/>
                <p:cNvSpPr>
                  <a:spLocks noChangeArrowheads="1"/>
                </p:cNvSpPr>
                <p:nvPr/>
              </p:nvSpPr>
              <p:spPr bwMode="auto">
                <a:xfrm>
                  <a:off x="980891" y="0"/>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1" name="椭圆 26"/>
                <p:cNvSpPr>
                  <a:spLocks noChangeArrowheads="1"/>
                </p:cNvSpPr>
                <p:nvPr/>
              </p:nvSpPr>
              <p:spPr bwMode="auto">
                <a:xfrm>
                  <a:off x="1260258" y="54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2" name="椭圆 27"/>
                <p:cNvSpPr>
                  <a:spLocks noChangeArrowheads="1"/>
                </p:cNvSpPr>
                <p:nvPr/>
              </p:nvSpPr>
              <p:spPr bwMode="auto">
                <a:xfrm>
                  <a:off x="1454538" y="87352"/>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3" name="椭圆 28"/>
                <p:cNvSpPr>
                  <a:spLocks noChangeArrowheads="1"/>
                </p:cNvSpPr>
                <p:nvPr/>
              </p:nvSpPr>
              <p:spPr bwMode="auto">
                <a:xfrm>
                  <a:off x="1126510" y="286873"/>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4" name="椭圆 29"/>
                <p:cNvSpPr>
                  <a:spLocks noChangeArrowheads="1"/>
                </p:cNvSpPr>
                <p:nvPr/>
              </p:nvSpPr>
              <p:spPr bwMode="auto">
                <a:xfrm>
                  <a:off x="893811" y="321469"/>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5" name="椭圆 30"/>
                <p:cNvSpPr>
                  <a:spLocks noChangeArrowheads="1"/>
                </p:cNvSpPr>
                <p:nvPr/>
              </p:nvSpPr>
              <p:spPr bwMode="auto">
                <a:xfrm>
                  <a:off x="577008" y="223876"/>
                  <a:ext cx="342368" cy="357267"/>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6" name="椭圆 31"/>
                <p:cNvSpPr>
                  <a:spLocks noChangeArrowheads="1"/>
                </p:cNvSpPr>
                <p:nvPr/>
              </p:nvSpPr>
              <p:spPr bwMode="auto">
                <a:xfrm>
                  <a:off x="1481777" y="39850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7" name="椭圆 32"/>
                <p:cNvSpPr>
                  <a:spLocks noChangeArrowheads="1"/>
                </p:cNvSpPr>
                <p:nvPr/>
              </p:nvSpPr>
              <p:spPr bwMode="auto">
                <a:xfrm>
                  <a:off x="1143342" y="226395"/>
                  <a:ext cx="508677" cy="44458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8" name="椭圆 33"/>
                <p:cNvSpPr>
                  <a:spLocks noChangeArrowheads="1"/>
                </p:cNvSpPr>
                <p:nvPr/>
              </p:nvSpPr>
              <p:spPr bwMode="auto">
                <a:xfrm>
                  <a:off x="938789" y="501031"/>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99" name="椭圆 34"/>
                <p:cNvSpPr>
                  <a:spLocks noChangeArrowheads="1"/>
                </p:cNvSpPr>
                <p:nvPr/>
              </p:nvSpPr>
              <p:spPr bwMode="auto">
                <a:xfrm>
                  <a:off x="227144" y="344249"/>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0" name="椭圆 35"/>
                <p:cNvSpPr>
                  <a:spLocks noChangeArrowheads="1"/>
                </p:cNvSpPr>
                <p:nvPr/>
              </p:nvSpPr>
              <p:spPr bwMode="auto">
                <a:xfrm rot="-284914">
                  <a:off x="1704002" y="303034"/>
                  <a:ext cx="836634" cy="71755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1" name="椭圆 36"/>
                <p:cNvSpPr>
                  <a:spLocks noChangeArrowheads="1"/>
                </p:cNvSpPr>
                <p:nvPr/>
              </p:nvSpPr>
              <p:spPr bwMode="auto">
                <a:xfrm>
                  <a:off x="1157700" y="254311"/>
                  <a:ext cx="803062" cy="61370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2" name="椭圆 37"/>
                <p:cNvSpPr>
                  <a:spLocks noChangeArrowheads="1"/>
                </p:cNvSpPr>
                <p:nvPr/>
              </p:nvSpPr>
              <p:spPr bwMode="auto">
                <a:xfrm>
                  <a:off x="0" y="463530"/>
                  <a:ext cx="556384" cy="425193"/>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203" name="椭圆 38"/>
                <p:cNvSpPr>
                  <a:spLocks noChangeArrowheads="1"/>
                </p:cNvSpPr>
                <p:nvPr/>
              </p:nvSpPr>
              <p:spPr bwMode="auto">
                <a:xfrm>
                  <a:off x="743456" y="381507"/>
                  <a:ext cx="1130256" cy="687800"/>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nvGrpSpPr>
              <p:cNvPr id="5179" name="组合 14"/>
              <p:cNvGrpSpPr>
                <a:grpSpLocks/>
              </p:cNvGrpSpPr>
              <p:nvPr/>
            </p:nvGrpSpPr>
            <p:grpSpPr bwMode="auto">
              <a:xfrm>
                <a:off x="1491128" y="522266"/>
                <a:ext cx="1754313" cy="1101522"/>
                <a:chOff x="0" y="0"/>
                <a:chExt cx="1754313" cy="1101522"/>
              </a:xfrm>
            </p:grpSpPr>
            <p:sp>
              <p:nvSpPr>
                <p:cNvPr id="5180" name="椭圆 15"/>
                <p:cNvSpPr>
                  <a:spLocks noChangeArrowheads="1"/>
                </p:cNvSpPr>
                <p:nvPr/>
              </p:nvSpPr>
              <p:spPr bwMode="auto">
                <a:xfrm>
                  <a:off x="224872" y="0"/>
                  <a:ext cx="342368" cy="357267"/>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1" name="椭圆 16"/>
                <p:cNvSpPr>
                  <a:spLocks noChangeArrowheads="1"/>
                </p:cNvSpPr>
                <p:nvPr/>
              </p:nvSpPr>
              <p:spPr bwMode="auto">
                <a:xfrm>
                  <a:off x="506716" y="254042"/>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2" name="椭圆 17"/>
                <p:cNvSpPr>
                  <a:spLocks noChangeArrowheads="1"/>
                </p:cNvSpPr>
                <p:nvPr/>
              </p:nvSpPr>
              <p:spPr bwMode="auto">
                <a:xfrm>
                  <a:off x="293483" y="278064"/>
                  <a:ext cx="342368" cy="357267"/>
                </a:xfrm>
                <a:prstGeom prst="ellipse">
                  <a:avLst/>
                </a:pr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3" name="椭圆 18"/>
                <p:cNvSpPr>
                  <a:spLocks noChangeArrowheads="1"/>
                </p:cNvSpPr>
                <p:nvPr/>
              </p:nvSpPr>
              <p:spPr bwMode="auto">
                <a:xfrm>
                  <a:off x="0" y="24243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4" name="椭圆 19"/>
                <p:cNvSpPr>
                  <a:spLocks noChangeArrowheads="1"/>
                </p:cNvSpPr>
                <p:nvPr/>
              </p:nvSpPr>
              <p:spPr bwMode="auto">
                <a:xfrm>
                  <a:off x="555378" y="168588"/>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5" name="椭圆 20"/>
                <p:cNvSpPr>
                  <a:spLocks noChangeArrowheads="1"/>
                </p:cNvSpPr>
                <p:nvPr/>
              </p:nvSpPr>
              <p:spPr bwMode="auto">
                <a:xfrm>
                  <a:off x="300853" y="123851"/>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6" name="椭圆 21"/>
                <p:cNvSpPr>
                  <a:spLocks noChangeArrowheads="1"/>
                </p:cNvSpPr>
                <p:nvPr/>
              </p:nvSpPr>
              <p:spPr bwMode="auto">
                <a:xfrm>
                  <a:off x="700794" y="351670"/>
                  <a:ext cx="499799" cy="521549"/>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7" name="椭圆 22"/>
                <p:cNvSpPr>
                  <a:spLocks noChangeArrowheads="1"/>
                </p:cNvSpPr>
                <p:nvPr/>
              </p:nvSpPr>
              <p:spPr bwMode="auto">
                <a:xfrm>
                  <a:off x="986546" y="307494"/>
                  <a:ext cx="512975" cy="534988"/>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sp>
              <p:nvSpPr>
                <p:cNvPr id="5188" name="椭圆 23"/>
                <p:cNvSpPr>
                  <a:spLocks noChangeArrowheads="1"/>
                </p:cNvSpPr>
                <p:nvPr/>
              </p:nvSpPr>
              <p:spPr bwMode="auto">
                <a:xfrm rot="-745472">
                  <a:off x="999788" y="466521"/>
                  <a:ext cx="754525" cy="635001"/>
                </a:xfrm>
                <a:prstGeom prst="ellipse">
                  <a:avLst/>
                </a:prstGeom>
                <a:solidFill>
                  <a:srgbClr val="787FA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 typeface="Arial" panose="020B0604020202020204" pitchFamily="34" charset="0"/>
                    <a:buNone/>
                  </a:pPr>
                  <a:endParaRPr lang="zh-CN" altLang="en-US" sz="1800">
                    <a:solidFill>
                      <a:srgbClr val="FFFFFF"/>
                    </a:solidFill>
                    <a:latin typeface="宋体" panose="02010600030101010101" pitchFamily="2" charset="-122"/>
                    <a:sym typeface="宋体" panose="02010600030101010101" pitchFamily="2" charset="-122"/>
                  </a:endParaRPr>
                </a:p>
              </p:txBody>
            </p:sp>
          </p:grpSp>
        </p:grpSp>
        <p:grpSp>
          <p:nvGrpSpPr>
            <p:cNvPr id="5144" name="组合 2"/>
            <p:cNvGrpSpPr>
              <a:grpSpLocks/>
            </p:cNvGrpSpPr>
            <p:nvPr/>
          </p:nvGrpSpPr>
          <p:grpSpPr bwMode="auto">
            <a:xfrm>
              <a:off x="2995922" y="0"/>
              <a:ext cx="1332322" cy="1835226"/>
              <a:chOff x="0" y="0"/>
              <a:chExt cx="1332322" cy="1835226"/>
            </a:xfrm>
          </p:grpSpPr>
          <p:sp>
            <p:nvSpPr>
              <p:cNvPr id="5145" name="Freeform 41"/>
              <p:cNvSpPr>
                <a:spLocks/>
              </p:cNvSpPr>
              <p:nvPr/>
            </p:nvSpPr>
            <p:spPr bwMode="auto">
              <a:xfrm>
                <a:off x="480386" y="1268519"/>
                <a:ext cx="367796" cy="566707"/>
              </a:xfrm>
              <a:custGeom>
                <a:avLst/>
                <a:gdLst>
                  <a:gd name="T0" fmla="*/ 93213315 w 1433"/>
                  <a:gd name="T1" fmla="*/ 45080113 h 2201"/>
                  <a:gd name="T2" fmla="*/ 56191426 w 1433"/>
                  <a:gd name="T3" fmla="*/ 111639734 h 2201"/>
                  <a:gd name="T4" fmla="*/ 74241406 w 1433"/>
                  <a:gd name="T5" fmla="*/ 145914050 h 2201"/>
                  <a:gd name="T6" fmla="*/ 10803398 w 1433"/>
                  <a:gd name="T7" fmla="*/ 101761884 h 2201"/>
                  <a:gd name="T8" fmla="*/ 27930936 w 1433"/>
                  <a:gd name="T9" fmla="*/ 19424327 h 2201"/>
                  <a:gd name="T10" fmla="*/ 93213315 w 1433"/>
                  <a:gd name="T11" fmla="*/ 45080113 h 2201"/>
                  <a:gd name="T12" fmla="*/ 0 60000 65536"/>
                  <a:gd name="T13" fmla="*/ 0 60000 65536"/>
                  <a:gd name="T14" fmla="*/ 0 60000 65536"/>
                  <a:gd name="T15" fmla="*/ 0 60000 65536"/>
                  <a:gd name="T16" fmla="*/ 0 60000 65536"/>
                  <a:gd name="T17" fmla="*/ 0 60000 65536"/>
                  <a:gd name="T18" fmla="*/ 0 w 1433"/>
                  <a:gd name="T19" fmla="*/ 0 h 2201"/>
                  <a:gd name="T20" fmla="*/ 1433 w 1433"/>
                  <a:gd name="T21" fmla="*/ 2201 h 2201"/>
                </a:gdLst>
                <a:ahLst/>
                <a:cxnLst>
                  <a:cxn ang="T12">
                    <a:pos x="T0" y="T1"/>
                  </a:cxn>
                  <a:cxn ang="T13">
                    <a:pos x="T2" y="T3"/>
                  </a:cxn>
                  <a:cxn ang="T14">
                    <a:pos x="T4" y="T5"/>
                  </a:cxn>
                  <a:cxn ang="T15">
                    <a:pos x="T6" y="T7"/>
                  </a:cxn>
                  <a:cxn ang="T16">
                    <a:pos x="T8" y="T9"/>
                  </a:cxn>
                  <a:cxn ang="T17">
                    <a:pos x="T10" y="T11"/>
                  </a:cxn>
                </a:cxnLst>
                <a:rect l="T18" t="T19" r="T20" b="T21"/>
                <a:pathLst>
                  <a:path w="1433" h="2201">
                    <a:moveTo>
                      <a:pt x="1415" y="680"/>
                    </a:moveTo>
                    <a:cubicBezTo>
                      <a:pt x="1433" y="1075"/>
                      <a:pt x="888" y="1350"/>
                      <a:pt x="853" y="1684"/>
                    </a:cubicBezTo>
                    <a:cubicBezTo>
                      <a:pt x="821" y="1984"/>
                      <a:pt x="1127" y="2201"/>
                      <a:pt x="1127" y="2201"/>
                    </a:cubicBezTo>
                    <a:cubicBezTo>
                      <a:pt x="1127" y="2201"/>
                      <a:pt x="401" y="2168"/>
                      <a:pt x="164" y="1535"/>
                    </a:cubicBezTo>
                    <a:cubicBezTo>
                      <a:pt x="0" y="1094"/>
                      <a:pt x="114" y="490"/>
                      <a:pt x="424" y="293"/>
                    </a:cubicBezTo>
                    <a:cubicBezTo>
                      <a:pt x="887" y="0"/>
                      <a:pt x="1397" y="286"/>
                      <a:pt x="1415" y="680"/>
                    </a:cubicBez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6" name="Freeform 42"/>
              <p:cNvSpPr>
                <a:spLocks/>
              </p:cNvSpPr>
              <p:nvPr/>
            </p:nvSpPr>
            <p:spPr bwMode="auto">
              <a:xfrm>
                <a:off x="713073" y="1317310"/>
                <a:ext cx="165133" cy="409080"/>
              </a:xfrm>
              <a:custGeom>
                <a:avLst/>
                <a:gdLst>
                  <a:gd name="T0" fmla="*/ 8265982 w 637"/>
                  <a:gd name="T1" fmla="*/ 11657753 h 1594"/>
                  <a:gd name="T2" fmla="*/ 39112153 w 637"/>
                  <a:gd name="T3" fmla="*/ 42613099 h 1594"/>
                  <a:gd name="T4" fmla="*/ 16733650 w 637"/>
                  <a:gd name="T5" fmla="*/ 88717236 h 1594"/>
                  <a:gd name="T6" fmla="*/ 12163847 w 637"/>
                  <a:gd name="T7" fmla="*/ 104985224 h 1594"/>
                  <a:gd name="T8" fmla="*/ 9072464 w 637"/>
                  <a:gd name="T9" fmla="*/ 76993527 h 1594"/>
                  <a:gd name="T10" fmla="*/ 19556206 w 637"/>
                  <a:gd name="T11" fmla="*/ 46828368 h 1594"/>
                  <a:gd name="T12" fmla="*/ 0 w 637"/>
                  <a:gd name="T13" fmla="*/ 26213456 h 1594"/>
                  <a:gd name="T14" fmla="*/ 8265982 w 637"/>
                  <a:gd name="T15" fmla="*/ 11657753 h 1594"/>
                  <a:gd name="T16" fmla="*/ 0 60000 65536"/>
                  <a:gd name="T17" fmla="*/ 0 60000 65536"/>
                  <a:gd name="T18" fmla="*/ 0 60000 65536"/>
                  <a:gd name="T19" fmla="*/ 0 60000 65536"/>
                  <a:gd name="T20" fmla="*/ 0 60000 65536"/>
                  <a:gd name="T21" fmla="*/ 0 60000 65536"/>
                  <a:gd name="T22" fmla="*/ 0 60000 65536"/>
                  <a:gd name="T23" fmla="*/ 0 60000 65536"/>
                  <a:gd name="T24" fmla="*/ 0 w 637"/>
                  <a:gd name="T25" fmla="*/ 0 h 1594"/>
                  <a:gd name="T26" fmla="*/ 637 w 637"/>
                  <a:gd name="T27" fmla="*/ 1594 h 15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7" h="1594">
                    <a:moveTo>
                      <a:pt x="123" y="177"/>
                    </a:moveTo>
                    <a:cubicBezTo>
                      <a:pt x="123" y="177"/>
                      <a:pt x="474" y="0"/>
                      <a:pt x="582" y="647"/>
                    </a:cubicBezTo>
                    <a:cubicBezTo>
                      <a:pt x="637" y="977"/>
                      <a:pt x="386" y="1177"/>
                      <a:pt x="249" y="1347"/>
                    </a:cubicBezTo>
                    <a:cubicBezTo>
                      <a:pt x="172" y="1443"/>
                      <a:pt x="181" y="1594"/>
                      <a:pt x="181" y="1594"/>
                    </a:cubicBezTo>
                    <a:cubicBezTo>
                      <a:pt x="181" y="1594"/>
                      <a:pt x="60" y="1462"/>
                      <a:pt x="135" y="1169"/>
                    </a:cubicBezTo>
                    <a:cubicBezTo>
                      <a:pt x="180" y="990"/>
                      <a:pt x="365" y="852"/>
                      <a:pt x="291" y="711"/>
                    </a:cubicBezTo>
                    <a:cubicBezTo>
                      <a:pt x="216" y="570"/>
                      <a:pt x="0" y="398"/>
                      <a:pt x="0" y="398"/>
                    </a:cubicBezTo>
                    <a:lnTo>
                      <a:pt x="123" y="177"/>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7" name="Freeform 43"/>
              <p:cNvSpPr>
                <a:spLocks/>
              </p:cNvSpPr>
              <p:nvPr/>
            </p:nvSpPr>
            <p:spPr bwMode="auto">
              <a:xfrm>
                <a:off x="420338" y="1294792"/>
                <a:ext cx="266465" cy="472880"/>
              </a:xfrm>
              <a:custGeom>
                <a:avLst/>
                <a:gdLst>
                  <a:gd name="T0" fmla="*/ 59461613 w 1028"/>
                  <a:gd name="T1" fmla="*/ 38861692 h 1830"/>
                  <a:gd name="T2" fmla="*/ 25397121 w 1028"/>
                  <a:gd name="T3" fmla="*/ 87005010 h 1830"/>
                  <a:gd name="T4" fmla="*/ 30033301 w 1028"/>
                  <a:gd name="T5" fmla="*/ 122194259 h 1830"/>
                  <a:gd name="T6" fmla="*/ 6920314 w 1028"/>
                  <a:gd name="T7" fmla="*/ 55888731 h 1830"/>
                  <a:gd name="T8" fmla="*/ 69069646 w 1028"/>
                  <a:gd name="T9" fmla="*/ 4206565 h 1830"/>
                  <a:gd name="T10" fmla="*/ 59461613 w 1028"/>
                  <a:gd name="T11" fmla="*/ 38861692 h 1830"/>
                  <a:gd name="T12" fmla="*/ 0 60000 65536"/>
                  <a:gd name="T13" fmla="*/ 0 60000 65536"/>
                  <a:gd name="T14" fmla="*/ 0 60000 65536"/>
                  <a:gd name="T15" fmla="*/ 0 60000 65536"/>
                  <a:gd name="T16" fmla="*/ 0 60000 65536"/>
                  <a:gd name="T17" fmla="*/ 0 60000 65536"/>
                  <a:gd name="T18" fmla="*/ 0 w 1028"/>
                  <a:gd name="T19" fmla="*/ 0 h 1830"/>
                  <a:gd name="T20" fmla="*/ 1028 w 1028"/>
                  <a:gd name="T21" fmla="*/ 1830 h 1830"/>
                </a:gdLst>
                <a:ahLst/>
                <a:cxnLst>
                  <a:cxn ang="T12">
                    <a:pos x="T0" y="T1"/>
                  </a:cxn>
                  <a:cxn ang="T13">
                    <a:pos x="T2" y="T3"/>
                  </a:cxn>
                  <a:cxn ang="T14">
                    <a:pos x="T4" y="T5"/>
                  </a:cxn>
                  <a:cxn ang="T15">
                    <a:pos x="T6" y="T7"/>
                  </a:cxn>
                  <a:cxn ang="T16">
                    <a:pos x="T8" y="T9"/>
                  </a:cxn>
                  <a:cxn ang="T17">
                    <a:pos x="T10" y="T11"/>
                  </a:cxn>
                </a:cxnLst>
                <a:rect l="T18" t="T19" r="T20" b="T21"/>
                <a:pathLst>
                  <a:path w="1028" h="1830">
                    <a:moveTo>
                      <a:pt x="885" y="582"/>
                    </a:moveTo>
                    <a:cubicBezTo>
                      <a:pt x="885" y="582"/>
                      <a:pt x="407" y="1082"/>
                      <a:pt x="378" y="1303"/>
                    </a:cubicBezTo>
                    <a:cubicBezTo>
                      <a:pt x="339" y="1603"/>
                      <a:pt x="447" y="1830"/>
                      <a:pt x="447" y="1830"/>
                    </a:cubicBezTo>
                    <a:cubicBezTo>
                      <a:pt x="447" y="1830"/>
                      <a:pt x="0" y="1335"/>
                      <a:pt x="103" y="837"/>
                    </a:cubicBezTo>
                    <a:cubicBezTo>
                      <a:pt x="276" y="0"/>
                      <a:pt x="1028" y="63"/>
                      <a:pt x="1028" y="63"/>
                    </a:cubicBezTo>
                    <a:lnTo>
                      <a:pt x="885" y="582"/>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8" name="Freeform 44"/>
              <p:cNvSpPr>
                <a:spLocks/>
              </p:cNvSpPr>
              <p:nvPr/>
            </p:nvSpPr>
            <p:spPr bwMode="auto">
              <a:xfrm>
                <a:off x="540434" y="1283531"/>
                <a:ext cx="240193" cy="337771"/>
              </a:xfrm>
              <a:custGeom>
                <a:avLst/>
                <a:gdLst>
                  <a:gd name="T0" fmla="*/ 58462822 w 934"/>
                  <a:gd name="T1" fmla="*/ 31434569 h 1313"/>
                  <a:gd name="T2" fmla="*/ 26718257 w 934"/>
                  <a:gd name="T3" fmla="*/ 64259068 h 1313"/>
                  <a:gd name="T4" fmla="*/ 32075023 w 934"/>
                  <a:gd name="T5" fmla="*/ 86892040 h 1313"/>
                  <a:gd name="T6" fmla="*/ 1851852 w 934"/>
                  <a:gd name="T7" fmla="*/ 51619023 h 1313"/>
                  <a:gd name="T8" fmla="*/ 24337414 w 934"/>
                  <a:gd name="T9" fmla="*/ 6551677 h 1313"/>
                  <a:gd name="T10" fmla="*/ 58462822 w 934"/>
                  <a:gd name="T11" fmla="*/ 31434569 h 1313"/>
                  <a:gd name="T12" fmla="*/ 0 60000 65536"/>
                  <a:gd name="T13" fmla="*/ 0 60000 65536"/>
                  <a:gd name="T14" fmla="*/ 0 60000 65536"/>
                  <a:gd name="T15" fmla="*/ 0 60000 65536"/>
                  <a:gd name="T16" fmla="*/ 0 60000 65536"/>
                  <a:gd name="T17" fmla="*/ 0 60000 65536"/>
                  <a:gd name="T18" fmla="*/ 0 w 934"/>
                  <a:gd name="T19" fmla="*/ 0 h 1313"/>
                  <a:gd name="T20" fmla="*/ 934 w 934"/>
                  <a:gd name="T21" fmla="*/ 1313 h 1313"/>
                </a:gdLst>
                <a:ahLst/>
                <a:cxnLst>
                  <a:cxn ang="T12">
                    <a:pos x="T0" y="T1"/>
                  </a:cxn>
                  <a:cxn ang="T13">
                    <a:pos x="T2" y="T3"/>
                  </a:cxn>
                  <a:cxn ang="T14">
                    <a:pos x="T4" y="T5"/>
                  </a:cxn>
                  <a:cxn ang="T15">
                    <a:pos x="T6" y="T7"/>
                  </a:cxn>
                  <a:cxn ang="T16">
                    <a:pos x="T8" y="T9"/>
                  </a:cxn>
                  <a:cxn ang="T17">
                    <a:pos x="T10" y="T11"/>
                  </a:cxn>
                </a:cxnLst>
                <a:rect l="T18" t="T19" r="T20" b="T21"/>
                <a:pathLst>
                  <a:path w="934" h="1313">
                    <a:moveTo>
                      <a:pt x="884" y="475"/>
                    </a:moveTo>
                    <a:cubicBezTo>
                      <a:pt x="834" y="707"/>
                      <a:pt x="476" y="783"/>
                      <a:pt x="404" y="971"/>
                    </a:cubicBezTo>
                    <a:cubicBezTo>
                      <a:pt x="340" y="1141"/>
                      <a:pt x="485" y="1313"/>
                      <a:pt x="485" y="1313"/>
                    </a:cubicBezTo>
                    <a:cubicBezTo>
                      <a:pt x="485" y="1313"/>
                      <a:pt x="69" y="1183"/>
                      <a:pt x="28" y="780"/>
                    </a:cubicBezTo>
                    <a:cubicBezTo>
                      <a:pt x="0" y="499"/>
                      <a:pt x="158" y="166"/>
                      <a:pt x="368" y="99"/>
                    </a:cubicBezTo>
                    <a:cubicBezTo>
                      <a:pt x="681" y="0"/>
                      <a:pt x="934" y="244"/>
                      <a:pt x="884" y="475"/>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49" name="Freeform 45"/>
              <p:cNvSpPr>
                <a:spLocks/>
              </p:cNvSpPr>
              <p:nvPr/>
            </p:nvSpPr>
            <p:spPr bwMode="auto">
              <a:xfrm>
                <a:off x="596731" y="1287286"/>
                <a:ext cx="172639" cy="165133"/>
              </a:xfrm>
              <a:custGeom>
                <a:avLst/>
                <a:gdLst>
                  <a:gd name="T0" fmla="*/ 38414987 w 676"/>
                  <a:gd name="T1" fmla="*/ 22534538 h 648"/>
                  <a:gd name="T2" fmla="*/ 14413824 w 676"/>
                  <a:gd name="T3" fmla="*/ 29807781 h 648"/>
                  <a:gd name="T4" fmla="*/ 10891835 w 676"/>
                  <a:gd name="T5" fmla="*/ 42081648 h 648"/>
                  <a:gd name="T6" fmla="*/ 5804603 w 676"/>
                  <a:gd name="T7" fmla="*/ 17144271 h 648"/>
                  <a:gd name="T8" fmla="*/ 28631770 w 676"/>
                  <a:gd name="T9" fmla="*/ 1558570 h 648"/>
                  <a:gd name="T10" fmla="*/ 38414987 w 676"/>
                  <a:gd name="T11" fmla="*/ 22534538 h 648"/>
                  <a:gd name="T12" fmla="*/ 0 60000 65536"/>
                  <a:gd name="T13" fmla="*/ 0 60000 65536"/>
                  <a:gd name="T14" fmla="*/ 0 60000 65536"/>
                  <a:gd name="T15" fmla="*/ 0 60000 65536"/>
                  <a:gd name="T16" fmla="*/ 0 60000 65536"/>
                  <a:gd name="T17" fmla="*/ 0 60000 65536"/>
                  <a:gd name="T18" fmla="*/ 0 w 676"/>
                  <a:gd name="T19" fmla="*/ 0 h 648"/>
                  <a:gd name="T20" fmla="*/ 676 w 676"/>
                  <a:gd name="T21" fmla="*/ 648 h 648"/>
                </a:gdLst>
                <a:ahLst/>
                <a:cxnLst>
                  <a:cxn ang="T12">
                    <a:pos x="T0" y="T1"/>
                  </a:cxn>
                  <a:cxn ang="T13">
                    <a:pos x="T2" y="T3"/>
                  </a:cxn>
                  <a:cxn ang="T14">
                    <a:pos x="T4" y="T5"/>
                  </a:cxn>
                  <a:cxn ang="T15">
                    <a:pos x="T6" y="T7"/>
                  </a:cxn>
                  <a:cxn ang="T16">
                    <a:pos x="T8" y="T9"/>
                  </a:cxn>
                  <a:cxn ang="T17">
                    <a:pos x="T10" y="T11"/>
                  </a:cxn>
                </a:cxnLst>
                <a:rect l="T18" t="T19" r="T20" b="T21"/>
                <a:pathLst>
                  <a:path w="676" h="648">
                    <a:moveTo>
                      <a:pt x="589" y="347"/>
                    </a:moveTo>
                    <a:cubicBezTo>
                      <a:pt x="502" y="447"/>
                      <a:pt x="306" y="387"/>
                      <a:pt x="221" y="459"/>
                    </a:cubicBezTo>
                    <a:cubicBezTo>
                      <a:pt x="143" y="524"/>
                      <a:pt x="167" y="648"/>
                      <a:pt x="167" y="648"/>
                    </a:cubicBezTo>
                    <a:cubicBezTo>
                      <a:pt x="167" y="648"/>
                      <a:pt x="0" y="472"/>
                      <a:pt x="89" y="264"/>
                    </a:cubicBezTo>
                    <a:cubicBezTo>
                      <a:pt x="151" y="119"/>
                      <a:pt x="319" y="0"/>
                      <a:pt x="439" y="24"/>
                    </a:cubicBezTo>
                    <a:cubicBezTo>
                      <a:pt x="619" y="61"/>
                      <a:pt x="676" y="248"/>
                      <a:pt x="589" y="347"/>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0" name="Freeform 46"/>
              <p:cNvSpPr>
                <a:spLocks/>
              </p:cNvSpPr>
              <p:nvPr/>
            </p:nvSpPr>
            <p:spPr bwMode="auto">
              <a:xfrm>
                <a:off x="457868" y="1182201"/>
                <a:ext cx="420338" cy="195157"/>
              </a:xfrm>
              <a:custGeom>
                <a:avLst/>
                <a:gdLst>
                  <a:gd name="T0" fmla="*/ 53867084 w 1640"/>
                  <a:gd name="T1" fmla="*/ 24307455 h 750"/>
                  <a:gd name="T2" fmla="*/ 0 w 1640"/>
                  <a:gd name="T3" fmla="*/ 0 h 750"/>
                  <a:gd name="T4" fmla="*/ 0 w 1640"/>
                  <a:gd name="T5" fmla="*/ 26406564 h 750"/>
                  <a:gd name="T6" fmla="*/ 53867084 w 1640"/>
                  <a:gd name="T7" fmla="*/ 50781673 h 750"/>
                  <a:gd name="T8" fmla="*/ 107734167 w 1640"/>
                  <a:gd name="T9" fmla="*/ 26406564 h 750"/>
                  <a:gd name="T10" fmla="*/ 107734167 w 1640"/>
                  <a:gd name="T11" fmla="*/ 0 h 750"/>
                  <a:gd name="T12" fmla="*/ 53867084 w 1640"/>
                  <a:gd name="T13" fmla="*/ 24307455 h 750"/>
                  <a:gd name="T14" fmla="*/ 0 60000 65536"/>
                  <a:gd name="T15" fmla="*/ 0 60000 65536"/>
                  <a:gd name="T16" fmla="*/ 0 60000 65536"/>
                  <a:gd name="T17" fmla="*/ 0 60000 65536"/>
                  <a:gd name="T18" fmla="*/ 0 60000 65536"/>
                  <a:gd name="T19" fmla="*/ 0 60000 65536"/>
                  <a:gd name="T20" fmla="*/ 0 60000 65536"/>
                  <a:gd name="T21" fmla="*/ 0 w 1640"/>
                  <a:gd name="T22" fmla="*/ 0 h 750"/>
                  <a:gd name="T23" fmla="*/ 1640 w 1640"/>
                  <a:gd name="T24" fmla="*/ 750 h 7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0" h="750">
                    <a:moveTo>
                      <a:pt x="820" y="359"/>
                    </a:moveTo>
                    <a:cubicBezTo>
                      <a:pt x="367" y="359"/>
                      <a:pt x="0" y="198"/>
                      <a:pt x="0" y="0"/>
                    </a:cubicBezTo>
                    <a:cubicBezTo>
                      <a:pt x="0" y="390"/>
                      <a:pt x="0" y="390"/>
                      <a:pt x="0" y="390"/>
                    </a:cubicBezTo>
                    <a:cubicBezTo>
                      <a:pt x="0" y="589"/>
                      <a:pt x="367" y="750"/>
                      <a:pt x="820" y="750"/>
                    </a:cubicBezTo>
                    <a:cubicBezTo>
                      <a:pt x="1273" y="750"/>
                      <a:pt x="1640" y="589"/>
                      <a:pt x="1640" y="390"/>
                    </a:cubicBezTo>
                    <a:cubicBezTo>
                      <a:pt x="1640" y="0"/>
                      <a:pt x="1640" y="0"/>
                      <a:pt x="1640" y="0"/>
                    </a:cubicBezTo>
                    <a:cubicBezTo>
                      <a:pt x="1640" y="198"/>
                      <a:pt x="1273" y="359"/>
                      <a:pt x="820" y="359"/>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1" name="Freeform 47"/>
              <p:cNvSpPr>
                <a:spLocks/>
              </p:cNvSpPr>
              <p:nvPr/>
            </p:nvSpPr>
            <p:spPr bwMode="auto">
              <a:xfrm>
                <a:off x="844430" y="818157"/>
                <a:ext cx="439104" cy="487892"/>
              </a:xfrm>
              <a:custGeom>
                <a:avLst/>
                <a:gdLst>
                  <a:gd name="T0" fmla="*/ 112624020 w 1712"/>
                  <a:gd name="T1" fmla="*/ 74312885 h 1900"/>
                  <a:gd name="T2" fmla="*/ 13683271 w 1712"/>
                  <a:gd name="T3" fmla="*/ 0 h 1900"/>
                  <a:gd name="T4" fmla="*/ 0 w 1712"/>
                  <a:gd name="T5" fmla="*/ 71939162 h 1900"/>
                  <a:gd name="T6" fmla="*/ 79731489 w 1712"/>
                  <a:gd name="T7" fmla="*/ 101545476 h 1900"/>
                  <a:gd name="T8" fmla="*/ 98677595 w 1712"/>
                  <a:gd name="T9" fmla="*/ 125283476 h 1900"/>
                  <a:gd name="T10" fmla="*/ 112624020 w 1712"/>
                  <a:gd name="T11" fmla="*/ 74312885 h 1900"/>
                  <a:gd name="T12" fmla="*/ 0 60000 65536"/>
                  <a:gd name="T13" fmla="*/ 0 60000 65536"/>
                  <a:gd name="T14" fmla="*/ 0 60000 65536"/>
                  <a:gd name="T15" fmla="*/ 0 60000 65536"/>
                  <a:gd name="T16" fmla="*/ 0 60000 65536"/>
                  <a:gd name="T17" fmla="*/ 0 60000 65536"/>
                  <a:gd name="T18" fmla="*/ 0 w 1712"/>
                  <a:gd name="T19" fmla="*/ 0 h 1900"/>
                  <a:gd name="T20" fmla="*/ 1712 w 1712"/>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2" h="1900">
                    <a:moveTo>
                      <a:pt x="1712" y="1127"/>
                    </a:moveTo>
                    <a:cubicBezTo>
                      <a:pt x="208" y="0"/>
                      <a:pt x="208" y="0"/>
                      <a:pt x="208" y="0"/>
                    </a:cubicBezTo>
                    <a:cubicBezTo>
                      <a:pt x="0" y="1091"/>
                      <a:pt x="0" y="1091"/>
                      <a:pt x="0" y="1091"/>
                    </a:cubicBezTo>
                    <a:cubicBezTo>
                      <a:pt x="0" y="1091"/>
                      <a:pt x="567" y="1026"/>
                      <a:pt x="1212" y="1540"/>
                    </a:cubicBezTo>
                    <a:cubicBezTo>
                      <a:pt x="1398" y="1688"/>
                      <a:pt x="1500" y="1900"/>
                      <a:pt x="1500" y="1900"/>
                    </a:cubicBezTo>
                    <a:lnTo>
                      <a:pt x="1712"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2" name="Freeform 48"/>
              <p:cNvSpPr>
                <a:spLocks/>
              </p:cNvSpPr>
              <p:nvPr/>
            </p:nvSpPr>
            <p:spPr bwMode="auto">
              <a:xfrm>
                <a:off x="1189707" y="1317310"/>
                <a:ext cx="127603" cy="213923"/>
              </a:xfrm>
              <a:custGeom>
                <a:avLst/>
                <a:gdLst>
                  <a:gd name="T0" fmla="*/ 32052216 w 508"/>
                  <a:gd name="T1" fmla="*/ 0 h 835"/>
                  <a:gd name="T2" fmla="*/ 16026233 w 508"/>
                  <a:gd name="T3" fmla="*/ 54806048 h 835"/>
                  <a:gd name="T4" fmla="*/ 16026233 w 508"/>
                  <a:gd name="T5" fmla="*/ 54806048 h 835"/>
                  <a:gd name="T6" fmla="*/ 0 w 508"/>
                  <a:gd name="T7" fmla="*/ 0 h 835"/>
                  <a:gd name="T8" fmla="*/ 32052216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508" y="0"/>
                    </a:moveTo>
                    <a:cubicBezTo>
                      <a:pt x="445" y="328"/>
                      <a:pt x="357" y="629"/>
                      <a:pt x="254" y="835"/>
                    </a:cubicBezTo>
                    <a:cubicBezTo>
                      <a:pt x="254" y="835"/>
                      <a:pt x="254" y="835"/>
                      <a:pt x="254" y="835"/>
                    </a:cubicBezTo>
                    <a:cubicBezTo>
                      <a:pt x="151" y="629"/>
                      <a:pt x="63" y="328"/>
                      <a:pt x="0" y="0"/>
                    </a:cubicBezTo>
                    <a:lnTo>
                      <a:pt x="508"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3" name="Freeform 49"/>
              <p:cNvSpPr>
                <a:spLocks/>
              </p:cNvSpPr>
              <p:nvPr/>
            </p:nvSpPr>
            <p:spPr bwMode="auto">
              <a:xfrm>
                <a:off x="1230989" y="1328568"/>
                <a:ext cx="71308" cy="120097"/>
              </a:xfrm>
              <a:custGeom>
                <a:avLst/>
                <a:gdLst>
                  <a:gd name="T0" fmla="*/ 17779129 w 286"/>
                  <a:gd name="T1" fmla="*/ 0 h 471"/>
                  <a:gd name="T2" fmla="*/ 8889564 w 286"/>
                  <a:gd name="T3" fmla="*/ 30622695 h 471"/>
                  <a:gd name="T4" fmla="*/ 8889564 w 286"/>
                  <a:gd name="T5" fmla="*/ 30622695 h 471"/>
                  <a:gd name="T6" fmla="*/ 0 w 286"/>
                  <a:gd name="T7" fmla="*/ 0 h 471"/>
                  <a:gd name="T8" fmla="*/ 17779129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286" y="0"/>
                    </a:moveTo>
                    <a:cubicBezTo>
                      <a:pt x="251" y="185"/>
                      <a:pt x="201" y="354"/>
                      <a:pt x="143" y="471"/>
                    </a:cubicBezTo>
                    <a:cubicBezTo>
                      <a:pt x="143" y="471"/>
                      <a:pt x="143" y="471"/>
                      <a:pt x="143" y="471"/>
                    </a:cubicBezTo>
                    <a:cubicBezTo>
                      <a:pt x="85" y="354"/>
                      <a:pt x="36" y="185"/>
                      <a:pt x="0" y="0"/>
                    </a:cubicBezTo>
                    <a:lnTo>
                      <a:pt x="286"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4" name="Freeform 50"/>
              <p:cNvSpPr>
                <a:spLocks/>
              </p:cNvSpPr>
              <p:nvPr/>
            </p:nvSpPr>
            <p:spPr bwMode="auto">
              <a:xfrm>
                <a:off x="1170941" y="911984"/>
                <a:ext cx="161381" cy="476634"/>
              </a:xfrm>
              <a:custGeom>
                <a:avLst/>
                <a:gdLst>
                  <a:gd name="T0" fmla="*/ 20604338 w 631"/>
                  <a:gd name="T1" fmla="*/ 0 h 1848"/>
                  <a:gd name="T2" fmla="*/ 20604338 w 631"/>
                  <a:gd name="T3" fmla="*/ 0 h 1848"/>
                  <a:gd name="T4" fmla="*/ 41273894 w 631"/>
                  <a:gd name="T5" fmla="*/ 80757739 h 1848"/>
                  <a:gd name="T6" fmla="*/ 20604338 w 631"/>
                  <a:gd name="T7" fmla="*/ 122932884 h 1848"/>
                  <a:gd name="T8" fmla="*/ 20604338 w 631"/>
                  <a:gd name="T9" fmla="*/ 122932884 h 1848"/>
                  <a:gd name="T10" fmla="*/ 0 w 631"/>
                  <a:gd name="T11" fmla="*/ 80757739 h 1848"/>
                  <a:gd name="T12" fmla="*/ 20604338 w 631"/>
                  <a:gd name="T13" fmla="*/ 0 h 1848"/>
                  <a:gd name="T14" fmla="*/ 0 60000 65536"/>
                  <a:gd name="T15" fmla="*/ 0 60000 65536"/>
                  <a:gd name="T16" fmla="*/ 0 60000 65536"/>
                  <a:gd name="T17" fmla="*/ 0 60000 65536"/>
                  <a:gd name="T18" fmla="*/ 0 60000 65536"/>
                  <a:gd name="T19" fmla="*/ 0 60000 65536"/>
                  <a:gd name="T20" fmla="*/ 0 60000 65536"/>
                  <a:gd name="T21" fmla="*/ 0 w 631"/>
                  <a:gd name="T22" fmla="*/ 0 h 1848"/>
                  <a:gd name="T23" fmla="*/ 631 w 631"/>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1" h="1848">
                    <a:moveTo>
                      <a:pt x="315" y="0"/>
                    </a:moveTo>
                    <a:cubicBezTo>
                      <a:pt x="315" y="0"/>
                      <a:pt x="315" y="0"/>
                      <a:pt x="315" y="0"/>
                    </a:cubicBezTo>
                    <a:cubicBezTo>
                      <a:pt x="500" y="273"/>
                      <a:pt x="631" y="795"/>
                      <a:pt x="631" y="1214"/>
                    </a:cubicBezTo>
                    <a:cubicBezTo>
                      <a:pt x="631" y="1682"/>
                      <a:pt x="625" y="1842"/>
                      <a:pt x="315" y="1848"/>
                    </a:cubicBezTo>
                    <a:cubicBezTo>
                      <a:pt x="315" y="1848"/>
                      <a:pt x="315" y="1848"/>
                      <a:pt x="315" y="1848"/>
                    </a:cubicBezTo>
                    <a:cubicBezTo>
                      <a:pt x="5" y="1842"/>
                      <a:pt x="0" y="1682"/>
                      <a:pt x="0" y="1214"/>
                    </a:cubicBezTo>
                    <a:cubicBezTo>
                      <a:pt x="0" y="795"/>
                      <a:pt x="13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5" name="Freeform 51"/>
              <p:cNvSpPr>
                <a:spLocks/>
              </p:cNvSpPr>
              <p:nvPr/>
            </p:nvSpPr>
            <p:spPr bwMode="auto">
              <a:xfrm>
                <a:off x="1212225" y="911984"/>
                <a:ext cx="82566" cy="86321"/>
              </a:xfrm>
              <a:custGeom>
                <a:avLst/>
                <a:gdLst>
                  <a:gd name="T0" fmla="*/ 0 w 324"/>
                  <a:gd name="T1" fmla="*/ 21980280 h 339"/>
                  <a:gd name="T2" fmla="*/ 10520285 w 324"/>
                  <a:gd name="T3" fmla="*/ 0 h 339"/>
                  <a:gd name="T4" fmla="*/ 10520285 w 324"/>
                  <a:gd name="T5" fmla="*/ 0 h 339"/>
                  <a:gd name="T6" fmla="*/ 21040569 w 324"/>
                  <a:gd name="T7" fmla="*/ 21980280 h 339"/>
                  <a:gd name="T8" fmla="*/ 0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0" y="339"/>
                    </a:moveTo>
                    <a:cubicBezTo>
                      <a:pt x="46" y="207"/>
                      <a:pt x="101" y="90"/>
                      <a:pt x="162" y="0"/>
                    </a:cubicBezTo>
                    <a:cubicBezTo>
                      <a:pt x="162" y="0"/>
                      <a:pt x="162" y="0"/>
                      <a:pt x="162" y="0"/>
                    </a:cubicBezTo>
                    <a:cubicBezTo>
                      <a:pt x="223" y="90"/>
                      <a:pt x="278" y="207"/>
                      <a:pt x="324" y="339"/>
                    </a:cubicBezTo>
                    <a:lnTo>
                      <a:pt x="0"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6" name="Freeform 52"/>
              <p:cNvSpPr>
                <a:spLocks/>
              </p:cNvSpPr>
              <p:nvPr/>
            </p:nvSpPr>
            <p:spPr bwMode="auto">
              <a:xfrm>
                <a:off x="1178447" y="1332322"/>
                <a:ext cx="150121" cy="56296"/>
              </a:xfrm>
              <a:custGeom>
                <a:avLst/>
                <a:gdLst>
                  <a:gd name="T0" fmla="*/ 38392359 w 587"/>
                  <a:gd name="T1" fmla="*/ 0 h 209"/>
                  <a:gd name="T2" fmla="*/ 19163572 w 587"/>
                  <a:gd name="T3" fmla="*/ 15163826 h 209"/>
                  <a:gd name="T4" fmla="*/ 19163572 w 587"/>
                  <a:gd name="T5" fmla="*/ 15163826 h 209"/>
                  <a:gd name="T6" fmla="*/ 0 w 587"/>
                  <a:gd name="T7" fmla="*/ 0 h 209"/>
                  <a:gd name="T8" fmla="*/ 38392359 w 587"/>
                  <a:gd name="T9" fmla="*/ 0 h 209"/>
                  <a:gd name="T10" fmla="*/ 0 60000 65536"/>
                  <a:gd name="T11" fmla="*/ 0 60000 65536"/>
                  <a:gd name="T12" fmla="*/ 0 60000 65536"/>
                  <a:gd name="T13" fmla="*/ 0 60000 65536"/>
                  <a:gd name="T14" fmla="*/ 0 60000 65536"/>
                  <a:gd name="T15" fmla="*/ 0 w 587"/>
                  <a:gd name="T16" fmla="*/ 0 h 209"/>
                  <a:gd name="T17" fmla="*/ 587 w 587"/>
                  <a:gd name="T18" fmla="*/ 209 h 209"/>
                </a:gdLst>
                <a:ahLst/>
                <a:cxnLst>
                  <a:cxn ang="T10">
                    <a:pos x="T0" y="T1"/>
                  </a:cxn>
                  <a:cxn ang="T11">
                    <a:pos x="T2" y="T3"/>
                  </a:cxn>
                  <a:cxn ang="T12">
                    <a:pos x="T4" y="T5"/>
                  </a:cxn>
                  <a:cxn ang="T13">
                    <a:pos x="T6" y="T7"/>
                  </a:cxn>
                  <a:cxn ang="T14">
                    <a:pos x="T8" y="T9"/>
                  </a:cxn>
                </a:cxnLst>
                <a:rect l="T15" t="T16" r="T17" b="T18"/>
                <a:pathLst>
                  <a:path w="587" h="209">
                    <a:moveTo>
                      <a:pt x="587" y="0"/>
                    </a:moveTo>
                    <a:cubicBezTo>
                      <a:pt x="555" y="147"/>
                      <a:pt x="479" y="205"/>
                      <a:pt x="293" y="209"/>
                    </a:cubicBezTo>
                    <a:cubicBezTo>
                      <a:pt x="293" y="209"/>
                      <a:pt x="293" y="209"/>
                      <a:pt x="293" y="209"/>
                    </a:cubicBezTo>
                    <a:cubicBezTo>
                      <a:pt x="108" y="205"/>
                      <a:pt x="31" y="147"/>
                      <a:pt x="0" y="0"/>
                    </a:cubicBezTo>
                    <a:lnTo>
                      <a:pt x="587"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7" name="Freeform 53"/>
              <p:cNvSpPr>
                <a:spLocks/>
              </p:cNvSpPr>
              <p:nvPr/>
            </p:nvSpPr>
            <p:spPr bwMode="auto">
              <a:xfrm>
                <a:off x="52542" y="818157"/>
                <a:ext cx="439104" cy="487892"/>
              </a:xfrm>
              <a:custGeom>
                <a:avLst/>
                <a:gdLst>
                  <a:gd name="T0" fmla="*/ 0 w 1713"/>
                  <a:gd name="T1" fmla="*/ 74312885 h 1900"/>
                  <a:gd name="T2" fmla="*/ 98825315 w 1713"/>
                  <a:gd name="T3" fmla="*/ 0 h 1900"/>
                  <a:gd name="T4" fmla="*/ 112558274 w 1713"/>
                  <a:gd name="T5" fmla="*/ 71939162 h 1900"/>
                  <a:gd name="T6" fmla="*/ 32854105 w 1713"/>
                  <a:gd name="T7" fmla="*/ 101545476 h 1900"/>
                  <a:gd name="T8" fmla="*/ 13995959 w 1713"/>
                  <a:gd name="T9" fmla="*/ 125283476 h 1900"/>
                  <a:gd name="T10" fmla="*/ 0 w 1713"/>
                  <a:gd name="T11" fmla="*/ 74312885 h 1900"/>
                  <a:gd name="T12" fmla="*/ 0 60000 65536"/>
                  <a:gd name="T13" fmla="*/ 0 60000 65536"/>
                  <a:gd name="T14" fmla="*/ 0 60000 65536"/>
                  <a:gd name="T15" fmla="*/ 0 60000 65536"/>
                  <a:gd name="T16" fmla="*/ 0 60000 65536"/>
                  <a:gd name="T17" fmla="*/ 0 60000 65536"/>
                  <a:gd name="T18" fmla="*/ 0 w 1713"/>
                  <a:gd name="T19" fmla="*/ 0 h 1900"/>
                  <a:gd name="T20" fmla="*/ 1713 w 1713"/>
                  <a:gd name="T21" fmla="*/ 1900 h 1900"/>
                </a:gdLst>
                <a:ahLst/>
                <a:cxnLst>
                  <a:cxn ang="T12">
                    <a:pos x="T0" y="T1"/>
                  </a:cxn>
                  <a:cxn ang="T13">
                    <a:pos x="T2" y="T3"/>
                  </a:cxn>
                  <a:cxn ang="T14">
                    <a:pos x="T4" y="T5"/>
                  </a:cxn>
                  <a:cxn ang="T15">
                    <a:pos x="T6" y="T7"/>
                  </a:cxn>
                  <a:cxn ang="T16">
                    <a:pos x="T8" y="T9"/>
                  </a:cxn>
                  <a:cxn ang="T17">
                    <a:pos x="T10" y="T11"/>
                  </a:cxn>
                </a:cxnLst>
                <a:rect l="T18" t="T19" r="T20" b="T21"/>
                <a:pathLst>
                  <a:path w="1713" h="1900">
                    <a:moveTo>
                      <a:pt x="0" y="1127"/>
                    </a:moveTo>
                    <a:cubicBezTo>
                      <a:pt x="1504" y="0"/>
                      <a:pt x="1504" y="0"/>
                      <a:pt x="1504" y="0"/>
                    </a:cubicBezTo>
                    <a:cubicBezTo>
                      <a:pt x="1713" y="1091"/>
                      <a:pt x="1713" y="1091"/>
                      <a:pt x="1713" y="1091"/>
                    </a:cubicBezTo>
                    <a:cubicBezTo>
                      <a:pt x="1713" y="1091"/>
                      <a:pt x="1145" y="1026"/>
                      <a:pt x="500" y="1540"/>
                    </a:cubicBezTo>
                    <a:cubicBezTo>
                      <a:pt x="314" y="1688"/>
                      <a:pt x="213" y="1900"/>
                      <a:pt x="213" y="1900"/>
                    </a:cubicBezTo>
                    <a:lnTo>
                      <a:pt x="0" y="1127"/>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8" name="Freeform 54"/>
              <p:cNvSpPr>
                <a:spLocks/>
              </p:cNvSpPr>
              <p:nvPr/>
            </p:nvSpPr>
            <p:spPr bwMode="auto">
              <a:xfrm>
                <a:off x="15012" y="1317310"/>
                <a:ext cx="131357" cy="213923"/>
              </a:xfrm>
              <a:custGeom>
                <a:avLst/>
                <a:gdLst>
                  <a:gd name="T0" fmla="*/ 0 w 508"/>
                  <a:gd name="T1" fmla="*/ 0 h 835"/>
                  <a:gd name="T2" fmla="*/ 16983064 w 508"/>
                  <a:gd name="T3" fmla="*/ 54806048 h 835"/>
                  <a:gd name="T4" fmla="*/ 16983064 w 508"/>
                  <a:gd name="T5" fmla="*/ 54806048 h 835"/>
                  <a:gd name="T6" fmla="*/ 33965869 w 508"/>
                  <a:gd name="T7" fmla="*/ 0 h 835"/>
                  <a:gd name="T8" fmla="*/ 0 w 508"/>
                  <a:gd name="T9" fmla="*/ 0 h 835"/>
                  <a:gd name="T10" fmla="*/ 0 60000 65536"/>
                  <a:gd name="T11" fmla="*/ 0 60000 65536"/>
                  <a:gd name="T12" fmla="*/ 0 60000 65536"/>
                  <a:gd name="T13" fmla="*/ 0 60000 65536"/>
                  <a:gd name="T14" fmla="*/ 0 60000 65536"/>
                  <a:gd name="T15" fmla="*/ 0 w 508"/>
                  <a:gd name="T16" fmla="*/ 0 h 835"/>
                  <a:gd name="T17" fmla="*/ 508 w 508"/>
                  <a:gd name="T18" fmla="*/ 835 h 835"/>
                </a:gdLst>
                <a:ahLst/>
                <a:cxnLst>
                  <a:cxn ang="T10">
                    <a:pos x="T0" y="T1"/>
                  </a:cxn>
                  <a:cxn ang="T11">
                    <a:pos x="T2" y="T3"/>
                  </a:cxn>
                  <a:cxn ang="T12">
                    <a:pos x="T4" y="T5"/>
                  </a:cxn>
                  <a:cxn ang="T13">
                    <a:pos x="T6" y="T7"/>
                  </a:cxn>
                  <a:cxn ang="T14">
                    <a:pos x="T8" y="T9"/>
                  </a:cxn>
                </a:cxnLst>
                <a:rect l="T15" t="T16" r="T17" b="T18"/>
                <a:pathLst>
                  <a:path w="508" h="835">
                    <a:moveTo>
                      <a:pt x="0" y="0"/>
                    </a:moveTo>
                    <a:cubicBezTo>
                      <a:pt x="63" y="328"/>
                      <a:pt x="151" y="629"/>
                      <a:pt x="254" y="835"/>
                    </a:cubicBezTo>
                    <a:cubicBezTo>
                      <a:pt x="254" y="835"/>
                      <a:pt x="254" y="835"/>
                      <a:pt x="254" y="835"/>
                    </a:cubicBezTo>
                    <a:cubicBezTo>
                      <a:pt x="357" y="629"/>
                      <a:pt x="445" y="328"/>
                      <a:pt x="508" y="0"/>
                    </a:cubicBezTo>
                    <a:lnTo>
                      <a:pt x="0" y="0"/>
                    </a:lnTo>
                    <a:close/>
                  </a:path>
                </a:pathLst>
              </a:custGeom>
              <a:solidFill>
                <a:srgbClr val="E469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59" name="Freeform 55"/>
              <p:cNvSpPr>
                <a:spLocks/>
              </p:cNvSpPr>
              <p:nvPr/>
            </p:nvSpPr>
            <p:spPr bwMode="auto">
              <a:xfrm>
                <a:off x="30024" y="1328568"/>
                <a:ext cx="75060" cy="120097"/>
              </a:xfrm>
              <a:custGeom>
                <a:avLst/>
                <a:gdLst>
                  <a:gd name="T0" fmla="*/ 0 w 286"/>
                  <a:gd name="T1" fmla="*/ 0 h 471"/>
                  <a:gd name="T2" fmla="*/ 9849657 w 286"/>
                  <a:gd name="T3" fmla="*/ 30622695 h 471"/>
                  <a:gd name="T4" fmla="*/ 9849657 w 286"/>
                  <a:gd name="T5" fmla="*/ 30622695 h 471"/>
                  <a:gd name="T6" fmla="*/ 19699313 w 286"/>
                  <a:gd name="T7" fmla="*/ 0 h 471"/>
                  <a:gd name="T8" fmla="*/ 0 w 286"/>
                  <a:gd name="T9" fmla="*/ 0 h 471"/>
                  <a:gd name="T10" fmla="*/ 0 60000 65536"/>
                  <a:gd name="T11" fmla="*/ 0 60000 65536"/>
                  <a:gd name="T12" fmla="*/ 0 60000 65536"/>
                  <a:gd name="T13" fmla="*/ 0 60000 65536"/>
                  <a:gd name="T14" fmla="*/ 0 60000 65536"/>
                  <a:gd name="T15" fmla="*/ 0 w 286"/>
                  <a:gd name="T16" fmla="*/ 0 h 471"/>
                  <a:gd name="T17" fmla="*/ 286 w 286"/>
                  <a:gd name="T18" fmla="*/ 471 h 471"/>
                </a:gdLst>
                <a:ahLst/>
                <a:cxnLst>
                  <a:cxn ang="T10">
                    <a:pos x="T0" y="T1"/>
                  </a:cxn>
                  <a:cxn ang="T11">
                    <a:pos x="T2" y="T3"/>
                  </a:cxn>
                  <a:cxn ang="T12">
                    <a:pos x="T4" y="T5"/>
                  </a:cxn>
                  <a:cxn ang="T13">
                    <a:pos x="T6" y="T7"/>
                  </a:cxn>
                  <a:cxn ang="T14">
                    <a:pos x="T8" y="T9"/>
                  </a:cxn>
                </a:cxnLst>
                <a:rect l="T15" t="T16" r="T17" b="T18"/>
                <a:pathLst>
                  <a:path w="286" h="471">
                    <a:moveTo>
                      <a:pt x="0" y="0"/>
                    </a:moveTo>
                    <a:cubicBezTo>
                      <a:pt x="35" y="185"/>
                      <a:pt x="85" y="354"/>
                      <a:pt x="143" y="471"/>
                    </a:cubicBezTo>
                    <a:cubicBezTo>
                      <a:pt x="143" y="471"/>
                      <a:pt x="143" y="471"/>
                      <a:pt x="143" y="471"/>
                    </a:cubicBezTo>
                    <a:cubicBezTo>
                      <a:pt x="201" y="354"/>
                      <a:pt x="251" y="185"/>
                      <a:pt x="286" y="0"/>
                    </a:cubicBezTo>
                    <a:lnTo>
                      <a:pt x="0" y="0"/>
                    </a:lnTo>
                    <a:close/>
                  </a:path>
                </a:pathLst>
              </a:custGeom>
              <a:solidFill>
                <a:srgbClr val="DDAE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0" name="Freeform 56"/>
              <p:cNvSpPr>
                <a:spLocks/>
              </p:cNvSpPr>
              <p:nvPr/>
            </p:nvSpPr>
            <p:spPr bwMode="auto">
              <a:xfrm>
                <a:off x="0" y="911984"/>
                <a:ext cx="165133" cy="476634"/>
              </a:xfrm>
              <a:custGeom>
                <a:avLst/>
                <a:gdLst>
                  <a:gd name="T0" fmla="*/ 21642121 w 630"/>
                  <a:gd name="T1" fmla="*/ 0 h 1848"/>
                  <a:gd name="T2" fmla="*/ 21642121 w 630"/>
                  <a:gd name="T3" fmla="*/ 0 h 1848"/>
                  <a:gd name="T4" fmla="*/ 0 w 630"/>
                  <a:gd name="T5" fmla="*/ 80757739 h 1848"/>
                  <a:gd name="T6" fmla="*/ 21642121 w 630"/>
                  <a:gd name="T7" fmla="*/ 122932884 h 1848"/>
                  <a:gd name="T8" fmla="*/ 21642121 w 630"/>
                  <a:gd name="T9" fmla="*/ 122932884 h 1848"/>
                  <a:gd name="T10" fmla="*/ 43283980 w 630"/>
                  <a:gd name="T11" fmla="*/ 80757739 h 1848"/>
                  <a:gd name="T12" fmla="*/ 21642121 w 630"/>
                  <a:gd name="T13" fmla="*/ 0 h 1848"/>
                  <a:gd name="T14" fmla="*/ 0 60000 65536"/>
                  <a:gd name="T15" fmla="*/ 0 60000 65536"/>
                  <a:gd name="T16" fmla="*/ 0 60000 65536"/>
                  <a:gd name="T17" fmla="*/ 0 60000 65536"/>
                  <a:gd name="T18" fmla="*/ 0 60000 65536"/>
                  <a:gd name="T19" fmla="*/ 0 60000 65536"/>
                  <a:gd name="T20" fmla="*/ 0 60000 65536"/>
                  <a:gd name="T21" fmla="*/ 0 w 630"/>
                  <a:gd name="T22" fmla="*/ 0 h 1848"/>
                  <a:gd name="T23" fmla="*/ 630 w 630"/>
                  <a:gd name="T24" fmla="*/ 1848 h 18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0" h="1848">
                    <a:moveTo>
                      <a:pt x="315" y="0"/>
                    </a:moveTo>
                    <a:cubicBezTo>
                      <a:pt x="315" y="0"/>
                      <a:pt x="315" y="0"/>
                      <a:pt x="315" y="0"/>
                    </a:cubicBezTo>
                    <a:cubicBezTo>
                      <a:pt x="130" y="273"/>
                      <a:pt x="0" y="795"/>
                      <a:pt x="0" y="1214"/>
                    </a:cubicBezTo>
                    <a:cubicBezTo>
                      <a:pt x="0" y="1682"/>
                      <a:pt x="5" y="1842"/>
                      <a:pt x="315" y="1848"/>
                    </a:cubicBezTo>
                    <a:cubicBezTo>
                      <a:pt x="315" y="1848"/>
                      <a:pt x="315" y="1848"/>
                      <a:pt x="315" y="1848"/>
                    </a:cubicBezTo>
                    <a:cubicBezTo>
                      <a:pt x="625" y="1842"/>
                      <a:pt x="630" y="1682"/>
                      <a:pt x="630" y="1214"/>
                    </a:cubicBezTo>
                    <a:cubicBezTo>
                      <a:pt x="630" y="795"/>
                      <a:pt x="500" y="273"/>
                      <a:pt x="315" y="0"/>
                    </a:cubicBez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1" name="Freeform 57"/>
              <p:cNvSpPr>
                <a:spLocks/>
              </p:cNvSpPr>
              <p:nvPr/>
            </p:nvSpPr>
            <p:spPr bwMode="auto">
              <a:xfrm>
                <a:off x="41284" y="911984"/>
                <a:ext cx="82566" cy="86321"/>
              </a:xfrm>
              <a:custGeom>
                <a:avLst/>
                <a:gdLst>
                  <a:gd name="T0" fmla="*/ 21040569 w 324"/>
                  <a:gd name="T1" fmla="*/ 21980280 h 339"/>
                  <a:gd name="T2" fmla="*/ 10520285 w 324"/>
                  <a:gd name="T3" fmla="*/ 0 h 339"/>
                  <a:gd name="T4" fmla="*/ 10520285 w 324"/>
                  <a:gd name="T5" fmla="*/ 0 h 339"/>
                  <a:gd name="T6" fmla="*/ 0 w 324"/>
                  <a:gd name="T7" fmla="*/ 21980280 h 339"/>
                  <a:gd name="T8" fmla="*/ 21040569 w 324"/>
                  <a:gd name="T9" fmla="*/ 21980280 h 339"/>
                  <a:gd name="T10" fmla="*/ 0 60000 65536"/>
                  <a:gd name="T11" fmla="*/ 0 60000 65536"/>
                  <a:gd name="T12" fmla="*/ 0 60000 65536"/>
                  <a:gd name="T13" fmla="*/ 0 60000 65536"/>
                  <a:gd name="T14" fmla="*/ 0 60000 65536"/>
                  <a:gd name="T15" fmla="*/ 0 w 324"/>
                  <a:gd name="T16" fmla="*/ 0 h 339"/>
                  <a:gd name="T17" fmla="*/ 324 w 324"/>
                  <a:gd name="T18" fmla="*/ 339 h 339"/>
                </a:gdLst>
                <a:ahLst/>
                <a:cxnLst>
                  <a:cxn ang="T10">
                    <a:pos x="T0" y="T1"/>
                  </a:cxn>
                  <a:cxn ang="T11">
                    <a:pos x="T2" y="T3"/>
                  </a:cxn>
                  <a:cxn ang="T12">
                    <a:pos x="T4" y="T5"/>
                  </a:cxn>
                  <a:cxn ang="T13">
                    <a:pos x="T6" y="T7"/>
                  </a:cxn>
                  <a:cxn ang="T14">
                    <a:pos x="T8" y="T9"/>
                  </a:cxn>
                </a:cxnLst>
                <a:rect l="T15" t="T16" r="T17" b="T18"/>
                <a:pathLst>
                  <a:path w="324" h="339">
                    <a:moveTo>
                      <a:pt x="324" y="339"/>
                    </a:moveTo>
                    <a:cubicBezTo>
                      <a:pt x="278" y="207"/>
                      <a:pt x="223" y="90"/>
                      <a:pt x="162" y="0"/>
                    </a:cubicBezTo>
                    <a:cubicBezTo>
                      <a:pt x="162" y="0"/>
                      <a:pt x="162" y="0"/>
                      <a:pt x="162" y="0"/>
                    </a:cubicBezTo>
                    <a:cubicBezTo>
                      <a:pt x="101" y="90"/>
                      <a:pt x="46" y="207"/>
                      <a:pt x="0" y="339"/>
                    </a:cubicBezTo>
                    <a:lnTo>
                      <a:pt x="324" y="339"/>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2" name="Freeform 58"/>
              <p:cNvSpPr>
                <a:spLocks/>
              </p:cNvSpPr>
              <p:nvPr/>
            </p:nvSpPr>
            <p:spPr bwMode="auto">
              <a:xfrm>
                <a:off x="7506" y="1332322"/>
                <a:ext cx="150121" cy="56296"/>
              </a:xfrm>
              <a:custGeom>
                <a:avLst/>
                <a:gdLst>
                  <a:gd name="T0" fmla="*/ 0 w 586"/>
                  <a:gd name="T1" fmla="*/ 0 h 209"/>
                  <a:gd name="T2" fmla="*/ 19229065 w 586"/>
                  <a:gd name="T3" fmla="*/ 15163826 h 209"/>
                  <a:gd name="T4" fmla="*/ 19229065 w 586"/>
                  <a:gd name="T5" fmla="*/ 15163826 h 209"/>
                  <a:gd name="T6" fmla="*/ 38457875 w 586"/>
                  <a:gd name="T7" fmla="*/ 0 h 209"/>
                  <a:gd name="T8" fmla="*/ 0 w 586"/>
                  <a:gd name="T9" fmla="*/ 0 h 209"/>
                  <a:gd name="T10" fmla="*/ 0 60000 65536"/>
                  <a:gd name="T11" fmla="*/ 0 60000 65536"/>
                  <a:gd name="T12" fmla="*/ 0 60000 65536"/>
                  <a:gd name="T13" fmla="*/ 0 60000 65536"/>
                  <a:gd name="T14" fmla="*/ 0 60000 65536"/>
                  <a:gd name="T15" fmla="*/ 0 w 586"/>
                  <a:gd name="T16" fmla="*/ 0 h 209"/>
                  <a:gd name="T17" fmla="*/ 586 w 586"/>
                  <a:gd name="T18" fmla="*/ 209 h 209"/>
                </a:gdLst>
                <a:ahLst/>
                <a:cxnLst>
                  <a:cxn ang="T10">
                    <a:pos x="T0" y="T1"/>
                  </a:cxn>
                  <a:cxn ang="T11">
                    <a:pos x="T2" y="T3"/>
                  </a:cxn>
                  <a:cxn ang="T12">
                    <a:pos x="T4" y="T5"/>
                  </a:cxn>
                  <a:cxn ang="T13">
                    <a:pos x="T6" y="T7"/>
                  </a:cxn>
                  <a:cxn ang="T14">
                    <a:pos x="T8" y="T9"/>
                  </a:cxn>
                </a:cxnLst>
                <a:rect l="T15" t="T16" r="T17" b="T18"/>
                <a:pathLst>
                  <a:path w="586" h="209">
                    <a:moveTo>
                      <a:pt x="0" y="0"/>
                    </a:moveTo>
                    <a:cubicBezTo>
                      <a:pt x="31" y="147"/>
                      <a:pt x="107" y="205"/>
                      <a:pt x="293" y="209"/>
                    </a:cubicBezTo>
                    <a:cubicBezTo>
                      <a:pt x="293" y="209"/>
                      <a:pt x="293" y="209"/>
                      <a:pt x="293" y="209"/>
                    </a:cubicBezTo>
                    <a:cubicBezTo>
                      <a:pt x="479" y="205"/>
                      <a:pt x="555" y="147"/>
                      <a:pt x="586" y="0"/>
                    </a:cubicBezTo>
                    <a:lnTo>
                      <a:pt x="0" y="0"/>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3" name="Freeform 59"/>
              <p:cNvSpPr>
                <a:spLocks/>
              </p:cNvSpPr>
              <p:nvPr/>
            </p:nvSpPr>
            <p:spPr bwMode="auto">
              <a:xfrm>
                <a:off x="844430" y="818157"/>
                <a:ext cx="150121" cy="300241"/>
              </a:xfrm>
              <a:custGeom>
                <a:avLst/>
                <a:gdLst>
                  <a:gd name="T0" fmla="*/ 38261994 w 589"/>
                  <a:gd name="T1" fmla="*/ 19027063 h 1162"/>
                  <a:gd name="T2" fmla="*/ 13511909 w 589"/>
                  <a:gd name="T3" fmla="*/ 0 h 1162"/>
                  <a:gd name="T4" fmla="*/ 0 w 589"/>
                  <a:gd name="T5" fmla="*/ 72837123 h 1162"/>
                  <a:gd name="T6" fmla="*/ 33325078 w 589"/>
                  <a:gd name="T7" fmla="*/ 77577158 h 1162"/>
                  <a:gd name="T8" fmla="*/ 38261994 w 589"/>
                  <a:gd name="T9" fmla="*/ 19027063 h 1162"/>
                  <a:gd name="T10" fmla="*/ 0 60000 65536"/>
                  <a:gd name="T11" fmla="*/ 0 60000 65536"/>
                  <a:gd name="T12" fmla="*/ 0 60000 65536"/>
                  <a:gd name="T13" fmla="*/ 0 60000 65536"/>
                  <a:gd name="T14" fmla="*/ 0 60000 65536"/>
                  <a:gd name="T15" fmla="*/ 0 w 589"/>
                  <a:gd name="T16" fmla="*/ 0 h 1162"/>
                  <a:gd name="T17" fmla="*/ 589 w 589"/>
                  <a:gd name="T18" fmla="*/ 1162 h 1162"/>
                </a:gdLst>
                <a:ahLst/>
                <a:cxnLst>
                  <a:cxn ang="T10">
                    <a:pos x="T0" y="T1"/>
                  </a:cxn>
                  <a:cxn ang="T11">
                    <a:pos x="T2" y="T3"/>
                  </a:cxn>
                  <a:cxn ang="T12">
                    <a:pos x="T4" y="T5"/>
                  </a:cxn>
                  <a:cxn ang="T13">
                    <a:pos x="T6" y="T7"/>
                  </a:cxn>
                  <a:cxn ang="T14">
                    <a:pos x="T8" y="T9"/>
                  </a:cxn>
                </a:cxnLst>
                <a:rect l="T15" t="T16" r="T17" b="T18"/>
                <a:pathLst>
                  <a:path w="589" h="1162">
                    <a:moveTo>
                      <a:pt x="589" y="285"/>
                    </a:moveTo>
                    <a:cubicBezTo>
                      <a:pt x="208" y="0"/>
                      <a:pt x="208" y="0"/>
                      <a:pt x="208" y="0"/>
                    </a:cubicBezTo>
                    <a:cubicBezTo>
                      <a:pt x="0" y="1091"/>
                      <a:pt x="0" y="1091"/>
                      <a:pt x="0" y="1091"/>
                    </a:cubicBezTo>
                    <a:cubicBezTo>
                      <a:pt x="0" y="1091"/>
                      <a:pt x="207" y="1068"/>
                      <a:pt x="513" y="1162"/>
                    </a:cubicBezTo>
                    <a:cubicBezTo>
                      <a:pt x="567" y="935"/>
                      <a:pt x="583" y="646"/>
                      <a:pt x="589" y="285"/>
                    </a:cubicBez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4" name="Freeform 60"/>
              <p:cNvSpPr>
                <a:spLocks/>
              </p:cNvSpPr>
              <p:nvPr/>
            </p:nvSpPr>
            <p:spPr bwMode="auto">
              <a:xfrm>
                <a:off x="334020" y="818157"/>
                <a:ext cx="157627" cy="300241"/>
              </a:xfrm>
              <a:custGeom>
                <a:avLst/>
                <a:gdLst>
                  <a:gd name="T0" fmla="*/ 0 w 609"/>
                  <a:gd name="T1" fmla="*/ 19757297 h 1168"/>
                  <a:gd name="T2" fmla="*/ 5158467 w 609"/>
                  <a:gd name="T3" fmla="*/ 77178646 h 1168"/>
                  <a:gd name="T4" fmla="*/ 40798475 w 609"/>
                  <a:gd name="T5" fmla="*/ 72090743 h 1168"/>
                  <a:gd name="T6" fmla="*/ 26797108 w 609"/>
                  <a:gd name="T7" fmla="*/ 0 h 1168"/>
                  <a:gd name="T8" fmla="*/ 0 w 609"/>
                  <a:gd name="T9" fmla="*/ 19757297 h 1168"/>
                  <a:gd name="T10" fmla="*/ 0 60000 65536"/>
                  <a:gd name="T11" fmla="*/ 0 60000 65536"/>
                  <a:gd name="T12" fmla="*/ 0 60000 65536"/>
                  <a:gd name="T13" fmla="*/ 0 60000 65536"/>
                  <a:gd name="T14" fmla="*/ 0 60000 65536"/>
                  <a:gd name="T15" fmla="*/ 0 w 609"/>
                  <a:gd name="T16" fmla="*/ 0 h 1168"/>
                  <a:gd name="T17" fmla="*/ 609 w 609"/>
                  <a:gd name="T18" fmla="*/ 1168 h 1168"/>
                </a:gdLst>
                <a:ahLst/>
                <a:cxnLst>
                  <a:cxn ang="T10">
                    <a:pos x="T0" y="T1"/>
                  </a:cxn>
                  <a:cxn ang="T11">
                    <a:pos x="T2" y="T3"/>
                  </a:cxn>
                  <a:cxn ang="T12">
                    <a:pos x="T4" y="T5"/>
                  </a:cxn>
                  <a:cxn ang="T13">
                    <a:pos x="T6" y="T7"/>
                  </a:cxn>
                  <a:cxn ang="T14">
                    <a:pos x="T8" y="T9"/>
                  </a:cxn>
                </a:cxnLst>
                <a:rect l="T15" t="T16" r="T17" b="T18"/>
                <a:pathLst>
                  <a:path w="609" h="1168">
                    <a:moveTo>
                      <a:pt x="0" y="299"/>
                    </a:moveTo>
                    <a:cubicBezTo>
                      <a:pt x="6" y="656"/>
                      <a:pt x="23" y="942"/>
                      <a:pt x="77" y="1168"/>
                    </a:cubicBezTo>
                    <a:cubicBezTo>
                      <a:pt x="393" y="1067"/>
                      <a:pt x="609" y="1091"/>
                      <a:pt x="609" y="1091"/>
                    </a:cubicBezTo>
                    <a:cubicBezTo>
                      <a:pt x="400" y="0"/>
                      <a:pt x="400" y="0"/>
                      <a:pt x="400" y="0"/>
                    </a:cubicBezTo>
                    <a:lnTo>
                      <a:pt x="0" y="299"/>
                    </a:lnTo>
                    <a:close/>
                  </a:path>
                </a:pathLst>
              </a:cu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5" name="Freeform 61"/>
              <p:cNvSpPr>
                <a:spLocks/>
              </p:cNvSpPr>
              <p:nvPr/>
            </p:nvSpPr>
            <p:spPr bwMode="auto">
              <a:xfrm>
                <a:off x="405326" y="0"/>
                <a:ext cx="525422" cy="1294792"/>
              </a:xfrm>
              <a:custGeom>
                <a:avLst/>
                <a:gdLst>
                  <a:gd name="T0" fmla="*/ 67597522 w 2042"/>
                  <a:gd name="T1" fmla="*/ 0 h 5026"/>
                  <a:gd name="T2" fmla="*/ 67597522 w 2042"/>
                  <a:gd name="T3" fmla="*/ 0 h 5026"/>
                  <a:gd name="T4" fmla="*/ 0 w 2042"/>
                  <a:gd name="T5" fmla="*/ 219145221 h 5026"/>
                  <a:gd name="T6" fmla="*/ 67597522 w 2042"/>
                  <a:gd name="T7" fmla="*/ 333562738 h 5026"/>
                  <a:gd name="T8" fmla="*/ 67597522 w 2042"/>
                  <a:gd name="T9" fmla="*/ 333562738 h 5026"/>
                  <a:gd name="T10" fmla="*/ 135195043 w 2042"/>
                  <a:gd name="T11" fmla="*/ 219145221 h 5026"/>
                  <a:gd name="T12" fmla="*/ 67597522 w 2042"/>
                  <a:gd name="T13" fmla="*/ 0 h 5026"/>
                  <a:gd name="T14" fmla="*/ 0 60000 65536"/>
                  <a:gd name="T15" fmla="*/ 0 60000 65536"/>
                  <a:gd name="T16" fmla="*/ 0 60000 65536"/>
                  <a:gd name="T17" fmla="*/ 0 60000 65536"/>
                  <a:gd name="T18" fmla="*/ 0 60000 65536"/>
                  <a:gd name="T19" fmla="*/ 0 60000 65536"/>
                  <a:gd name="T20" fmla="*/ 0 60000 65536"/>
                  <a:gd name="T21" fmla="*/ 0 w 2042"/>
                  <a:gd name="T22" fmla="*/ 0 h 5026"/>
                  <a:gd name="T23" fmla="*/ 2042 w 2042"/>
                  <a:gd name="T24" fmla="*/ 5026 h 50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2" h="5026">
                    <a:moveTo>
                      <a:pt x="1021" y="0"/>
                    </a:moveTo>
                    <a:cubicBezTo>
                      <a:pt x="1021" y="0"/>
                      <a:pt x="1021" y="0"/>
                      <a:pt x="1021" y="0"/>
                    </a:cubicBezTo>
                    <a:cubicBezTo>
                      <a:pt x="423" y="743"/>
                      <a:pt x="0" y="2164"/>
                      <a:pt x="0" y="3302"/>
                    </a:cubicBezTo>
                    <a:cubicBezTo>
                      <a:pt x="0" y="4577"/>
                      <a:pt x="18" y="5011"/>
                      <a:pt x="1021" y="5026"/>
                    </a:cubicBezTo>
                    <a:cubicBezTo>
                      <a:pt x="1021" y="5026"/>
                      <a:pt x="1021" y="5026"/>
                      <a:pt x="1021" y="5026"/>
                    </a:cubicBezTo>
                    <a:cubicBezTo>
                      <a:pt x="2024" y="5011"/>
                      <a:pt x="2042" y="4577"/>
                      <a:pt x="2042" y="3302"/>
                    </a:cubicBezTo>
                    <a:cubicBezTo>
                      <a:pt x="2042" y="2164"/>
                      <a:pt x="1619" y="743"/>
                      <a:pt x="1021" y="0"/>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6" name="Freeform 62"/>
              <p:cNvSpPr>
                <a:spLocks/>
              </p:cNvSpPr>
              <p:nvPr/>
            </p:nvSpPr>
            <p:spPr bwMode="auto">
              <a:xfrm>
                <a:off x="405326" y="896972"/>
                <a:ext cx="525422" cy="397820"/>
              </a:xfrm>
              <a:custGeom>
                <a:avLst/>
                <a:gdLst>
                  <a:gd name="T0" fmla="*/ 0 w 2042"/>
                  <a:gd name="T1" fmla="*/ 0 h 1546"/>
                  <a:gd name="T2" fmla="*/ 67597522 w 2042"/>
                  <a:gd name="T3" fmla="*/ 102367886 h 1546"/>
                  <a:gd name="T4" fmla="*/ 67597522 w 2042"/>
                  <a:gd name="T5" fmla="*/ 102367886 h 1546"/>
                  <a:gd name="T6" fmla="*/ 135195043 w 2042"/>
                  <a:gd name="T7" fmla="*/ 0 h 1546"/>
                  <a:gd name="T8" fmla="*/ 0 w 2042"/>
                  <a:gd name="T9" fmla="*/ 0 h 1546"/>
                  <a:gd name="T10" fmla="*/ 0 60000 65536"/>
                  <a:gd name="T11" fmla="*/ 0 60000 65536"/>
                  <a:gd name="T12" fmla="*/ 0 60000 65536"/>
                  <a:gd name="T13" fmla="*/ 0 60000 65536"/>
                  <a:gd name="T14" fmla="*/ 0 60000 65536"/>
                  <a:gd name="T15" fmla="*/ 0 w 2042"/>
                  <a:gd name="T16" fmla="*/ 0 h 1546"/>
                  <a:gd name="T17" fmla="*/ 2042 w 2042"/>
                  <a:gd name="T18" fmla="*/ 1546 h 1546"/>
                </a:gdLst>
                <a:ahLst/>
                <a:cxnLst>
                  <a:cxn ang="T10">
                    <a:pos x="T0" y="T1"/>
                  </a:cxn>
                  <a:cxn ang="T11">
                    <a:pos x="T2" y="T3"/>
                  </a:cxn>
                  <a:cxn ang="T12">
                    <a:pos x="T4" y="T5"/>
                  </a:cxn>
                  <a:cxn ang="T13">
                    <a:pos x="T6" y="T7"/>
                  </a:cxn>
                  <a:cxn ang="T14">
                    <a:pos x="T8" y="T9"/>
                  </a:cxn>
                </a:cxnLst>
                <a:rect l="T15" t="T16" r="T17" b="T18"/>
                <a:pathLst>
                  <a:path w="2042" h="1546">
                    <a:moveTo>
                      <a:pt x="0" y="0"/>
                    </a:moveTo>
                    <a:cubicBezTo>
                      <a:pt x="4" y="1138"/>
                      <a:pt x="66" y="1532"/>
                      <a:pt x="1021" y="1546"/>
                    </a:cubicBezTo>
                    <a:cubicBezTo>
                      <a:pt x="1021" y="1546"/>
                      <a:pt x="1021" y="1546"/>
                      <a:pt x="1021" y="1546"/>
                    </a:cubicBezTo>
                    <a:cubicBezTo>
                      <a:pt x="1976" y="1532"/>
                      <a:pt x="2038" y="1138"/>
                      <a:pt x="2042"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7" name="Freeform 63"/>
              <p:cNvSpPr>
                <a:spLocks/>
              </p:cNvSpPr>
              <p:nvPr/>
            </p:nvSpPr>
            <p:spPr bwMode="auto">
              <a:xfrm>
                <a:off x="532928" y="0"/>
                <a:ext cx="270217" cy="236441"/>
              </a:xfrm>
              <a:custGeom>
                <a:avLst/>
                <a:gdLst>
                  <a:gd name="T0" fmla="*/ 69474051 w 1051"/>
                  <a:gd name="T1" fmla="*/ 60699616 h 921"/>
                  <a:gd name="T2" fmla="*/ 34703987 w 1051"/>
                  <a:gd name="T3" fmla="*/ 0 h 921"/>
                  <a:gd name="T4" fmla="*/ 34703987 w 1051"/>
                  <a:gd name="T5" fmla="*/ 0 h 921"/>
                  <a:gd name="T6" fmla="*/ 0 w 1051"/>
                  <a:gd name="T7" fmla="*/ 60699616 h 921"/>
                  <a:gd name="T8" fmla="*/ 69474051 w 1051"/>
                  <a:gd name="T9" fmla="*/ 60699616 h 921"/>
                  <a:gd name="T10" fmla="*/ 0 60000 65536"/>
                  <a:gd name="T11" fmla="*/ 0 60000 65536"/>
                  <a:gd name="T12" fmla="*/ 0 60000 65536"/>
                  <a:gd name="T13" fmla="*/ 0 60000 65536"/>
                  <a:gd name="T14" fmla="*/ 0 60000 65536"/>
                  <a:gd name="T15" fmla="*/ 0 w 1051"/>
                  <a:gd name="T16" fmla="*/ 0 h 921"/>
                  <a:gd name="T17" fmla="*/ 1051 w 1051"/>
                  <a:gd name="T18" fmla="*/ 921 h 921"/>
                </a:gdLst>
                <a:ahLst/>
                <a:cxnLst>
                  <a:cxn ang="T10">
                    <a:pos x="T0" y="T1"/>
                  </a:cxn>
                  <a:cxn ang="T11">
                    <a:pos x="T2" y="T3"/>
                  </a:cxn>
                  <a:cxn ang="T12">
                    <a:pos x="T4" y="T5"/>
                  </a:cxn>
                  <a:cxn ang="T13">
                    <a:pos x="T6" y="T7"/>
                  </a:cxn>
                  <a:cxn ang="T14">
                    <a:pos x="T8" y="T9"/>
                  </a:cxn>
                </a:cxnLst>
                <a:rect l="T15" t="T16" r="T17" b="T18"/>
                <a:pathLst>
                  <a:path w="1051" h="921">
                    <a:moveTo>
                      <a:pt x="1051" y="921"/>
                    </a:moveTo>
                    <a:cubicBezTo>
                      <a:pt x="900" y="563"/>
                      <a:pt x="722" y="245"/>
                      <a:pt x="525" y="0"/>
                    </a:cubicBezTo>
                    <a:cubicBezTo>
                      <a:pt x="525" y="0"/>
                      <a:pt x="525" y="0"/>
                      <a:pt x="525" y="0"/>
                    </a:cubicBezTo>
                    <a:cubicBezTo>
                      <a:pt x="328" y="245"/>
                      <a:pt x="150" y="563"/>
                      <a:pt x="0" y="921"/>
                    </a:cubicBezTo>
                    <a:lnTo>
                      <a:pt x="1051" y="921"/>
                    </a:lnTo>
                    <a:close/>
                  </a:path>
                </a:pathLst>
              </a:cu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8" name="Freeform 64"/>
              <p:cNvSpPr>
                <a:spLocks/>
              </p:cNvSpPr>
              <p:nvPr/>
            </p:nvSpPr>
            <p:spPr bwMode="auto">
              <a:xfrm>
                <a:off x="562952" y="0"/>
                <a:ext cx="221429" cy="198911"/>
              </a:xfrm>
              <a:custGeom>
                <a:avLst/>
                <a:gdLst>
                  <a:gd name="T0" fmla="*/ 25781717 w 870"/>
                  <a:gd name="T1" fmla="*/ 14652421 h 769"/>
                  <a:gd name="T2" fmla="*/ 25781717 w 870"/>
                  <a:gd name="T3" fmla="*/ 14652421 h 769"/>
                  <a:gd name="T4" fmla="*/ 56357244 w 870"/>
                  <a:gd name="T5" fmla="*/ 51450697 h 769"/>
                  <a:gd name="T6" fmla="*/ 26623910 w 870"/>
                  <a:gd name="T7" fmla="*/ 0 h 769"/>
                  <a:gd name="T8" fmla="*/ 26623910 w 870"/>
                  <a:gd name="T9" fmla="*/ 0 h 769"/>
                  <a:gd name="T10" fmla="*/ 0 w 870"/>
                  <a:gd name="T11" fmla="*/ 44693155 h 769"/>
                  <a:gd name="T12" fmla="*/ 25781717 w 870"/>
                  <a:gd name="T13" fmla="*/ 14652421 h 769"/>
                  <a:gd name="T14" fmla="*/ 0 60000 65536"/>
                  <a:gd name="T15" fmla="*/ 0 60000 65536"/>
                  <a:gd name="T16" fmla="*/ 0 60000 65536"/>
                  <a:gd name="T17" fmla="*/ 0 60000 65536"/>
                  <a:gd name="T18" fmla="*/ 0 60000 65536"/>
                  <a:gd name="T19" fmla="*/ 0 60000 65536"/>
                  <a:gd name="T20" fmla="*/ 0 60000 65536"/>
                  <a:gd name="T21" fmla="*/ 0 w 870"/>
                  <a:gd name="T22" fmla="*/ 0 h 769"/>
                  <a:gd name="T23" fmla="*/ 870 w 870"/>
                  <a:gd name="T24" fmla="*/ 769 h 7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70" h="769">
                    <a:moveTo>
                      <a:pt x="398" y="219"/>
                    </a:moveTo>
                    <a:cubicBezTo>
                      <a:pt x="398" y="219"/>
                      <a:pt x="398" y="219"/>
                      <a:pt x="398" y="219"/>
                    </a:cubicBezTo>
                    <a:cubicBezTo>
                      <a:pt x="567" y="375"/>
                      <a:pt x="725" y="562"/>
                      <a:pt x="870" y="769"/>
                    </a:cubicBezTo>
                    <a:cubicBezTo>
                      <a:pt x="735" y="473"/>
                      <a:pt x="580" y="209"/>
                      <a:pt x="411" y="0"/>
                    </a:cubicBezTo>
                    <a:cubicBezTo>
                      <a:pt x="411" y="0"/>
                      <a:pt x="411" y="0"/>
                      <a:pt x="411" y="0"/>
                    </a:cubicBezTo>
                    <a:cubicBezTo>
                      <a:pt x="262" y="185"/>
                      <a:pt x="123" y="413"/>
                      <a:pt x="0" y="668"/>
                    </a:cubicBezTo>
                    <a:cubicBezTo>
                      <a:pt x="124" y="501"/>
                      <a:pt x="258" y="349"/>
                      <a:pt x="398" y="219"/>
                    </a:cubicBezTo>
                    <a:close/>
                  </a:path>
                </a:pathLst>
              </a:custGeom>
              <a:solidFill>
                <a:srgbClr val="F4BF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69" name="Freeform 65"/>
              <p:cNvSpPr>
                <a:spLocks/>
              </p:cNvSpPr>
              <p:nvPr/>
            </p:nvSpPr>
            <p:spPr bwMode="auto">
              <a:xfrm>
                <a:off x="424092" y="1148423"/>
                <a:ext cx="487892" cy="146369"/>
              </a:xfrm>
              <a:custGeom>
                <a:avLst/>
                <a:gdLst>
                  <a:gd name="T0" fmla="*/ 0 w 1900"/>
                  <a:gd name="T1" fmla="*/ 0 h 568"/>
                  <a:gd name="T2" fmla="*/ 62641738 w 1900"/>
                  <a:gd name="T3" fmla="*/ 37718106 h 568"/>
                  <a:gd name="T4" fmla="*/ 62641738 w 1900"/>
                  <a:gd name="T5" fmla="*/ 37718106 h 568"/>
                  <a:gd name="T6" fmla="*/ 125283476 w 1900"/>
                  <a:gd name="T7" fmla="*/ 0 h 568"/>
                  <a:gd name="T8" fmla="*/ 0 w 1900"/>
                  <a:gd name="T9" fmla="*/ 0 h 568"/>
                  <a:gd name="T10" fmla="*/ 0 60000 65536"/>
                  <a:gd name="T11" fmla="*/ 0 60000 65536"/>
                  <a:gd name="T12" fmla="*/ 0 60000 65536"/>
                  <a:gd name="T13" fmla="*/ 0 60000 65536"/>
                  <a:gd name="T14" fmla="*/ 0 60000 65536"/>
                  <a:gd name="T15" fmla="*/ 0 w 1900"/>
                  <a:gd name="T16" fmla="*/ 0 h 568"/>
                  <a:gd name="T17" fmla="*/ 1900 w 1900"/>
                  <a:gd name="T18" fmla="*/ 568 h 568"/>
                </a:gdLst>
                <a:ahLst/>
                <a:cxnLst>
                  <a:cxn ang="T10">
                    <a:pos x="T0" y="T1"/>
                  </a:cxn>
                  <a:cxn ang="T11">
                    <a:pos x="T2" y="T3"/>
                  </a:cxn>
                  <a:cxn ang="T12">
                    <a:pos x="T4" y="T5"/>
                  </a:cxn>
                  <a:cxn ang="T13">
                    <a:pos x="T6" y="T7"/>
                  </a:cxn>
                  <a:cxn ang="T14">
                    <a:pos x="T8" y="T9"/>
                  </a:cxn>
                </a:cxnLst>
                <a:rect l="T15" t="T16" r="T17" b="T18"/>
                <a:pathLst>
                  <a:path w="1900" h="568">
                    <a:moveTo>
                      <a:pt x="0" y="0"/>
                    </a:moveTo>
                    <a:cubicBezTo>
                      <a:pt x="102" y="400"/>
                      <a:pt x="349" y="559"/>
                      <a:pt x="950" y="568"/>
                    </a:cubicBezTo>
                    <a:cubicBezTo>
                      <a:pt x="950" y="568"/>
                      <a:pt x="950" y="568"/>
                      <a:pt x="950" y="568"/>
                    </a:cubicBezTo>
                    <a:cubicBezTo>
                      <a:pt x="1551" y="559"/>
                      <a:pt x="1798" y="400"/>
                      <a:pt x="1900" y="0"/>
                    </a:cubicBezTo>
                    <a:lnTo>
                      <a:pt x="0" y="0"/>
                    </a:lnTo>
                    <a:close/>
                  </a:path>
                </a:pathLst>
              </a:custGeom>
              <a:solidFill>
                <a:srgbClr val="1AA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70" name="Oval 66"/>
              <p:cNvSpPr>
                <a:spLocks noChangeArrowheads="1"/>
              </p:cNvSpPr>
              <p:nvPr/>
            </p:nvSpPr>
            <p:spPr bwMode="auto">
              <a:xfrm>
                <a:off x="517916" y="476634"/>
                <a:ext cx="300241" cy="300241"/>
              </a:xfrm>
              <a:prstGeom prst="ellipse">
                <a:avLst/>
              </a:prstGeom>
              <a:solidFill>
                <a:srgbClr val="1099A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1" name="Oval 67"/>
              <p:cNvSpPr>
                <a:spLocks noChangeArrowheads="1"/>
              </p:cNvSpPr>
              <p:nvPr/>
            </p:nvSpPr>
            <p:spPr bwMode="auto">
              <a:xfrm>
                <a:off x="551695" y="514164"/>
                <a:ext cx="228935" cy="225181"/>
              </a:xfrm>
              <a:prstGeom prst="ellipse">
                <a:avLst/>
              </a:prstGeom>
              <a:solidFill>
                <a:srgbClr val="FBD76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a:solidFill>
                    <a:srgbClr val="000000"/>
                  </a:solidFill>
                  <a:sym typeface="宋体" panose="02010600030101010101" pitchFamily="2" charset="-122"/>
                </a:endParaRPr>
              </a:p>
            </p:txBody>
          </p:sp>
          <p:sp>
            <p:nvSpPr>
              <p:cNvPr id="5172" name="Freeform 68"/>
              <p:cNvSpPr>
                <a:spLocks/>
              </p:cNvSpPr>
              <p:nvPr/>
            </p:nvSpPr>
            <p:spPr bwMode="auto">
              <a:xfrm>
                <a:off x="570458" y="529176"/>
                <a:ext cx="198911" cy="146369"/>
              </a:xfrm>
              <a:custGeom>
                <a:avLst/>
                <a:gdLst>
                  <a:gd name="T0" fmla="*/ 21020759 w 770"/>
                  <a:gd name="T1" fmla="*/ 9427587 h 576"/>
                  <a:gd name="T2" fmla="*/ 48380838 w 770"/>
                  <a:gd name="T3" fmla="*/ 35838297 h 576"/>
                  <a:gd name="T4" fmla="*/ 48314190 w 770"/>
                  <a:gd name="T5" fmla="*/ 37194243 h 576"/>
                  <a:gd name="T6" fmla="*/ 51383878 w 770"/>
                  <a:gd name="T7" fmla="*/ 25312689 h 576"/>
                  <a:gd name="T8" fmla="*/ 25291663 w 770"/>
                  <a:gd name="T9" fmla="*/ 0 h 576"/>
                  <a:gd name="T10" fmla="*/ 0 w 770"/>
                  <a:gd name="T11" fmla="*/ 18984517 h 576"/>
                  <a:gd name="T12" fmla="*/ 21020759 w 770"/>
                  <a:gd name="T13" fmla="*/ 9427587 h 576"/>
                  <a:gd name="T14" fmla="*/ 0 60000 65536"/>
                  <a:gd name="T15" fmla="*/ 0 60000 65536"/>
                  <a:gd name="T16" fmla="*/ 0 60000 65536"/>
                  <a:gd name="T17" fmla="*/ 0 60000 65536"/>
                  <a:gd name="T18" fmla="*/ 0 60000 65536"/>
                  <a:gd name="T19" fmla="*/ 0 60000 65536"/>
                  <a:gd name="T20" fmla="*/ 0 60000 65536"/>
                  <a:gd name="T21" fmla="*/ 0 w 770"/>
                  <a:gd name="T22" fmla="*/ 0 h 576"/>
                  <a:gd name="T23" fmla="*/ 770 w 770"/>
                  <a:gd name="T24" fmla="*/ 576 h 5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70" h="576">
                    <a:moveTo>
                      <a:pt x="315" y="146"/>
                    </a:moveTo>
                    <a:cubicBezTo>
                      <a:pt x="541" y="146"/>
                      <a:pt x="725" y="329"/>
                      <a:pt x="725" y="555"/>
                    </a:cubicBezTo>
                    <a:cubicBezTo>
                      <a:pt x="725" y="562"/>
                      <a:pt x="724" y="569"/>
                      <a:pt x="724" y="576"/>
                    </a:cubicBezTo>
                    <a:cubicBezTo>
                      <a:pt x="753" y="521"/>
                      <a:pt x="770" y="458"/>
                      <a:pt x="770" y="392"/>
                    </a:cubicBezTo>
                    <a:cubicBezTo>
                      <a:pt x="770" y="175"/>
                      <a:pt x="595" y="0"/>
                      <a:pt x="379" y="0"/>
                    </a:cubicBezTo>
                    <a:cubicBezTo>
                      <a:pt x="196" y="0"/>
                      <a:pt x="43" y="125"/>
                      <a:pt x="0" y="294"/>
                    </a:cubicBezTo>
                    <a:cubicBezTo>
                      <a:pt x="75" y="204"/>
                      <a:pt x="188" y="146"/>
                      <a:pt x="315" y="146"/>
                    </a:cubicBezTo>
                    <a:close/>
                  </a:path>
                </a:pathLst>
              </a:custGeom>
              <a:solidFill>
                <a:srgbClr val="EFE5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5124" name="组合 89"/>
          <p:cNvGrpSpPr>
            <a:grpSpLocks/>
          </p:cNvGrpSpPr>
          <p:nvPr/>
        </p:nvGrpSpPr>
        <p:grpSpPr bwMode="auto">
          <a:xfrm>
            <a:off x="179388" y="44450"/>
            <a:ext cx="8785225" cy="655638"/>
            <a:chOff x="0" y="0"/>
            <a:chExt cx="8784976" cy="655357"/>
          </a:xfrm>
        </p:grpSpPr>
        <p:pic>
          <p:nvPicPr>
            <p:cNvPr id="5125" name="图片 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500" y="0"/>
              <a:ext cx="751476" cy="65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矩形 91"/>
            <p:cNvSpPr>
              <a:spLocks noChangeArrowheads="1"/>
            </p:cNvSpPr>
            <p:nvPr/>
          </p:nvSpPr>
          <p:spPr bwMode="auto">
            <a:xfrm>
              <a:off x="0" y="79293"/>
              <a:ext cx="184726" cy="39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2000" b="1" dirty="0">
                <a:solidFill>
                  <a:schemeClr val="bg1"/>
                </a:solidFill>
              </a:endParaRPr>
            </a:p>
          </p:txBody>
        </p:sp>
        <p:grpSp>
          <p:nvGrpSpPr>
            <p:cNvPr id="5127" name="组合 92"/>
            <p:cNvGrpSpPr>
              <a:grpSpLocks/>
            </p:cNvGrpSpPr>
            <p:nvPr/>
          </p:nvGrpSpPr>
          <p:grpSpPr bwMode="auto">
            <a:xfrm>
              <a:off x="2450632" y="151301"/>
              <a:ext cx="5398240" cy="288032"/>
              <a:chOff x="0" y="0"/>
              <a:chExt cx="6278569" cy="216024"/>
            </a:xfrm>
          </p:grpSpPr>
          <p:cxnSp>
            <p:nvCxnSpPr>
              <p:cNvPr id="5128" name="直接连接符 93"/>
              <p:cNvCxnSpPr>
                <a:cxnSpLocks noChangeShapeType="1"/>
              </p:cNvCxnSpPr>
              <p:nvPr/>
            </p:nvCxnSpPr>
            <p:spPr bwMode="auto">
              <a:xfrm flipH="1" flipV="1">
                <a:off x="0" y="70304"/>
                <a:ext cx="6278569" cy="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29" name="直接连接符 94"/>
              <p:cNvCxnSpPr>
                <a:cxnSpLocks noChangeShapeType="1"/>
              </p:cNvCxnSpPr>
              <p:nvPr/>
            </p:nvCxnSpPr>
            <p:spPr bwMode="auto">
              <a:xfrm flipH="1">
                <a:off x="290674" y="216024"/>
                <a:ext cx="598789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cxnSp>
            <p:nvCxnSpPr>
              <p:cNvPr id="5130" name="直接连接符 95"/>
              <p:cNvCxnSpPr>
                <a:cxnSpLocks noChangeShapeType="1"/>
              </p:cNvCxnSpPr>
              <p:nvPr/>
            </p:nvCxnSpPr>
            <p:spPr bwMode="auto">
              <a:xfrm flipH="1">
                <a:off x="1600409" y="0"/>
                <a:ext cx="4650792"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cxnSp>
        </p:grpSp>
      </p:grpSp>
      <p:sp>
        <p:nvSpPr>
          <p:cNvPr id="3" name="TextBox 2">
            <a:extLst>
              <a:ext uri="{FF2B5EF4-FFF2-40B4-BE49-F238E27FC236}">
                <a16:creationId xmlns:a16="http://schemas.microsoft.com/office/drawing/2014/main" id="{CB6DEBB9-67D3-8445-9156-ED28168A9F14}"/>
              </a:ext>
            </a:extLst>
          </p:cNvPr>
          <p:cNvSpPr txBox="1"/>
          <p:nvPr/>
        </p:nvSpPr>
        <p:spPr>
          <a:xfrm>
            <a:off x="1370458" y="2456460"/>
            <a:ext cx="2635658" cy="461665"/>
          </a:xfrm>
          <a:prstGeom prst="rect">
            <a:avLst/>
          </a:prstGeom>
          <a:noFill/>
        </p:spPr>
        <p:txBody>
          <a:bodyPr wrap="none" rtlCol="0">
            <a:spAutoFit/>
          </a:bodyPr>
          <a:lstStyle/>
          <a:p>
            <a:r>
              <a:rPr lang="en-CN" sz="2400" b="1" dirty="0">
                <a:solidFill>
                  <a:schemeClr val="bg1">
                    <a:lumMod val="95000"/>
                  </a:schemeClr>
                </a:solidFill>
                <a:latin typeface="Noto Sans S Chinese Black" panose="020B0500000000000000" pitchFamily="34" charset="-128"/>
                <a:ea typeface="Noto Sans S Chinese Black" panose="020B0500000000000000" pitchFamily="34" charset="-128"/>
              </a:rPr>
              <a:t>GNU is Not Unix</a:t>
            </a:r>
          </a:p>
        </p:txBody>
      </p:sp>
    </p:spTree>
    <p:extLst>
      <p:ext uri="{BB962C8B-B14F-4D97-AF65-F5344CB8AC3E}">
        <p14:creationId xmlns:p14="http://schemas.microsoft.com/office/powerpoint/2010/main" val="1885415573"/>
      </p:ext>
    </p:extLst>
  </p:cSld>
  <p:clrMapOvr>
    <a:masterClrMapping/>
  </p:clrMapOvr>
  <p:transition spd="slow">
    <p:fade/>
  </p:transition>
</p:sld>
</file>

<file path=ppt/theme/theme1.xml><?xml version="1.0" encoding="utf-8"?>
<a:theme xmlns:a="http://schemas.openxmlformats.org/drawingml/2006/main" name="Office 主题">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1139</TotalTime>
  <Pages>0</Pages>
  <Words>505</Words>
  <Characters>0</Characters>
  <Application>Microsoft Macintosh PowerPoint</Application>
  <DocSecurity>0</DocSecurity>
  <PresentationFormat>On-screen Show (16:9)</PresentationFormat>
  <Lines>0</Lines>
  <Paragraphs>60</Paragraphs>
  <Slides>24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微软雅黑</vt:lpstr>
      <vt:lpstr>Noto Sans S Chinese</vt:lpstr>
      <vt:lpstr>Noto Sans S Chinese Black</vt:lpstr>
      <vt:lpstr>Noto Sans S Chinese Medium</vt:lpstr>
      <vt:lpstr>Noto Serif CJK SC</vt:lpstr>
      <vt:lpstr>Noto Serif CJK SC SemiBold</vt:lpstr>
      <vt:lpstr>宋体</vt:lpstr>
      <vt:lpstr>Arial</vt:lpstr>
      <vt:lpstr>Baloo</vt:lpstr>
      <vt:lpstr>Calibri</vt:lpstr>
      <vt:lpstr>Noto Sans Armenian ExtraBold</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Administrator</dc:creator>
  <cp:keywords/>
  <dc:description/>
  <cp:lastModifiedBy>卓正一</cp:lastModifiedBy>
  <cp:revision>66</cp:revision>
  <dcterms:created xsi:type="dcterms:W3CDTF">2015-08-27T07:47:50Z</dcterms:created>
  <dcterms:modified xsi:type="dcterms:W3CDTF">2020-10-20T15:33:46Z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