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2" r:id="rId5"/>
    <p:sldId id="271" r:id="rId6"/>
    <p:sldId id="274" r:id="rId7"/>
    <p:sldId id="275" r:id="rId8"/>
    <p:sldId id="273" r:id="rId9"/>
    <p:sldId id="28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7f554522734ac31" providerId="LiveId" clId="{5440EEC2-23E8-4C9A-A64E-D10F52B4E44A}"/>
    <pc:docChg chg="custSel addSld delSld modSld">
      <pc:chgData name="" userId="57f554522734ac31" providerId="LiveId" clId="{5440EEC2-23E8-4C9A-A64E-D10F52B4E44A}" dt="2020-11-17T12:24:11.303" v="144" actId="2696"/>
      <pc:docMkLst>
        <pc:docMk/>
      </pc:docMkLst>
      <pc:sldChg chg="del">
        <pc:chgData name="" userId="57f554522734ac31" providerId="LiveId" clId="{5440EEC2-23E8-4C9A-A64E-D10F52B4E44A}" dt="2020-11-17T12:24:11.263" v="128" actId="2696"/>
        <pc:sldMkLst>
          <pc:docMk/>
          <pc:sldMk cId="849404149" sldId="256"/>
        </pc:sldMkLst>
      </pc:sldChg>
      <pc:sldChg chg="del">
        <pc:chgData name="" userId="57f554522734ac31" providerId="LiveId" clId="{5440EEC2-23E8-4C9A-A64E-D10F52B4E44A}" dt="2020-11-17T12:24:11.271" v="131" actId="2696"/>
        <pc:sldMkLst>
          <pc:docMk/>
          <pc:sldMk cId="1135363531" sldId="258"/>
        </pc:sldMkLst>
      </pc:sldChg>
      <pc:sldChg chg="del">
        <pc:chgData name="" userId="57f554522734ac31" providerId="LiveId" clId="{5440EEC2-23E8-4C9A-A64E-D10F52B4E44A}" dt="2020-11-17T12:24:11.273" v="132" actId="2696"/>
        <pc:sldMkLst>
          <pc:docMk/>
          <pc:sldMk cId="3607092280" sldId="259"/>
        </pc:sldMkLst>
      </pc:sldChg>
      <pc:sldChg chg="del">
        <pc:chgData name="" userId="57f554522734ac31" providerId="LiveId" clId="{5440EEC2-23E8-4C9A-A64E-D10F52B4E44A}" dt="2020-11-17T12:24:11.266" v="130" actId="2696"/>
        <pc:sldMkLst>
          <pc:docMk/>
          <pc:sldMk cId="2765677027" sldId="262"/>
        </pc:sldMkLst>
      </pc:sldChg>
      <pc:sldChg chg="del">
        <pc:chgData name="" userId="57f554522734ac31" providerId="LiveId" clId="{5440EEC2-23E8-4C9A-A64E-D10F52B4E44A}" dt="2020-11-17T12:24:11.264" v="129" actId="2696"/>
        <pc:sldMkLst>
          <pc:docMk/>
          <pc:sldMk cId="4017958415" sldId="263"/>
        </pc:sldMkLst>
      </pc:sldChg>
      <pc:sldChg chg="del">
        <pc:chgData name="" userId="57f554522734ac31" providerId="LiveId" clId="{5440EEC2-23E8-4C9A-A64E-D10F52B4E44A}" dt="2020-11-17T12:24:11.277" v="134" actId="2696"/>
        <pc:sldMkLst>
          <pc:docMk/>
          <pc:sldMk cId="2804812714" sldId="266"/>
        </pc:sldMkLst>
      </pc:sldChg>
      <pc:sldChg chg="del">
        <pc:chgData name="" userId="57f554522734ac31" providerId="LiveId" clId="{5440EEC2-23E8-4C9A-A64E-D10F52B4E44A}" dt="2020-11-17T12:24:11.301" v="141" actId="2696"/>
        <pc:sldMkLst>
          <pc:docMk/>
          <pc:sldMk cId="2476949620" sldId="267"/>
        </pc:sldMkLst>
      </pc:sldChg>
      <pc:sldChg chg="modSp">
        <pc:chgData name="" userId="57f554522734ac31" providerId="LiveId" clId="{5440EEC2-23E8-4C9A-A64E-D10F52B4E44A}" dt="2020-11-17T12:24:01.850" v="126" actId="20577"/>
        <pc:sldMkLst>
          <pc:docMk/>
          <pc:sldMk cId="1452412664" sldId="273"/>
        </pc:sldMkLst>
        <pc:spChg chg="mod">
          <ac:chgData name="" userId="57f554522734ac31" providerId="LiveId" clId="{5440EEC2-23E8-4C9A-A64E-D10F52B4E44A}" dt="2020-11-17T12:24:01.850" v="126" actId="20577"/>
          <ac:spMkLst>
            <pc:docMk/>
            <pc:sldMk cId="1452412664" sldId="273"/>
            <ac:spMk id="3" creationId="{A8F81901-F277-46CA-8D2C-559993B3203B}"/>
          </ac:spMkLst>
        </pc:spChg>
      </pc:sldChg>
      <pc:sldChg chg="modSp">
        <pc:chgData name="" userId="57f554522734ac31" providerId="LiveId" clId="{5440EEC2-23E8-4C9A-A64E-D10F52B4E44A}" dt="2020-11-17T12:23:52.548" v="124" actId="27636"/>
        <pc:sldMkLst>
          <pc:docMk/>
          <pc:sldMk cId="2230219941" sldId="274"/>
        </pc:sldMkLst>
        <pc:spChg chg="mod">
          <ac:chgData name="" userId="57f554522734ac31" providerId="LiveId" clId="{5440EEC2-23E8-4C9A-A64E-D10F52B4E44A}" dt="2020-11-17T12:23:52.548" v="124" actId="27636"/>
          <ac:spMkLst>
            <pc:docMk/>
            <pc:sldMk cId="2230219941" sldId="274"/>
            <ac:spMk id="3" creationId="{C84E6646-4454-460D-82D0-918411778DEA}"/>
          </ac:spMkLst>
        </pc:spChg>
      </pc:sldChg>
      <pc:sldChg chg="modSp">
        <pc:chgData name="" userId="57f554522734ac31" providerId="LiveId" clId="{5440EEC2-23E8-4C9A-A64E-D10F52B4E44A}" dt="2020-11-17T12:23:58.439" v="125" actId="20577"/>
        <pc:sldMkLst>
          <pc:docMk/>
          <pc:sldMk cId="3857878231" sldId="275"/>
        </pc:sldMkLst>
        <pc:spChg chg="mod">
          <ac:chgData name="" userId="57f554522734ac31" providerId="LiveId" clId="{5440EEC2-23E8-4C9A-A64E-D10F52B4E44A}" dt="2020-11-17T12:23:58.439" v="125" actId="20577"/>
          <ac:spMkLst>
            <pc:docMk/>
            <pc:sldMk cId="3857878231" sldId="275"/>
            <ac:spMk id="3" creationId="{49A3F434-943C-4B59-8786-94D07D89050A}"/>
          </ac:spMkLst>
        </pc:spChg>
      </pc:sldChg>
      <pc:sldChg chg="del">
        <pc:chgData name="" userId="57f554522734ac31" providerId="LiveId" clId="{5440EEC2-23E8-4C9A-A64E-D10F52B4E44A}" dt="2020-11-17T12:23:48.730" v="122" actId="2696"/>
        <pc:sldMkLst>
          <pc:docMk/>
          <pc:sldMk cId="936339617" sldId="276"/>
        </pc:sldMkLst>
      </pc:sldChg>
      <pc:sldChg chg="del">
        <pc:chgData name="" userId="57f554522734ac31" providerId="LiveId" clId="{5440EEC2-23E8-4C9A-A64E-D10F52B4E44A}" dt="2020-11-17T12:24:11.296" v="135" actId="2696"/>
        <pc:sldMkLst>
          <pc:docMk/>
          <pc:sldMk cId="2811288008" sldId="277"/>
        </pc:sldMkLst>
      </pc:sldChg>
      <pc:sldChg chg="del">
        <pc:chgData name="" userId="57f554522734ac31" providerId="LiveId" clId="{5440EEC2-23E8-4C9A-A64E-D10F52B4E44A}" dt="2020-11-17T12:24:11.300" v="140" actId="2696"/>
        <pc:sldMkLst>
          <pc:docMk/>
          <pc:sldMk cId="405119221" sldId="279"/>
        </pc:sldMkLst>
      </pc:sldChg>
      <pc:sldChg chg="del">
        <pc:chgData name="" userId="57f554522734ac31" providerId="LiveId" clId="{5440EEC2-23E8-4C9A-A64E-D10F52B4E44A}" dt="2020-11-17T12:24:11.300" v="139" actId="2696"/>
        <pc:sldMkLst>
          <pc:docMk/>
          <pc:sldMk cId="2002862761" sldId="281"/>
        </pc:sldMkLst>
      </pc:sldChg>
      <pc:sldChg chg="del">
        <pc:chgData name="" userId="57f554522734ac31" providerId="LiveId" clId="{5440EEC2-23E8-4C9A-A64E-D10F52B4E44A}" dt="2020-11-17T12:24:11.303" v="143" actId="2696"/>
        <pc:sldMkLst>
          <pc:docMk/>
          <pc:sldMk cId="2677485021" sldId="282"/>
        </pc:sldMkLst>
      </pc:sldChg>
      <pc:sldChg chg="addSp delSp modSp add del">
        <pc:chgData name="" userId="57f554522734ac31" providerId="LiveId" clId="{5440EEC2-23E8-4C9A-A64E-D10F52B4E44A}" dt="2020-11-17T12:24:11.298" v="137" actId="2696"/>
        <pc:sldMkLst>
          <pc:docMk/>
          <pc:sldMk cId="3777091253" sldId="283"/>
        </pc:sldMkLst>
        <pc:spChg chg="mod">
          <ac:chgData name="" userId="57f554522734ac31" providerId="LiveId" clId="{5440EEC2-23E8-4C9A-A64E-D10F52B4E44A}" dt="2020-11-15T16:34:33.411" v="10" actId="20577"/>
          <ac:spMkLst>
            <pc:docMk/>
            <pc:sldMk cId="3777091253" sldId="283"/>
            <ac:spMk id="2" creationId="{6AE97887-24BB-4FA6-842A-710DE5DDC80E}"/>
          </ac:spMkLst>
        </pc:spChg>
        <pc:spChg chg="mod">
          <ac:chgData name="" userId="57f554522734ac31" providerId="LiveId" clId="{5440EEC2-23E8-4C9A-A64E-D10F52B4E44A}" dt="2020-11-15T16:39:26.938" v="80" actId="20577"/>
          <ac:spMkLst>
            <pc:docMk/>
            <pc:sldMk cId="3777091253" sldId="283"/>
            <ac:spMk id="3" creationId="{E4643A91-2FE2-4AC8-A538-DE89B8665CCE}"/>
          </ac:spMkLst>
        </pc:spChg>
        <pc:picChg chg="add del mod">
          <ac:chgData name="" userId="57f554522734ac31" providerId="LiveId" clId="{5440EEC2-23E8-4C9A-A64E-D10F52B4E44A}" dt="2020-11-16T13:57:30.735" v="81" actId="478"/>
          <ac:picMkLst>
            <pc:docMk/>
            <pc:sldMk cId="3777091253" sldId="283"/>
            <ac:picMk id="4" creationId="{FE88EDE8-79E9-4DA7-A202-D38CBD4A01C9}"/>
          </ac:picMkLst>
        </pc:picChg>
        <pc:picChg chg="add mod">
          <ac:chgData name="" userId="57f554522734ac31" providerId="LiveId" clId="{5440EEC2-23E8-4C9A-A64E-D10F52B4E44A}" dt="2020-11-16T13:57:36.410" v="83" actId="1076"/>
          <ac:picMkLst>
            <pc:docMk/>
            <pc:sldMk cId="3777091253" sldId="283"/>
            <ac:picMk id="5" creationId="{C651A6D6-273C-4546-B16D-A7C4D85E2D33}"/>
          </ac:picMkLst>
        </pc:picChg>
      </pc:sldChg>
      <pc:sldChg chg="addSp modSp add del">
        <pc:chgData name="" userId="57f554522734ac31" providerId="LiveId" clId="{5440EEC2-23E8-4C9A-A64E-D10F52B4E44A}" dt="2020-11-17T12:24:11.299" v="138" actId="2696"/>
        <pc:sldMkLst>
          <pc:docMk/>
          <pc:sldMk cId="566480853" sldId="284"/>
        </pc:sldMkLst>
        <pc:spChg chg="mod">
          <ac:chgData name="" userId="57f554522734ac31" providerId="LiveId" clId="{5440EEC2-23E8-4C9A-A64E-D10F52B4E44A}" dt="2020-11-15T16:35:16.643" v="35" actId="20577"/>
          <ac:spMkLst>
            <pc:docMk/>
            <pc:sldMk cId="566480853" sldId="284"/>
            <ac:spMk id="2" creationId="{F14DDCA5-47D8-4023-972D-736ABEEB909F}"/>
          </ac:spMkLst>
        </pc:spChg>
        <pc:picChg chg="add mod">
          <ac:chgData name="" userId="57f554522734ac31" providerId="LiveId" clId="{5440EEC2-23E8-4C9A-A64E-D10F52B4E44A}" dt="2020-11-15T16:36:08.281" v="42" actId="1076"/>
          <ac:picMkLst>
            <pc:docMk/>
            <pc:sldMk cId="566480853" sldId="284"/>
            <ac:picMk id="4" creationId="{09B97398-AAF4-43EB-886D-2C04947F14B9}"/>
          </ac:picMkLst>
        </pc:picChg>
        <pc:picChg chg="add mod">
          <ac:chgData name="" userId="57f554522734ac31" providerId="LiveId" clId="{5440EEC2-23E8-4C9A-A64E-D10F52B4E44A}" dt="2020-11-15T16:36:10.272" v="43" actId="1076"/>
          <ac:picMkLst>
            <pc:docMk/>
            <pc:sldMk cId="566480853" sldId="284"/>
            <ac:picMk id="5" creationId="{AF18EF67-07FD-4859-8945-F01D96F24F66}"/>
          </ac:picMkLst>
        </pc:picChg>
      </pc:sldChg>
      <pc:sldChg chg="del">
        <pc:chgData name="" userId="57f554522734ac31" providerId="LiveId" clId="{5440EEC2-23E8-4C9A-A64E-D10F52B4E44A}" dt="2020-11-17T12:24:11.303" v="144" actId="2696"/>
        <pc:sldMkLst>
          <pc:docMk/>
          <pc:sldMk cId="4137179449" sldId="285"/>
        </pc:sldMkLst>
      </pc:sldChg>
      <pc:sldChg chg="del">
        <pc:chgData name="" userId="57f554522734ac31" providerId="LiveId" clId="{5440EEC2-23E8-4C9A-A64E-D10F52B4E44A}" dt="2020-11-17T12:24:11.275" v="133" actId="2696"/>
        <pc:sldMkLst>
          <pc:docMk/>
          <pc:sldMk cId="3510920591" sldId="288"/>
        </pc:sldMkLst>
      </pc:sldChg>
      <pc:sldChg chg="del">
        <pc:chgData name="" userId="57f554522734ac31" providerId="LiveId" clId="{5440EEC2-23E8-4C9A-A64E-D10F52B4E44A}" dt="2020-11-17T12:24:11.297" v="136" actId="2696"/>
        <pc:sldMkLst>
          <pc:docMk/>
          <pc:sldMk cId="80528237" sldId="289"/>
        </pc:sldMkLst>
      </pc:sldChg>
      <pc:sldChg chg="addSp delSp modSp add del">
        <pc:chgData name="" userId="57f554522734ac31" providerId="LiveId" clId="{5440EEC2-23E8-4C9A-A64E-D10F52B4E44A}" dt="2020-11-17T12:24:11.302" v="142" actId="2696"/>
        <pc:sldMkLst>
          <pc:docMk/>
          <pc:sldMk cId="1564415462" sldId="290"/>
        </pc:sldMkLst>
        <pc:spChg chg="mod">
          <ac:chgData name="" userId="57f554522734ac31" providerId="LiveId" clId="{5440EEC2-23E8-4C9A-A64E-D10F52B4E44A}" dt="2020-11-16T13:59:03.210" v="113" actId="20577"/>
          <ac:spMkLst>
            <pc:docMk/>
            <pc:sldMk cId="1564415462" sldId="290"/>
            <ac:spMk id="2" creationId="{E1B247AD-F827-41E5-9EDC-189C14CF1E65}"/>
          </ac:spMkLst>
        </pc:spChg>
        <pc:spChg chg="del">
          <ac:chgData name="" userId="57f554522734ac31" providerId="LiveId" clId="{5440EEC2-23E8-4C9A-A64E-D10F52B4E44A}" dt="2020-11-16T14:03:56.715" v="117"/>
          <ac:spMkLst>
            <pc:docMk/>
            <pc:sldMk cId="1564415462" sldId="290"/>
            <ac:spMk id="3" creationId="{5B1840FF-F827-4DBE-94E5-122E72C1616C}"/>
          </ac:spMkLst>
        </pc:spChg>
        <pc:picChg chg="add del mod">
          <ac:chgData name="" userId="57f554522734ac31" providerId="LiveId" clId="{5440EEC2-23E8-4C9A-A64E-D10F52B4E44A}" dt="2020-11-16T14:03:55.134" v="116"/>
          <ac:picMkLst>
            <pc:docMk/>
            <pc:sldMk cId="1564415462" sldId="290"/>
            <ac:picMk id="4" creationId="{8DA0E677-C4AD-4979-941B-018D18A4BF20}"/>
          </ac:picMkLst>
        </pc:picChg>
        <pc:picChg chg="add mod">
          <ac:chgData name="" userId="57f554522734ac31" providerId="LiveId" clId="{5440EEC2-23E8-4C9A-A64E-D10F52B4E44A}" dt="2020-11-16T14:03:56.715" v="117"/>
          <ac:picMkLst>
            <pc:docMk/>
            <pc:sldMk cId="1564415462" sldId="290"/>
            <ac:picMk id="5" creationId="{80D6A29E-A733-4997-9BF2-9ACB1A2054E2}"/>
          </ac:picMkLst>
        </pc:picChg>
      </pc:sldChg>
      <pc:sldChg chg="addSp delSp modSp add del">
        <pc:chgData name="" userId="57f554522734ac31" providerId="LiveId" clId="{5440EEC2-23E8-4C9A-A64E-D10F52B4E44A}" dt="2020-11-17T12:24:11.257" v="127" actId="2696"/>
        <pc:sldMkLst>
          <pc:docMk/>
          <pc:sldMk cId="3544454780" sldId="291"/>
        </pc:sldMkLst>
        <pc:spChg chg="del">
          <ac:chgData name="" userId="57f554522734ac31" providerId="LiveId" clId="{5440EEC2-23E8-4C9A-A64E-D10F52B4E44A}" dt="2020-11-16T14:06:33.212" v="119"/>
          <ac:spMkLst>
            <pc:docMk/>
            <pc:sldMk cId="3544454780" sldId="291"/>
            <ac:spMk id="3" creationId="{E0F4FE05-8914-4ED9-87A2-B7D865FE1042}"/>
          </ac:spMkLst>
        </pc:spChg>
        <pc:picChg chg="add mod">
          <ac:chgData name="" userId="57f554522734ac31" providerId="LiveId" clId="{5440EEC2-23E8-4C9A-A64E-D10F52B4E44A}" dt="2020-11-16T14:06:33.212" v="119"/>
          <ac:picMkLst>
            <pc:docMk/>
            <pc:sldMk cId="3544454780" sldId="291"/>
            <ac:picMk id="4" creationId="{99965A01-AE70-4DD9-A3E7-1C635408A778}"/>
          </ac:picMkLst>
        </pc:picChg>
      </pc:sldChg>
      <pc:sldChg chg="add del">
        <pc:chgData name="" userId="57f554522734ac31" providerId="LiveId" clId="{5440EEC2-23E8-4C9A-A64E-D10F52B4E44A}" dt="2020-11-16T14:10:43.272" v="121" actId="2696"/>
        <pc:sldMkLst>
          <pc:docMk/>
          <pc:sldMk cId="2454754690" sldId="292"/>
        </pc:sldMkLst>
      </pc:sldChg>
    </pc:docChg>
  </pc:docChgLst>
  <pc:docChgLst>
    <pc:chgData name="Lu Yan" userId="57f554522734ac31" providerId="LiveId" clId="{1F2C6B22-4B87-4D0F-98DF-2E4A82718F04}"/>
    <pc:docChg chg="undo custSel addSld delSld modSld">
      <pc:chgData name="Lu Yan" userId="57f554522734ac31" providerId="LiveId" clId="{1F2C6B22-4B87-4D0F-98DF-2E4A82718F04}" dt="2020-11-16T06:54:49.097" v="1278"/>
      <pc:docMkLst>
        <pc:docMk/>
      </pc:docMkLst>
      <pc:sldChg chg="del">
        <pc:chgData name="Lu Yan" userId="57f554522734ac31" providerId="LiveId" clId="{1F2C6B22-4B87-4D0F-98DF-2E4A82718F04}" dt="2020-11-16T06:24:49.760" v="1272" actId="47"/>
        <pc:sldMkLst>
          <pc:docMk/>
          <pc:sldMk cId="506817877" sldId="265"/>
        </pc:sldMkLst>
      </pc:sldChg>
      <pc:sldChg chg="modSp mod">
        <pc:chgData name="Lu Yan" userId="57f554522734ac31" providerId="LiveId" clId="{1F2C6B22-4B87-4D0F-98DF-2E4A82718F04}" dt="2020-11-16T03:10:39.991" v="154" actId="20577"/>
        <pc:sldMkLst>
          <pc:docMk/>
          <pc:sldMk cId="323725533" sldId="270"/>
        </pc:sldMkLst>
        <pc:spChg chg="mod">
          <ac:chgData name="Lu Yan" userId="57f554522734ac31" providerId="LiveId" clId="{1F2C6B22-4B87-4D0F-98DF-2E4A82718F04}" dt="2020-11-16T03:10:39.991" v="154" actId="20577"/>
          <ac:spMkLst>
            <pc:docMk/>
            <pc:sldMk cId="323725533" sldId="270"/>
            <ac:spMk id="3" creationId="{3482A8CC-E0B1-4789-AD52-6D12D12EA6F8}"/>
          </ac:spMkLst>
        </pc:spChg>
      </pc:sldChg>
      <pc:sldChg chg="modSp mod">
        <pc:chgData name="Lu Yan" userId="57f554522734ac31" providerId="LiveId" clId="{1F2C6B22-4B87-4D0F-98DF-2E4A82718F04}" dt="2020-11-16T06:22:25.299" v="1269" actId="20577"/>
        <pc:sldMkLst>
          <pc:docMk/>
          <pc:sldMk cId="1060113417" sldId="272"/>
        </pc:sldMkLst>
        <pc:spChg chg="mod">
          <ac:chgData name="Lu Yan" userId="57f554522734ac31" providerId="LiveId" clId="{1F2C6B22-4B87-4D0F-98DF-2E4A82718F04}" dt="2020-11-16T06:22:25.299" v="1269" actId="20577"/>
          <ac:spMkLst>
            <pc:docMk/>
            <pc:sldMk cId="1060113417" sldId="272"/>
            <ac:spMk id="3" creationId="{9F2B1224-3D67-4EBC-B3C8-6592F8ED7B6C}"/>
          </ac:spMkLst>
        </pc:spChg>
      </pc:sldChg>
      <pc:sldChg chg="modSp mod">
        <pc:chgData name="Lu Yan" userId="57f554522734ac31" providerId="LiveId" clId="{1F2C6B22-4B87-4D0F-98DF-2E4A82718F04}" dt="2020-11-16T03:13:17.430" v="503" actId="400"/>
        <pc:sldMkLst>
          <pc:docMk/>
          <pc:sldMk cId="1452412664" sldId="273"/>
        </pc:sldMkLst>
        <pc:spChg chg="mod">
          <ac:chgData name="Lu Yan" userId="57f554522734ac31" providerId="LiveId" clId="{1F2C6B22-4B87-4D0F-98DF-2E4A82718F04}" dt="2020-11-16T03:13:17.430" v="503" actId="400"/>
          <ac:spMkLst>
            <pc:docMk/>
            <pc:sldMk cId="1452412664" sldId="273"/>
            <ac:spMk id="3" creationId="{A8F81901-F277-46CA-8D2C-559993B3203B}"/>
          </ac:spMkLst>
        </pc:spChg>
      </pc:sldChg>
      <pc:sldChg chg="modSp mod">
        <pc:chgData name="Lu Yan" userId="57f554522734ac31" providerId="LiveId" clId="{1F2C6B22-4B87-4D0F-98DF-2E4A82718F04}" dt="2020-11-16T03:13:42.212" v="506" actId="20577"/>
        <pc:sldMkLst>
          <pc:docMk/>
          <pc:sldMk cId="3857878231" sldId="275"/>
        </pc:sldMkLst>
        <pc:spChg chg="mod">
          <ac:chgData name="Lu Yan" userId="57f554522734ac31" providerId="LiveId" clId="{1F2C6B22-4B87-4D0F-98DF-2E4A82718F04}" dt="2020-11-16T03:13:42.212" v="506" actId="20577"/>
          <ac:spMkLst>
            <pc:docMk/>
            <pc:sldMk cId="3857878231" sldId="275"/>
            <ac:spMk id="3" creationId="{49A3F434-943C-4B59-8786-94D07D89050A}"/>
          </ac:spMkLst>
        </pc:spChg>
      </pc:sldChg>
      <pc:sldChg chg="modSp mod">
        <pc:chgData name="Lu Yan" userId="57f554522734ac31" providerId="LiveId" clId="{1F2C6B22-4B87-4D0F-98DF-2E4A82718F04}" dt="2020-11-16T06:21:10.396" v="1160"/>
        <pc:sldMkLst>
          <pc:docMk/>
          <pc:sldMk cId="4079363501" sldId="278"/>
        </pc:sldMkLst>
        <pc:spChg chg="mod">
          <ac:chgData name="Lu Yan" userId="57f554522734ac31" providerId="LiveId" clId="{1F2C6B22-4B87-4D0F-98DF-2E4A82718F04}" dt="2020-11-16T06:21:10.396" v="1160"/>
          <ac:spMkLst>
            <pc:docMk/>
            <pc:sldMk cId="4079363501" sldId="278"/>
            <ac:spMk id="3" creationId="{63326594-6333-4F08-A99B-2C90D239BEE7}"/>
          </ac:spMkLst>
        </pc:spChg>
      </pc:sldChg>
      <pc:sldChg chg="addSp modSp new mod">
        <pc:chgData name="Lu Yan" userId="57f554522734ac31" providerId="LiveId" clId="{1F2C6B22-4B87-4D0F-98DF-2E4A82718F04}" dt="2020-11-16T05:38:30.173" v="548" actId="1076"/>
        <pc:sldMkLst>
          <pc:docMk/>
          <pc:sldMk cId="4137179449" sldId="285"/>
        </pc:sldMkLst>
        <pc:spChg chg="mod">
          <ac:chgData name="Lu Yan" userId="57f554522734ac31" providerId="LiveId" clId="{1F2C6B22-4B87-4D0F-98DF-2E4A82718F04}" dt="2020-11-16T05:38:13.033" v="545" actId="20577"/>
          <ac:spMkLst>
            <pc:docMk/>
            <pc:sldMk cId="4137179449" sldId="285"/>
            <ac:spMk id="2" creationId="{F7AE1968-113F-4E36-BD1E-F81C04BA4288}"/>
          </ac:spMkLst>
        </pc:spChg>
        <pc:picChg chg="add mod">
          <ac:chgData name="Lu Yan" userId="57f554522734ac31" providerId="LiveId" clId="{1F2C6B22-4B87-4D0F-98DF-2E4A82718F04}" dt="2020-11-16T05:38:30.173" v="548" actId="1076"/>
          <ac:picMkLst>
            <pc:docMk/>
            <pc:sldMk cId="4137179449" sldId="285"/>
            <ac:picMk id="4" creationId="{90D29BAC-DC9E-4A77-AD38-6C3457C8C50F}"/>
          </ac:picMkLst>
        </pc:picChg>
      </pc:sldChg>
      <pc:sldChg chg="addSp delSp modSp new del mod">
        <pc:chgData name="Lu Yan" userId="57f554522734ac31" providerId="LiveId" clId="{1F2C6B22-4B87-4D0F-98DF-2E4A82718F04}" dt="2020-11-16T06:22:46.223" v="1271" actId="47"/>
        <pc:sldMkLst>
          <pc:docMk/>
          <pc:sldMk cId="3078631406" sldId="286"/>
        </pc:sldMkLst>
        <pc:picChg chg="add del">
          <ac:chgData name="Lu Yan" userId="57f554522734ac31" providerId="LiveId" clId="{1F2C6B22-4B87-4D0F-98DF-2E4A82718F04}" dt="2020-11-16T05:38:42.579" v="551" actId="478"/>
          <ac:picMkLst>
            <pc:docMk/>
            <pc:sldMk cId="3078631406" sldId="286"/>
            <ac:picMk id="4" creationId="{790D336F-DE17-4C6E-AD6C-75407DA54507}"/>
          </ac:picMkLst>
        </pc:picChg>
        <pc:picChg chg="add del mod">
          <ac:chgData name="Lu Yan" userId="57f554522734ac31" providerId="LiveId" clId="{1F2C6B22-4B87-4D0F-98DF-2E4A82718F04}" dt="2020-11-16T06:22:34.356" v="1270" actId="478"/>
          <ac:picMkLst>
            <pc:docMk/>
            <pc:sldMk cId="3078631406" sldId="286"/>
            <ac:picMk id="5" creationId="{A9FE560B-30FC-4BDA-98E6-FB33ABBDA4D6}"/>
          </ac:picMkLst>
        </pc:picChg>
      </pc:sldChg>
      <pc:sldChg chg="modSp new mod">
        <pc:chgData name="Lu Yan" userId="57f554522734ac31" providerId="LiveId" clId="{1F2C6B22-4B87-4D0F-98DF-2E4A82718F04}" dt="2020-11-16T06:20:21.148" v="1141"/>
        <pc:sldMkLst>
          <pc:docMk/>
          <pc:sldMk cId="1451939530" sldId="287"/>
        </pc:sldMkLst>
        <pc:spChg chg="mod">
          <ac:chgData name="Lu Yan" userId="57f554522734ac31" providerId="LiveId" clId="{1F2C6B22-4B87-4D0F-98DF-2E4A82718F04}" dt="2020-11-16T05:46:45.611" v="583"/>
          <ac:spMkLst>
            <pc:docMk/>
            <pc:sldMk cId="1451939530" sldId="287"/>
            <ac:spMk id="2" creationId="{A821ABA6-8FD4-4B66-A269-A910AD4F8034}"/>
          </ac:spMkLst>
        </pc:spChg>
        <pc:spChg chg="mod">
          <ac:chgData name="Lu Yan" userId="57f554522734ac31" providerId="LiveId" clId="{1F2C6B22-4B87-4D0F-98DF-2E4A82718F04}" dt="2020-11-16T06:20:21.148" v="1141"/>
          <ac:spMkLst>
            <pc:docMk/>
            <pc:sldMk cId="1451939530" sldId="287"/>
            <ac:spMk id="3" creationId="{61A066DF-1C00-402E-A59B-E9D0DE593BCA}"/>
          </ac:spMkLst>
        </pc:spChg>
      </pc:sldChg>
      <pc:sldChg chg="addSp new">
        <pc:chgData name="Lu Yan" userId="57f554522734ac31" providerId="LiveId" clId="{1F2C6B22-4B87-4D0F-98DF-2E4A82718F04}" dt="2020-11-16T06:29:05.267" v="1274"/>
        <pc:sldMkLst>
          <pc:docMk/>
          <pc:sldMk cId="3510920591" sldId="288"/>
        </pc:sldMkLst>
        <pc:picChg chg="add">
          <ac:chgData name="Lu Yan" userId="57f554522734ac31" providerId="LiveId" clId="{1F2C6B22-4B87-4D0F-98DF-2E4A82718F04}" dt="2020-11-16T06:29:05.267" v="1274"/>
          <ac:picMkLst>
            <pc:docMk/>
            <pc:sldMk cId="3510920591" sldId="288"/>
            <ac:picMk id="4" creationId="{1D4CA40D-A0DD-4382-B582-5B6F8066DD1A}"/>
          </ac:picMkLst>
        </pc:picChg>
      </pc:sldChg>
      <pc:sldChg chg="addSp delSp new mod">
        <pc:chgData name="Lu Yan" userId="57f554522734ac31" providerId="LiveId" clId="{1F2C6B22-4B87-4D0F-98DF-2E4A82718F04}" dt="2020-11-16T06:54:49.097" v="1278"/>
        <pc:sldMkLst>
          <pc:docMk/>
          <pc:sldMk cId="80528237" sldId="289"/>
        </pc:sldMkLst>
        <pc:spChg chg="add del">
          <ac:chgData name="Lu Yan" userId="57f554522734ac31" providerId="LiveId" clId="{1F2C6B22-4B87-4D0F-98DF-2E4A82718F04}" dt="2020-11-16T06:54:42.450" v="1277" actId="22"/>
          <ac:spMkLst>
            <pc:docMk/>
            <pc:sldMk cId="80528237" sldId="289"/>
            <ac:spMk id="5" creationId="{F3C5AC1A-E1AC-469C-846B-0D834EE52380}"/>
          </ac:spMkLst>
        </pc:spChg>
        <pc:picChg chg="add">
          <ac:chgData name="Lu Yan" userId="57f554522734ac31" providerId="LiveId" clId="{1F2C6B22-4B87-4D0F-98DF-2E4A82718F04}" dt="2020-11-16T06:54:49.097" v="1278"/>
          <ac:picMkLst>
            <pc:docMk/>
            <pc:sldMk cId="80528237" sldId="289"/>
            <ac:picMk id="1026" creationId="{11BD2E1F-BFA3-4A98-8D67-5879F2420D5E}"/>
          </ac:picMkLst>
        </pc:picChg>
      </pc:sldChg>
    </pc:docChg>
  </pc:docChgLst>
  <pc:docChgLst>
    <pc:chgData userId="57f554522734ac31" providerId="LiveId" clId="{313236F4-7751-457E-AB7E-EDE87548719B}"/>
    <pc:docChg chg="undo custSel addSld delSld modSld sldOrd">
      <pc:chgData name="" userId="57f554522734ac31" providerId="LiveId" clId="{313236F4-7751-457E-AB7E-EDE87548719B}" dt="2020-11-15T14:49:11.171" v="3896" actId="2696"/>
      <pc:docMkLst>
        <pc:docMk/>
      </pc:docMkLst>
      <pc:sldChg chg="addSp delSp modSp add">
        <pc:chgData name="" userId="57f554522734ac31" providerId="LiveId" clId="{313236F4-7751-457E-AB7E-EDE87548719B}" dt="2020-11-15T12:57:15.823" v="452" actId="20577"/>
        <pc:sldMkLst>
          <pc:docMk/>
          <pc:sldMk cId="1798915219" sldId="268"/>
        </pc:sldMkLst>
        <pc:spChg chg="del">
          <ac:chgData name="" userId="57f554522734ac31" providerId="LiveId" clId="{313236F4-7751-457E-AB7E-EDE87548719B}" dt="2020-11-15T12:43:44.890" v="431"/>
          <ac:spMkLst>
            <pc:docMk/>
            <pc:sldMk cId="1798915219" sldId="268"/>
            <ac:spMk id="2" creationId="{036598AC-C8E0-4485-B98B-6264502C010A}"/>
          </ac:spMkLst>
        </pc:spChg>
        <pc:spChg chg="del">
          <ac:chgData name="" userId="57f554522734ac31" providerId="LiveId" clId="{313236F4-7751-457E-AB7E-EDE87548719B}" dt="2020-11-15T12:43:44.890" v="431"/>
          <ac:spMkLst>
            <pc:docMk/>
            <pc:sldMk cId="1798915219" sldId="268"/>
            <ac:spMk id="3" creationId="{00B47B7D-4029-46CB-9926-9A0067EE21F4}"/>
          </ac:spMkLst>
        </pc:spChg>
        <pc:spChg chg="add mod">
          <ac:chgData name="" userId="57f554522734ac31" providerId="LiveId" clId="{313236F4-7751-457E-AB7E-EDE87548719B}" dt="2020-11-15T12:57:15.823" v="452" actId="20577"/>
          <ac:spMkLst>
            <pc:docMk/>
            <pc:sldMk cId="1798915219" sldId="268"/>
            <ac:spMk id="4" creationId="{F98C524D-9D72-4075-865C-A827EF1AFABC}"/>
          </ac:spMkLst>
        </pc:spChg>
        <pc:spChg chg="add mod">
          <ac:chgData name="" userId="57f554522734ac31" providerId="LiveId" clId="{313236F4-7751-457E-AB7E-EDE87548719B}" dt="2020-11-15T12:43:44.890" v="431"/>
          <ac:spMkLst>
            <pc:docMk/>
            <pc:sldMk cId="1798915219" sldId="268"/>
            <ac:spMk id="5" creationId="{ACDF332E-6071-4897-A9FC-B11EDB0EDEA9}"/>
          </ac:spMkLst>
        </pc:spChg>
      </pc:sldChg>
      <pc:sldChg chg="modSp add">
        <pc:chgData name="" userId="57f554522734ac31" providerId="LiveId" clId="{313236F4-7751-457E-AB7E-EDE87548719B}" dt="2020-11-15T13:08:01.682" v="1312" actId="20577"/>
        <pc:sldMkLst>
          <pc:docMk/>
          <pc:sldMk cId="331233523" sldId="269"/>
        </pc:sldMkLst>
        <pc:spChg chg="mod">
          <ac:chgData name="" userId="57f554522734ac31" providerId="LiveId" clId="{313236F4-7751-457E-AB7E-EDE87548719B}" dt="2020-11-15T13:05:16.807" v="861" actId="20577"/>
          <ac:spMkLst>
            <pc:docMk/>
            <pc:sldMk cId="331233523" sldId="269"/>
            <ac:spMk id="2" creationId="{17F0FB8A-0EBC-4DD5-85C9-05C75F286271}"/>
          </ac:spMkLst>
        </pc:spChg>
        <pc:spChg chg="mod">
          <ac:chgData name="" userId="57f554522734ac31" providerId="LiveId" clId="{313236F4-7751-457E-AB7E-EDE87548719B}" dt="2020-11-15T13:08:01.682" v="1312" actId="20577"/>
          <ac:spMkLst>
            <pc:docMk/>
            <pc:sldMk cId="331233523" sldId="269"/>
            <ac:spMk id="3" creationId="{811B49BA-22CB-489B-A90B-F7F3AA230E5F}"/>
          </ac:spMkLst>
        </pc:spChg>
      </pc:sldChg>
      <pc:sldChg chg="modSp add">
        <pc:chgData name="" userId="57f554522734ac31" providerId="LiveId" clId="{313236F4-7751-457E-AB7E-EDE87548719B}" dt="2020-11-15T13:18:37.632" v="2612" actId="20577"/>
        <pc:sldMkLst>
          <pc:docMk/>
          <pc:sldMk cId="323725533" sldId="270"/>
        </pc:sldMkLst>
        <pc:spChg chg="mod">
          <ac:chgData name="" userId="57f554522734ac31" providerId="LiveId" clId="{313236F4-7751-457E-AB7E-EDE87548719B}" dt="2020-11-15T13:05:23.135" v="889" actId="20577"/>
          <ac:spMkLst>
            <pc:docMk/>
            <pc:sldMk cId="323725533" sldId="270"/>
            <ac:spMk id="2" creationId="{59B3ADE2-B57A-4D2A-949C-A50A12410AE9}"/>
          </ac:spMkLst>
        </pc:spChg>
        <pc:spChg chg="mod">
          <ac:chgData name="" userId="57f554522734ac31" providerId="LiveId" clId="{313236F4-7751-457E-AB7E-EDE87548719B}" dt="2020-11-15T13:18:37.632" v="2612" actId="20577"/>
          <ac:spMkLst>
            <pc:docMk/>
            <pc:sldMk cId="323725533" sldId="270"/>
            <ac:spMk id="3" creationId="{3482A8CC-E0B1-4789-AD52-6D12D12EA6F8}"/>
          </ac:spMkLst>
        </pc:spChg>
      </pc:sldChg>
      <pc:sldChg chg="addSp modSp add">
        <pc:chgData name="" userId="57f554522734ac31" providerId="LiveId" clId="{313236F4-7751-457E-AB7E-EDE87548719B}" dt="2020-11-15T13:05:44.835" v="986" actId="20577"/>
        <pc:sldMkLst>
          <pc:docMk/>
          <pc:sldMk cId="1434246298" sldId="271"/>
        </pc:sldMkLst>
        <pc:spChg chg="mod">
          <ac:chgData name="" userId="57f554522734ac31" providerId="LiveId" clId="{313236F4-7751-457E-AB7E-EDE87548719B}" dt="2020-11-15T13:05:44.835" v="986" actId="20577"/>
          <ac:spMkLst>
            <pc:docMk/>
            <pc:sldMk cId="1434246298" sldId="271"/>
            <ac:spMk id="2" creationId="{544250F8-F7D8-494A-BC53-8841C174A01F}"/>
          </ac:spMkLst>
        </pc:spChg>
        <pc:spChg chg="mod">
          <ac:chgData name="" userId="57f554522734ac31" providerId="LiveId" clId="{313236F4-7751-457E-AB7E-EDE87548719B}" dt="2020-11-15T13:02:21.068" v="788" actId="20577"/>
          <ac:spMkLst>
            <pc:docMk/>
            <pc:sldMk cId="1434246298" sldId="271"/>
            <ac:spMk id="3" creationId="{9D06C0DA-E71F-4228-A51A-EF4B8B0726A9}"/>
          </ac:spMkLst>
        </pc:spChg>
        <pc:picChg chg="add mod">
          <ac:chgData name="" userId="57f554522734ac31" providerId="LiveId" clId="{313236F4-7751-457E-AB7E-EDE87548719B}" dt="2020-11-15T13:03:50.717" v="790" actId="1076"/>
          <ac:picMkLst>
            <pc:docMk/>
            <pc:sldMk cId="1434246298" sldId="271"/>
            <ac:picMk id="4" creationId="{1CF0F515-09EC-402B-8BE0-7E7A6B8FF161}"/>
          </ac:picMkLst>
        </pc:picChg>
      </pc:sldChg>
      <pc:sldChg chg="modSp add ord">
        <pc:chgData name="" userId="57f554522734ac31" providerId="LiveId" clId="{313236F4-7751-457E-AB7E-EDE87548719B}" dt="2020-11-15T13:19:44.222" v="2793" actId="20577"/>
        <pc:sldMkLst>
          <pc:docMk/>
          <pc:sldMk cId="1060113417" sldId="272"/>
        </pc:sldMkLst>
        <pc:spChg chg="mod">
          <ac:chgData name="" userId="57f554522734ac31" providerId="LiveId" clId="{313236F4-7751-457E-AB7E-EDE87548719B}" dt="2020-11-15T13:06:34.445" v="1058" actId="20577"/>
          <ac:spMkLst>
            <pc:docMk/>
            <pc:sldMk cId="1060113417" sldId="272"/>
            <ac:spMk id="2" creationId="{34C350FD-18CC-4288-98D0-7065E973091D}"/>
          </ac:spMkLst>
        </pc:spChg>
        <pc:spChg chg="mod">
          <ac:chgData name="" userId="57f554522734ac31" providerId="LiveId" clId="{313236F4-7751-457E-AB7E-EDE87548719B}" dt="2020-11-15T13:19:44.222" v="2793" actId="20577"/>
          <ac:spMkLst>
            <pc:docMk/>
            <pc:sldMk cId="1060113417" sldId="272"/>
            <ac:spMk id="3" creationId="{9F2B1224-3D67-4EBC-B3C8-6592F8ED7B6C}"/>
          </ac:spMkLst>
        </pc:spChg>
      </pc:sldChg>
      <pc:sldChg chg="modSp add">
        <pc:chgData name="" userId="57f554522734ac31" providerId="LiveId" clId="{313236F4-7751-457E-AB7E-EDE87548719B}" dt="2020-11-15T13:20:24.992" v="2857"/>
        <pc:sldMkLst>
          <pc:docMk/>
          <pc:sldMk cId="1452412664" sldId="273"/>
        </pc:sldMkLst>
        <pc:spChg chg="mod">
          <ac:chgData name="" userId="57f554522734ac31" providerId="LiveId" clId="{313236F4-7751-457E-AB7E-EDE87548719B}" dt="2020-11-15T13:08:44.136" v="1376" actId="20577"/>
          <ac:spMkLst>
            <pc:docMk/>
            <pc:sldMk cId="1452412664" sldId="273"/>
            <ac:spMk id="2" creationId="{FB6F7552-7477-4E13-9E79-83B275A2F3C7}"/>
          </ac:spMkLst>
        </pc:spChg>
        <pc:spChg chg="mod">
          <ac:chgData name="" userId="57f554522734ac31" providerId="LiveId" clId="{313236F4-7751-457E-AB7E-EDE87548719B}" dt="2020-11-15T13:20:24.992" v="2857"/>
          <ac:spMkLst>
            <pc:docMk/>
            <pc:sldMk cId="1452412664" sldId="273"/>
            <ac:spMk id="3" creationId="{A8F81901-F277-46CA-8D2C-559993B3203B}"/>
          </ac:spMkLst>
        </pc:spChg>
      </pc:sldChg>
      <pc:sldChg chg="modSp add">
        <pc:chgData name="" userId="57f554522734ac31" providerId="LiveId" clId="{313236F4-7751-457E-AB7E-EDE87548719B}" dt="2020-11-15T14:15:30.648" v="3269" actId="15"/>
        <pc:sldMkLst>
          <pc:docMk/>
          <pc:sldMk cId="2230219941" sldId="274"/>
        </pc:sldMkLst>
        <pc:spChg chg="mod">
          <ac:chgData name="" userId="57f554522734ac31" providerId="LiveId" clId="{313236F4-7751-457E-AB7E-EDE87548719B}" dt="2020-11-15T13:09:59.893" v="1611" actId="20577"/>
          <ac:spMkLst>
            <pc:docMk/>
            <pc:sldMk cId="2230219941" sldId="274"/>
            <ac:spMk id="2" creationId="{3B6A9273-B247-4219-898E-0286CF74657B}"/>
          </ac:spMkLst>
        </pc:spChg>
        <pc:spChg chg="mod">
          <ac:chgData name="" userId="57f554522734ac31" providerId="LiveId" clId="{313236F4-7751-457E-AB7E-EDE87548719B}" dt="2020-11-15T14:15:30.648" v="3269" actId="15"/>
          <ac:spMkLst>
            <pc:docMk/>
            <pc:sldMk cId="2230219941" sldId="274"/>
            <ac:spMk id="3" creationId="{C84E6646-4454-460D-82D0-918411778DEA}"/>
          </ac:spMkLst>
        </pc:spChg>
      </pc:sldChg>
      <pc:sldChg chg="modSp add">
        <pc:chgData name="" userId="57f554522734ac31" providerId="LiveId" clId="{313236F4-7751-457E-AB7E-EDE87548719B}" dt="2020-11-15T14:14:33.667" v="3244" actId="15"/>
        <pc:sldMkLst>
          <pc:docMk/>
          <pc:sldMk cId="3857878231" sldId="275"/>
        </pc:sldMkLst>
        <pc:spChg chg="mod">
          <ac:chgData name="" userId="57f554522734ac31" providerId="LiveId" clId="{313236F4-7751-457E-AB7E-EDE87548719B}" dt="2020-11-15T13:13:20.899" v="2148" actId="20577"/>
          <ac:spMkLst>
            <pc:docMk/>
            <pc:sldMk cId="3857878231" sldId="275"/>
            <ac:spMk id="2" creationId="{E21DF730-C333-425E-B453-F703AC3E8B97}"/>
          </ac:spMkLst>
        </pc:spChg>
        <pc:spChg chg="mod">
          <ac:chgData name="" userId="57f554522734ac31" providerId="LiveId" clId="{313236F4-7751-457E-AB7E-EDE87548719B}" dt="2020-11-15T14:14:33.667" v="3244" actId="15"/>
          <ac:spMkLst>
            <pc:docMk/>
            <pc:sldMk cId="3857878231" sldId="275"/>
            <ac:spMk id="3" creationId="{49A3F434-943C-4B59-8786-94D07D89050A}"/>
          </ac:spMkLst>
        </pc:spChg>
      </pc:sldChg>
      <pc:sldChg chg="modSp add">
        <pc:chgData name="" userId="57f554522734ac31" providerId="LiveId" clId="{313236F4-7751-457E-AB7E-EDE87548719B}" dt="2020-11-15T14:16:35.580" v="3307" actId="20577"/>
        <pc:sldMkLst>
          <pc:docMk/>
          <pc:sldMk cId="4079363501" sldId="278"/>
        </pc:sldMkLst>
        <pc:spChg chg="mod">
          <ac:chgData name="" userId="57f554522734ac31" providerId="LiveId" clId="{313236F4-7751-457E-AB7E-EDE87548719B}" dt="2020-11-15T14:11:28.444" v="2993" actId="20577"/>
          <ac:spMkLst>
            <pc:docMk/>
            <pc:sldMk cId="4079363501" sldId="278"/>
            <ac:spMk id="2" creationId="{93604DB9-8F93-415F-8397-8C90158ADC96}"/>
          </ac:spMkLst>
        </pc:spChg>
        <pc:spChg chg="mod">
          <ac:chgData name="" userId="57f554522734ac31" providerId="LiveId" clId="{313236F4-7751-457E-AB7E-EDE87548719B}" dt="2020-11-15T14:16:35.580" v="3307" actId="20577"/>
          <ac:spMkLst>
            <pc:docMk/>
            <pc:sldMk cId="4079363501" sldId="278"/>
            <ac:spMk id="3" creationId="{63326594-6333-4F08-A99B-2C90D239BE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008F-4635-4177-8D0F-05FC3FFF35AD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224E-7E5E-4BFB-8B72-6489DBB6B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3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B224E-7E5E-4BFB-8B72-6489DBB6BD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7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D72B3-C736-48C3-89A2-ACF0166A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07A64-95B0-431A-8044-4E34F57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4A104-BC81-410D-AB81-D0ADBD2D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E6FA3-97AF-408D-9C75-C804077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B736D-E931-406A-9863-A67A520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3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0B24-0579-4928-AF81-B2345E76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47991-F6B7-424D-9F0C-A5D3F95E5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7F0D1-3DF2-4AF2-908E-D39263EF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15694-CB6F-4AC8-96EC-C457116D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85EC0-9BD1-48F6-850E-599C4429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931533-C2C1-4061-8426-F4A45FE88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11E8E-CD75-4A85-AB8F-D5605724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1AC37-496F-4370-B2FE-3BA82C0B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80EEF-64A9-4232-81CC-A157BB37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D347-71F3-43B2-9F7B-1F0BA350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1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9A436-4DBD-4304-859E-3130CBE9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90B06-24EF-4FC3-B63F-48F04402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F6AEF-793C-42DB-9C09-0DDFE5B4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7434-FFB0-4D83-9B56-194BC885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FFED1-CF4A-4E3E-B1FC-A3B5CFCB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FF06-6BA8-4128-AB8D-203F15B1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74EE00-A6E3-4F78-8F09-518E4746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30B86-5249-42C6-BFB8-F177B1B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A32E-43A0-4259-8592-3C70CD90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B4ED8-8609-446D-B80A-424095E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1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DB5C9-34D1-40B4-809F-E9D0C70B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FDEA-1C92-4AC8-9430-61A23B069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2BE41-7C16-457D-87A9-6F5A9E96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4B181-74D9-41F6-92B9-CB7CF3A5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FD523-06A5-492F-8685-23BF21E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56A83-864B-49CF-80C4-DCC023B4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C217-7A8C-4CAB-A164-3F016E6E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6D26B-F35E-479E-B88B-1A13952A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AF164-70AE-4B30-BC9E-CD661FBA7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1F939-2E06-419A-A8B6-F7FF50F7C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48AEE7-F59C-4E2D-9B38-3E38BCA4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A9CD0-543B-4900-909B-D47E1C82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1296EC-16A6-4B13-A12D-79E84072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C8E98-7DFD-41D2-87B0-FEF4426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FF76F-A681-4570-A4C5-A7A8834D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92488-57B9-4B00-8B61-95A5107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8A0DF6-B563-4923-B765-B41CD13B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5AD10-94CB-4702-8AC0-80EFFF2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2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AFE3E-9D81-485E-BE80-5CDB1053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6B9491-4B06-4719-B681-966FC9A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1A9A9-6AF5-4C80-BC9D-B6B88F96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6111-B203-471F-9E5C-B7EB90F1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D2D64-AD45-4FAC-B65C-CAC345AC9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8AFB4-4870-426E-A771-7E5517DCB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99332-1718-4849-BA92-2B6063C5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C7F69-B3A4-40B4-ABF5-5C8ADCB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614B8-222C-4F1C-AD2C-9350F284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D974-9B97-482C-B29B-1BDD9DB5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7CF0D-D3AE-450F-8415-2D4F17945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2B6357-BB24-494A-B495-4FB396B6B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10067-DD20-4396-8618-18C17B89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71CE3-7F99-496B-A4D1-329245C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5041B-7581-4010-8F90-2385D289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1BB8FA-7FA6-4B30-B328-C3B10424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C2B02-CE19-4BC1-814C-DB0DFB7C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606E9-30FF-46DB-8519-D3E71F3BB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8D2E-FDE7-4696-B033-7F6483A57050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F4B07-2F83-4323-AA8F-1DA56880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2B0F9-2967-4D91-88C4-301C01051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8126-6E5F-43E7-8D09-0092EAC868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8C524D-9D72-4075-865C-A827EF1AF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Recent Plans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CDF332E-6071-4897-A9FC-B11EDB0ED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1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04DB9-8F93-415F-8397-8C90158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26594-6333-4F08-A99B-2C90D239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集思广益：有没有可以拿经费</a:t>
            </a:r>
            <a:r>
              <a:rPr lang="en-US" altLang="zh-CN" dirty="0"/>
              <a:t>or</a:t>
            </a:r>
            <a:r>
              <a:rPr lang="zh-CN" altLang="en-US" dirty="0"/>
              <a:t>材料的地方</a:t>
            </a:r>
            <a:r>
              <a:rPr lang="en-US" altLang="zh-CN" dirty="0"/>
              <a:t>/</a:t>
            </a:r>
            <a:r>
              <a:rPr lang="zh-CN" altLang="en-US" dirty="0"/>
              <a:t>有没有可以要社办的地方</a:t>
            </a:r>
            <a:endParaRPr lang="en-US" altLang="zh-CN" dirty="0"/>
          </a:p>
          <a:p>
            <a:pPr lvl="1"/>
            <a:r>
              <a:rPr lang="zh-CN" altLang="en-US" dirty="0"/>
              <a:t>似乎团委不赞成赞助</a:t>
            </a:r>
            <a:endParaRPr lang="en-US" altLang="zh-CN" dirty="0"/>
          </a:p>
          <a:p>
            <a:pPr lvl="1"/>
            <a:r>
              <a:rPr lang="zh-CN" altLang="en-US" dirty="0"/>
              <a:t>每个项目都要钱，我出不起</a:t>
            </a:r>
            <a:r>
              <a:rPr lang="en-US" altLang="zh-CN" dirty="0"/>
              <a:t>.jpg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你们需要什么？</a:t>
            </a:r>
            <a:endParaRPr lang="en-US" altLang="zh-CN" dirty="0"/>
          </a:p>
          <a:p>
            <a:pPr lvl="1"/>
            <a:r>
              <a:rPr lang="zh-CN" altLang="en-US" dirty="0"/>
              <a:t>活动，资源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四平需要活动间吗</a:t>
            </a:r>
          </a:p>
        </p:txBody>
      </p:sp>
    </p:spTree>
    <p:extLst>
      <p:ext uri="{BB962C8B-B14F-4D97-AF65-F5344CB8AC3E}">
        <p14:creationId xmlns:p14="http://schemas.microsoft.com/office/powerpoint/2010/main" val="40793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FB8A-0EBC-4DD5-85C9-05C75F28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</a:t>
            </a:r>
            <a:r>
              <a:rPr lang="en-US" altLang="zh-CN" dirty="0" err="1"/>
              <a:t>Shirokuma</a:t>
            </a:r>
            <a:r>
              <a:rPr lang="en-US" altLang="zh-CN" dirty="0"/>
              <a:t>: </a:t>
            </a:r>
            <a:r>
              <a:rPr lang="zh-CN" altLang="en-US" dirty="0"/>
              <a:t>开源基础设施建设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B49BA-22CB-489B-A90B-F7F3AA23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DELL R710</a:t>
            </a:r>
          </a:p>
          <a:p>
            <a:r>
              <a:rPr lang="en-US" altLang="zh-CN" dirty="0"/>
              <a:t>2x X5660, DDR3 REG 32GB+(8GB)</a:t>
            </a:r>
          </a:p>
          <a:p>
            <a:r>
              <a:rPr lang="en-US" altLang="zh-CN" dirty="0"/>
              <a:t>4x Seagate 2T 2x SAS 2T</a:t>
            </a:r>
          </a:p>
          <a:p>
            <a:endParaRPr lang="en-US" altLang="zh-CN" dirty="0"/>
          </a:p>
          <a:p>
            <a:r>
              <a:rPr lang="en-US" altLang="zh-CN" dirty="0"/>
              <a:t>Git </a:t>
            </a:r>
            <a:r>
              <a:rPr lang="zh-CN" altLang="en-US" dirty="0"/>
              <a:t>和开源镜像</a:t>
            </a:r>
            <a:endParaRPr lang="en-US" altLang="zh-CN" dirty="0"/>
          </a:p>
          <a:p>
            <a:r>
              <a:rPr lang="zh-CN" altLang="en-US" dirty="0"/>
              <a:t>（计划在未来上架四平）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23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ADE2-B57A-4D2A-949C-A50A124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高性能计算实验室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2A8CC-E0B1-4789-AD52-6D12D12EA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ASC 2020-21 </a:t>
            </a:r>
            <a:r>
              <a:rPr lang="zh-CN" altLang="en-US" dirty="0"/>
              <a:t>队伍</a:t>
            </a:r>
            <a:endParaRPr lang="en-US" altLang="zh-CN" dirty="0"/>
          </a:p>
          <a:p>
            <a:r>
              <a:rPr lang="zh-CN" altLang="en-US" dirty="0"/>
              <a:t>刘孔阳，裘自立，姜文渊，夏文勇，陆言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欢迎群友加入我们</a:t>
            </a:r>
            <a:r>
              <a:rPr lang="en-US" altLang="zh-CN" dirty="0"/>
              <a:t>.jpg</a:t>
            </a:r>
          </a:p>
          <a:p>
            <a:r>
              <a:rPr lang="zh-CN" altLang="en-US" dirty="0"/>
              <a:t>或许之后会顺便开高性能相关的社团活动？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如果有稳定的电力供应，我们希望能有钱建 </a:t>
            </a:r>
            <a:r>
              <a:rPr lang="en-US" altLang="zh-CN" dirty="0"/>
              <a:t>cluster </a:t>
            </a:r>
          </a:p>
          <a:p>
            <a:r>
              <a:rPr lang="zh-CN" altLang="en-US" dirty="0"/>
              <a:t>（要是有钱建 </a:t>
            </a:r>
            <a:r>
              <a:rPr lang="en-US" altLang="zh-CN" dirty="0"/>
              <a:t>cluster </a:t>
            </a:r>
            <a:r>
              <a:rPr lang="zh-CN" altLang="en-US" dirty="0"/>
              <a:t>我们说不定还能在学校里赚钱）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0FD-18CC-4288-98D0-7065E973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开源硬件，边缘计算与电子技术实验室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B1224-3D67-4EBC-B3C8-6592F8ED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一堆电子元器件（除了电容啥都有），一块</a:t>
            </a:r>
            <a:r>
              <a:rPr lang="en-US" altLang="zh-CN" dirty="0"/>
              <a:t>Orange Pi</a:t>
            </a:r>
            <a:r>
              <a:rPr lang="zh-CN" altLang="en-US" dirty="0"/>
              <a:t>，一块</a:t>
            </a:r>
            <a:r>
              <a:rPr lang="en-US" altLang="zh-CN" dirty="0"/>
              <a:t>Arduino</a:t>
            </a:r>
          </a:p>
          <a:p>
            <a:r>
              <a:rPr lang="zh-CN" altLang="en-US" dirty="0"/>
              <a:t>一块 </a:t>
            </a:r>
            <a:r>
              <a:rPr lang="en-US" altLang="zh-CN" dirty="0"/>
              <a:t>STM32 </a:t>
            </a:r>
            <a:r>
              <a:rPr lang="zh-CN" altLang="en-US" dirty="0"/>
              <a:t>在路上</a:t>
            </a:r>
            <a:endParaRPr lang="en-US" altLang="zh-CN" dirty="0"/>
          </a:p>
          <a:p>
            <a:r>
              <a:rPr lang="zh-CN" altLang="en-US" dirty="0"/>
              <a:t>想拿来干啥干啥，之后应该还会有更多的设备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与设创 </a:t>
            </a:r>
            <a:r>
              <a:rPr lang="en-US" altLang="zh-CN" dirty="0"/>
              <a:t>or </a:t>
            </a:r>
            <a:r>
              <a:rPr lang="zh-CN" altLang="en-US" dirty="0"/>
              <a:t>理工科学院（电信，机械</a:t>
            </a:r>
            <a:r>
              <a:rPr lang="en-US" altLang="zh-CN" dirty="0"/>
              <a:t>……</a:t>
            </a:r>
            <a:r>
              <a:rPr lang="zh-CN" altLang="en-US" dirty="0"/>
              <a:t>）合作？</a:t>
            </a:r>
          </a:p>
        </p:txBody>
      </p:sp>
    </p:spTree>
    <p:extLst>
      <p:ext uri="{BB962C8B-B14F-4D97-AF65-F5344CB8AC3E}">
        <p14:creationId xmlns:p14="http://schemas.microsoft.com/office/powerpoint/2010/main" val="10601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250F8-F7D8-494A-BC53-8841C174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仰望星空 “实验室”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6C0DA-E71F-4228-A51A-EF4B8B07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0F515-09EC-402B-8BE0-7E7A6B8FF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54200"/>
            <a:ext cx="609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9273-B247-4219-898E-0286CF7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实验室守则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E6646-4454-460D-82D0-91841177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守则</a:t>
            </a:r>
            <a:r>
              <a:rPr lang="en-US" altLang="zh-CN" dirty="0"/>
              <a:t>0</a:t>
            </a:r>
            <a:r>
              <a:rPr lang="zh-CN" altLang="en-US" dirty="0"/>
              <a:t>：别着凉。</a:t>
            </a:r>
            <a:endParaRPr lang="en-US" altLang="zh-CN" dirty="0"/>
          </a:p>
          <a:p>
            <a:pPr lvl="1"/>
            <a:r>
              <a:rPr lang="zh-CN" altLang="en-US" dirty="0"/>
              <a:t>窗户还没有修好，漏风</a:t>
            </a:r>
            <a:endParaRPr lang="en-US" altLang="zh-CN" dirty="0"/>
          </a:p>
          <a:p>
            <a:pPr lvl="1"/>
            <a:r>
              <a:rPr lang="zh-CN" altLang="en-US" dirty="0"/>
              <a:t>就算修好了也冬冷夏热</a:t>
            </a:r>
            <a:endParaRPr lang="en-US" altLang="zh-CN" dirty="0"/>
          </a:p>
          <a:p>
            <a:r>
              <a:rPr lang="zh-CN" altLang="en-US" dirty="0"/>
              <a:t>守则</a:t>
            </a:r>
            <a:r>
              <a:rPr lang="en-US" altLang="zh-CN" dirty="0"/>
              <a:t>1</a:t>
            </a:r>
            <a:r>
              <a:rPr lang="zh-CN" altLang="en-US" dirty="0"/>
              <a:t>：不出被人发现的安全事故。</a:t>
            </a:r>
            <a:endParaRPr lang="en-US" altLang="zh-CN" dirty="0"/>
          </a:p>
          <a:p>
            <a:pPr lvl="1"/>
            <a:r>
              <a:rPr lang="zh-CN" altLang="en-US" dirty="0"/>
              <a:t>团委就在隔壁，请对我们好些</a:t>
            </a:r>
            <a:endParaRPr lang="en-US" altLang="zh-CN" dirty="0"/>
          </a:p>
          <a:p>
            <a:r>
              <a:rPr lang="zh-CN" altLang="en-US" dirty="0"/>
              <a:t>守则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/>
              <a:t>TOSA </a:t>
            </a:r>
            <a:r>
              <a:rPr lang="zh-CN" altLang="en-US" dirty="0"/>
              <a:t>财产请勿侵占</a:t>
            </a:r>
            <a:endParaRPr lang="en-US" altLang="zh-CN" dirty="0"/>
          </a:p>
          <a:p>
            <a:pPr lvl="1"/>
            <a:r>
              <a:rPr lang="zh-CN" altLang="en-US" dirty="0"/>
              <a:t>如果你需要，我们或许可以长期借你。</a:t>
            </a:r>
            <a:endParaRPr lang="en-US" altLang="zh-CN" dirty="0"/>
          </a:p>
          <a:p>
            <a:r>
              <a:rPr lang="zh-CN" altLang="en-US" dirty="0"/>
              <a:t>守则</a:t>
            </a:r>
            <a:r>
              <a:rPr lang="en-US" altLang="zh-CN" dirty="0"/>
              <a:t>3</a:t>
            </a:r>
            <a:r>
              <a:rPr lang="zh-CN" altLang="en-US" dirty="0"/>
              <a:t>：实验内容不太离谱</a:t>
            </a:r>
            <a:endParaRPr lang="en-US" altLang="zh-CN" dirty="0"/>
          </a:p>
          <a:p>
            <a:pPr lvl="1"/>
            <a:r>
              <a:rPr lang="zh-CN" altLang="en-US" dirty="0"/>
              <a:t>请考虑一下我们有限的电力供应</a:t>
            </a:r>
            <a:endParaRPr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22302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DF730-C333-425E-B453-F703AC3E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实验室计划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F434-943C-4B59-8786-94D07D89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没有计划</a:t>
            </a:r>
            <a:endParaRPr lang="en-US" altLang="zh-CN" dirty="0"/>
          </a:p>
          <a:p>
            <a:r>
              <a:rPr lang="zh-CN" altLang="en-US" dirty="0"/>
              <a:t>我希望有需求的人可以自己来做些啥</a:t>
            </a:r>
            <a:endParaRPr lang="en-US" altLang="zh-CN" dirty="0"/>
          </a:p>
          <a:p>
            <a:pPr lvl="1"/>
            <a:r>
              <a:rPr lang="zh-CN" altLang="en-US" dirty="0"/>
              <a:t>给其他项目贡献、做自己的项目</a:t>
            </a:r>
            <a:endParaRPr lang="en-US" altLang="zh-CN" dirty="0"/>
          </a:p>
          <a:p>
            <a:r>
              <a:rPr lang="zh-CN" altLang="en-US" dirty="0"/>
              <a:t>我信任你们</a:t>
            </a:r>
            <a:r>
              <a:rPr lang="en-US" altLang="zh-CN" dirty="0"/>
              <a:t>.jpg</a:t>
            </a:r>
          </a:p>
        </p:txBody>
      </p:sp>
    </p:spTree>
    <p:extLst>
      <p:ext uri="{BB962C8B-B14F-4D97-AF65-F5344CB8AC3E}">
        <p14:creationId xmlns:p14="http://schemas.microsoft.com/office/powerpoint/2010/main" val="38578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7552-7477-4E13-9E79-83B275A2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与原创音乐人协会的合作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1901-F277-46CA-8D2C-559993B3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（为什么能借到这个地方做实验室）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放置音乐制作器材：音箱，调音台，效果器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（以后可以试试计算机音乐之类的？）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524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1ABA6-8FD4-4B66-A269-A910AD4F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一些个人想法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066DF-1C00-402E-A59B-E9D0DE59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为什么要制定这么巨大的计划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希望我们这个社团能有“创造的活力”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整合资源，为更多的人提供资源</a:t>
            </a:r>
            <a:endParaRPr kumimoji="1" lang="en-US" altLang="zh-CN" dirty="0"/>
          </a:p>
          <a:p>
            <a:pPr lvl="1"/>
            <a:endParaRPr kumimoji="1" lang="en-US" altLang="ja-JP" dirty="0"/>
          </a:p>
          <a:p>
            <a:r>
              <a:rPr kumimoji="1" lang="zh-CN" altLang="en-US" dirty="0"/>
              <a:t>一点迷惑想法：希望若干年以后，我们能有 </a:t>
            </a:r>
            <a:r>
              <a:rPr kumimoji="1" lang="en-US" altLang="zh-CN" dirty="0"/>
              <a:t>MIT AI Lab </a:t>
            </a:r>
            <a:r>
              <a:rPr kumimoji="1" lang="zh-CN" altLang="en-US" dirty="0"/>
              <a:t>那样的良好氛围。</a:t>
            </a:r>
            <a:endParaRPr kumimoji="1" lang="en-US" altLang="zh-CN" dirty="0"/>
          </a:p>
          <a:p>
            <a:r>
              <a:rPr kumimoji="1" lang="zh-CN" altLang="en-US" dirty="0"/>
              <a:t>尽量自由的管理模式</a:t>
            </a:r>
            <a:endParaRPr kumimoji="1" lang="en-US" altLang="zh-CN" dirty="0"/>
          </a:p>
          <a:p>
            <a:endParaRPr kumimoji="1" lang="en-US" altLang="ja-JP" dirty="0"/>
          </a:p>
          <a:p>
            <a:r>
              <a:rPr kumimoji="1" lang="zh-CN" altLang="en-US" dirty="0"/>
              <a:t>开源精神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93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414</Words>
  <Application>Microsoft Office PowerPoint</Application>
  <PresentationFormat>宽屏</PresentationFormat>
  <Paragraphs>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等线</vt:lpstr>
      <vt:lpstr>等线 Light</vt:lpstr>
      <vt:lpstr>Arial</vt:lpstr>
      <vt:lpstr>Office 主题​​</vt:lpstr>
      <vt:lpstr>Recent Plans</vt:lpstr>
      <vt:lpstr>Lab Shirokuma: 开源基础设施建设</vt:lpstr>
      <vt:lpstr>高性能计算实验室</vt:lpstr>
      <vt:lpstr>开源硬件，边缘计算与电子技术实验室</vt:lpstr>
      <vt:lpstr>仰望星空 “实验室”</vt:lpstr>
      <vt:lpstr>实验室守则</vt:lpstr>
      <vt:lpstr>实验室计划</vt:lpstr>
      <vt:lpstr>与原创音乐人协会的合作</vt:lpstr>
      <vt:lpstr>一些个人想法</vt:lpstr>
      <vt:lpstr>交流环节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 on Open Source Hardware</dc:title>
  <dc:creator>rikugen</dc:creator>
  <cp:lastModifiedBy>rikugen</cp:lastModifiedBy>
  <cp:revision>12</cp:revision>
  <dcterms:created xsi:type="dcterms:W3CDTF">2020-11-15T11:54:50Z</dcterms:created>
  <dcterms:modified xsi:type="dcterms:W3CDTF">2020-11-17T12:24:12Z</dcterms:modified>
</cp:coreProperties>
</file>