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egan" userId="f763d68e-9660-4957-9ef9-e22725b83a40" providerId="ADAL" clId="{3FAE12B7-01A9-4A35-8977-41E596A2DC1D}"/>
    <pc:docChg chg="modSld">
      <pc:chgData name="David Regan" userId="f763d68e-9660-4957-9ef9-e22725b83a40" providerId="ADAL" clId="{3FAE12B7-01A9-4A35-8977-41E596A2DC1D}" dt="2020-05-19T15:26:22.886" v="27" actId="6549"/>
      <pc:docMkLst>
        <pc:docMk/>
      </pc:docMkLst>
      <pc:sldChg chg="modSp">
        <pc:chgData name="David Regan" userId="f763d68e-9660-4957-9ef9-e22725b83a40" providerId="ADAL" clId="{3FAE12B7-01A9-4A35-8977-41E596A2DC1D}" dt="2020-05-19T08:53:02.898" v="4" actId="1076"/>
        <pc:sldMkLst>
          <pc:docMk/>
          <pc:sldMk cId="1081140253" sldId="256"/>
        </pc:sldMkLst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64" creationId="{D55BDD0C-819B-421F-B9D2-D08C95D415B9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7" creationId="{453E7490-4EB9-4D1D-920E-23422087C46B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8" creationId="{211D73FB-B710-47C3-BD77-A4DC74F93560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59" creationId="{A1529F01-3EA5-4BC1-AFDB-BBAAF8599786}"/>
          </ac:spMkLst>
        </pc:spChg>
        <pc:spChg chg="mod">
          <ac:chgData name="David Regan" userId="f763d68e-9660-4957-9ef9-e22725b83a40" providerId="ADAL" clId="{3FAE12B7-01A9-4A35-8977-41E596A2DC1D}" dt="2020-05-19T08:53:02.898" v="4" actId="1076"/>
          <ac:spMkLst>
            <pc:docMk/>
            <pc:sldMk cId="1081140253" sldId="256"/>
            <ac:spMk id="160" creationId="{58E1B1A2-9224-4EA8-A1D2-DCDDDF0F574E}"/>
          </ac:spMkLst>
        </pc:s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29" creationId="{0A063905-848F-4A5A-B689-F38CBAF48943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50" creationId="{45260B6B-EE1C-4056-9B62-7901969B63CC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52" creationId="{3F7ED9AA-799E-4E9E-A3E4-4F8556615999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69" creationId="{67BA9241-5084-490E-951E-3CC1504DFAA6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80" creationId="{46447E7F-D541-4AFB-900C-212AED5325E4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110" creationId="{7F96366F-753A-4483-9D9F-38ED715EE672}"/>
          </ac:grpSpMkLst>
        </pc:grpChg>
        <pc:grpChg chg="mod">
          <ac:chgData name="David Regan" userId="f763d68e-9660-4957-9ef9-e22725b83a40" providerId="ADAL" clId="{3FAE12B7-01A9-4A35-8977-41E596A2DC1D}" dt="2020-05-19T08:53:02.898" v="4" actId="1076"/>
          <ac:grpSpMkLst>
            <pc:docMk/>
            <pc:sldMk cId="1081140253" sldId="256"/>
            <ac:grpSpMk id="156" creationId="{7FC24A98-BAFB-485D-8B0A-7535C596074E}"/>
          </ac:grpSpMkLst>
        </pc:grp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2" creationId="{A0FC2919-6782-4D6E-8CE4-DAC0FF909BA4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5" creationId="{5726803C-2D93-42C7-8761-C8122E60DCEA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28" creationId="{C1E76554-C068-42F3-A11D-D36E5B54A6B3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1" creationId="{BDA1032B-68AE-48F6-8477-186E79C3457A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4" creationId="{05DCC4E7-0AAB-47BB-B8CB-102351F86C77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38" creationId="{44592636-946D-4F25-9D73-0FA7D9F0BB9E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51" creationId="{700C5FDA-E903-4684-8403-169A975084D8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1" creationId="{246FC8D7-00FA-48C2-B65E-3FFE9A03B430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4" creationId="{815BD3DC-5CB2-4C86-BA7F-4E461F5127BC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67" creationId="{5AC516CA-FE5D-41C1-9556-EF941AF9F06C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70" creationId="{B3FFB787-3E37-4279-AA7D-CD5070F8EC5F}"/>
          </ac:cxnSpMkLst>
        </pc:cxnChg>
        <pc:cxnChg chg="mod">
          <ac:chgData name="David Regan" userId="f763d68e-9660-4957-9ef9-e22725b83a40" providerId="ADAL" clId="{3FAE12B7-01A9-4A35-8977-41E596A2DC1D}" dt="2020-05-19T08:53:02.898" v="4" actId="1076"/>
          <ac:cxnSpMkLst>
            <pc:docMk/>
            <pc:sldMk cId="1081140253" sldId="256"/>
            <ac:cxnSpMk id="173" creationId="{728B591D-B42F-40B9-9939-E97FEE595F1D}"/>
          </ac:cxnSpMkLst>
        </pc:cxnChg>
      </pc:sldChg>
      <pc:sldChg chg="modSp">
        <pc:chgData name="David Regan" userId="f763d68e-9660-4957-9ef9-e22725b83a40" providerId="ADAL" clId="{3FAE12B7-01A9-4A35-8977-41E596A2DC1D}" dt="2020-05-19T15:26:22.886" v="27" actId="6549"/>
        <pc:sldMkLst>
          <pc:docMk/>
          <pc:sldMk cId="915570220" sldId="257"/>
        </pc:sldMkLst>
        <pc:spChg chg="mod">
          <ac:chgData name="David Regan" userId="f763d68e-9660-4957-9ef9-e22725b83a40" providerId="ADAL" clId="{3FAE12B7-01A9-4A35-8977-41E596A2DC1D}" dt="2020-05-19T15:26:22.886" v="27" actId="6549"/>
          <ac:spMkLst>
            <pc:docMk/>
            <pc:sldMk cId="915570220" sldId="257"/>
            <ac:spMk id="12" creationId="{1AE8C1A4-6B1E-438B-9A69-691D320515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3A6-EB27-47AB-AD3A-9EF9EBC2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E5C6-4768-48BE-90E9-F1C72227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555-9F4D-4BF4-94EF-10132413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265F-2891-4511-8A59-4CEA4850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268E-012A-4211-9194-6AE282BE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6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B71C-1D7C-45DF-87B3-9FB1149D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FAB2-5210-4A8E-862E-911CC0D8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85A7-2584-4391-BF81-2FC91250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4F34-9043-467E-8090-54AF738B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22C4-E40E-45A1-BFCA-978752B0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1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FFD74-D21C-46B5-A1B2-C932E65F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20F6-C966-4AF8-B7D2-9A444B931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30E0-6B5C-4068-A936-78ABF10B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6BCB-6C82-4194-937D-59B79DBB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11A1-2F52-4F8E-8422-12A9AD8D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335-9EEE-40FB-ABED-4C3070CA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93EB-A37E-4D2E-AF26-FE077DD6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3E36-964D-42A2-9D32-E4D5E3E7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1291-12EA-4D29-A284-B9861A8F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91B9-E6F3-475C-AA85-DAE6E9F5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C072-F38F-4B47-B245-555A8AC3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79CF-FF4A-4008-A3E3-80E3B5AF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59F2-F83A-4A84-BB17-7EE0BBE6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E6CF-CC26-44C8-993F-701EC37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80AB-D318-4561-8E02-F03B882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E462-AE3F-4C4D-AD98-D4026390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C099-F042-4D46-B9E1-EC977922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9E24-8501-4835-AE7B-98E8A994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6B28D-07AE-4689-8545-B3318734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6BC0-41DE-4B33-A96B-18C99D4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81E5-DBB7-4318-A981-B01B876A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9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DC76-27BB-4EAE-8018-7ACBA5B7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EEF9-76AB-493E-B64C-751A45F1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AA0AF-B84B-4BE8-A15C-B606A98B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4AD6C-B54A-4FB6-A60D-A90B935D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3DA26-345C-45F7-B027-C55238084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E017F-7066-4798-ABC1-DF72EE68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6126A-6B3A-4CB7-A11F-B90C13F8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E490-4336-4AC8-99FF-0E53FD85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7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E2CC-F8A5-46C3-802C-9EF23B88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A2EFE-5C3B-4037-82B2-4AE2BAEF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5446-D81E-4C31-8E9A-4B4CF19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E62B6-DADF-4F4D-8B6D-419B8A37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F1DB4-CD3D-47CF-BA64-77EC469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E8EBD-7E1A-4079-B46E-7A59B1D5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58E4-6880-46A6-BE7A-980A4CB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2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9E57-714A-45E4-83AC-C3B08BFA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2CD2-D1FC-4BCC-AF15-F3A60A20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C0D87-4B09-46C6-B400-339F684B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4780-14FE-4664-A9F9-A8C6C20B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3F2F-1F4E-46E8-A01D-4DD0A6D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3FD5-8336-4210-A583-2F63D7CF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98C7-A02F-4815-A317-296D2C4B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B8EF5-17D1-4D13-9619-6E70F8DDE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6168-F626-412B-B456-19D75A3B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4BAA-7AF0-43AB-AC81-D64A0C83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B278-D6C4-49E2-8F97-B23C3CF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4AC9-B0A4-4769-94AB-772E2151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0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0EF59-6C56-40FA-8FFA-37D0D56D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1B9C-0863-45A1-AC6C-56AF0843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8296-9345-4B5E-80E4-CD330686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840A-AB2C-4C90-8C87-D662D6BC1416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8068-2152-4019-B861-02FA0312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1953-9045-4DAB-912B-DAFC7F79D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D19F-DE12-430A-AD47-9C2304290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916964" y="1758028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466837" y="1774766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4139266" y="1592196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853404" y="90515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4123374" y="2553019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4123374" y="3506560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4139266" y="628180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238352" y="983474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238353" y="1947490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238352" y="2567866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238353" y="2894569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849854" y="983474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286876" y="1079724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852674" y="3261324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833962" y="3861854"/>
            <a:ext cx="1018714" cy="340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340304" y="324699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340304" y="4012477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340304" y="4777955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340304" y="248152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627552" y="2113322"/>
            <a:ext cx="839287" cy="300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624189" y="2787315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624190" y="3552793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624189" y="4054424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624190" y="4371796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4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63905-848F-4A5A-B689-F38CBAF48943}"/>
              </a:ext>
            </a:extLst>
          </p:cNvPr>
          <p:cNvGrpSpPr/>
          <p:nvPr/>
        </p:nvGrpSpPr>
        <p:grpSpPr>
          <a:xfrm>
            <a:off x="867789" y="1859295"/>
            <a:ext cx="710588" cy="710588"/>
            <a:chOff x="4236098" y="1048282"/>
            <a:chExt cx="914742" cy="9147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F8B98C-BB13-444C-B9FF-F802D24A23B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5BEB94-C0B3-4D61-BA68-EA40E83595FA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F39F7-7E4B-4AE1-8CFA-7B390F4DCB0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E07771-0ED3-40E4-B9F7-4C258702C96E}"/>
                </a:ext>
              </a:extLst>
            </p:cNvPr>
            <p:cNvCxnSpPr>
              <a:cxnSpLocks/>
              <a:stCxn id="4" idx="7"/>
              <a:endCxn id="5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2EA121-B5F1-48FA-AE9C-9F1873FEBF69}"/>
                </a:ext>
              </a:extLst>
            </p:cNvPr>
            <p:cNvCxnSpPr>
              <a:cxnSpLocks/>
              <a:stCxn id="4" idx="6"/>
              <a:endCxn id="5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226309-BC18-4908-B1A6-44201E891C3E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4299D4-3A64-48FF-87AD-4CE6EC9D44F2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A46D59-2855-4B5E-A302-78C526C8C0A7}"/>
                </a:ext>
              </a:extLst>
            </p:cNvPr>
            <p:cNvCxnSpPr>
              <a:cxnSpLocks/>
              <a:stCxn id="4" idx="5"/>
              <a:endCxn id="5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472A67-636E-4475-B337-14462745BDD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42B454-01E8-4DFF-9BD8-D7E3FD206ACB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260B6B-EE1C-4056-9B62-7901969B63CC}"/>
              </a:ext>
            </a:extLst>
          </p:cNvPr>
          <p:cNvGrpSpPr/>
          <p:nvPr/>
        </p:nvGrpSpPr>
        <p:grpSpPr>
          <a:xfrm>
            <a:off x="2319425" y="1987178"/>
            <a:ext cx="771516" cy="1278423"/>
            <a:chOff x="6106894" y="795049"/>
            <a:chExt cx="771516" cy="12784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B187BB-3BCF-4B3A-B61C-1335D92AA497}"/>
                </a:ext>
              </a:extLst>
            </p:cNvPr>
            <p:cNvSpPr/>
            <p:nvPr/>
          </p:nvSpPr>
          <p:spPr>
            <a:xfrm>
              <a:off x="6106896" y="795049"/>
              <a:ext cx="770151" cy="1278423"/>
            </a:xfrm>
            <a:prstGeom prst="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C3F90-2E2B-48BE-94E3-52C49F2C7138}"/>
                </a:ext>
              </a:extLst>
            </p:cNvPr>
            <p:cNvSpPr/>
            <p:nvPr/>
          </p:nvSpPr>
          <p:spPr>
            <a:xfrm>
              <a:off x="6106896" y="795049"/>
              <a:ext cx="771513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5F255-5EC8-473C-BC64-96A84B045A68}"/>
                </a:ext>
              </a:extLst>
            </p:cNvPr>
            <p:cNvSpPr/>
            <p:nvPr/>
          </p:nvSpPr>
          <p:spPr>
            <a:xfrm>
              <a:off x="6106896" y="1112289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AF1DB6-BBD1-4E26-B741-0EC60BA7A0BB}"/>
                </a:ext>
              </a:extLst>
            </p:cNvPr>
            <p:cNvSpPr/>
            <p:nvPr/>
          </p:nvSpPr>
          <p:spPr>
            <a:xfrm>
              <a:off x="6106894" y="1429529"/>
              <a:ext cx="771515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72D8C46-77E0-4BD2-AE39-EFC92BE77380}"/>
                </a:ext>
              </a:extLst>
            </p:cNvPr>
            <p:cNvSpPr/>
            <p:nvPr/>
          </p:nvSpPr>
          <p:spPr>
            <a:xfrm>
              <a:off x="6106896" y="1756232"/>
              <a:ext cx="771514" cy="31724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ED9AA-799E-4E9E-A3E4-4F8556615999}"/>
              </a:ext>
            </a:extLst>
          </p:cNvPr>
          <p:cNvGrpSpPr/>
          <p:nvPr/>
        </p:nvGrpSpPr>
        <p:grpSpPr>
          <a:xfrm>
            <a:off x="3991854" y="1804608"/>
            <a:ext cx="710588" cy="710588"/>
            <a:chOff x="4236098" y="1048282"/>
            <a:chExt cx="914742" cy="91474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46D57A-33AA-43D1-942D-A3E1457411E4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87EA62-19E7-4596-92A5-4744FC689E2F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CB4AF-3B28-4F03-9D0C-33A62C008833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AB86707-4C1D-4D6E-97CC-CCD69CACB24F}"/>
                </a:ext>
              </a:extLst>
            </p:cNvPr>
            <p:cNvCxnSpPr>
              <a:cxnSpLocks/>
              <a:stCxn id="53" idx="7"/>
              <a:endCxn id="54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7132B0-AC60-488A-88D4-2AB647D2E5CE}"/>
                </a:ext>
              </a:extLst>
            </p:cNvPr>
            <p:cNvCxnSpPr>
              <a:cxnSpLocks/>
              <a:stCxn id="53" idx="6"/>
              <a:endCxn id="54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519001-0371-472F-AE6B-69ED96394558}"/>
                </a:ext>
              </a:extLst>
            </p:cNvPr>
            <p:cNvCxnSpPr>
              <a:cxnSpLocks/>
              <a:stCxn id="54" idx="2"/>
              <a:endCxn id="53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D265AC-E076-4011-A802-BBCAA7A49856}"/>
                </a:ext>
              </a:extLst>
            </p:cNvPr>
            <p:cNvCxnSpPr>
              <a:cxnSpLocks/>
              <a:stCxn id="54" idx="1"/>
              <a:endCxn id="53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50E8B-879C-42AA-A96E-40E8501FBA47}"/>
                </a:ext>
              </a:extLst>
            </p:cNvPr>
            <p:cNvCxnSpPr>
              <a:cxnSpLocks/>
              <a:stCxn id="53" idx="5"/>
              <a:endCxn id="54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EAD303-4EE3-4592-B760-9A8A8F83B678}"/>
                </a:ext>
              </a:extLst>
            </p:cNvPr>
            <p:cNvCxnSpPr>
              <a:cxnSpLocks/>
              <a:stCxn id="53" idx="4"/>
              <a:endCxn id="54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AD043E-30E7-414A-9E92-FE923DA5DBE3}"/>
                </a:ext>
              </a:extLst>
            </p:cNvPr>
            <p:cNvCxnSpPr>
              <a:cxnSpLocks/>
              <a:stCxn id="53" idx="3"/>
              <a:endCxn id="54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5BDD0C-819B-421F-B9D2-D08C95D415B9}"/>
              </a:ext>
            </a:extLst>
          </p:cNvPr>
          <p:cNvSpPr/>
          <p:nvPr/>
        </p:nvSpPr>
        <p:spPr>
          <a:xfrm>
            <a:off x="5705992" y="111756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BA9241-5084-490E-951E-3CC1504DFAA6}"/>
              </a:ext>
            </a:extLst>
          </p:cNvPr>
          <p:cNvGrpSpPr/>
          <p:nvPr/>
        </p:nvGrpSpPr>
        <p:grpSpPr>
          <a:xfrm>
            <a:off x="3975962" y="2765431"/>
            <a:ext cx="710588" cy="710588"/>
            <a:chOff x="4236098" y="1048282"/>
            <a:chExt cx="914742" cy="91474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1450AF-0602-45D9-8EE2-D24E0EE3CF3B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5D6C04D-8835-4DFF-85BA-DB2504B671F6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53A213-3959-4D00-A83B-91762E6DECBB}"/>
                </a:ext>
              </a:extLst>
            </p:cNvPr>
            <p:cNvCxnSpPr>
              <a:stCxn id="70" idx="0"/>
              <a:endCxn id="71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6CDC43-638D-42F7-B055-26D30D230C16}"/>
                </a:ext>
              </a:extLst>
            </p:cNvPr>
            <p:cNvCxnSpPr>
              <a:cxnSpLocks/>
              <a:stCxn id="70" idx="7"/>
              <a:endCxn id="71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619655-DE32-46C7-94BF-C1A45344F462}"/>
                </a:ext>
              </a:extLst>
            </p:cNvPr>
            <p:cNvCxnSpPr>
              <a:cxnSpLocks/>
              <a:stCxn id="70" idx="6"/>
              <a:endCxn id="71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54D35C-F28C-4C95-A2E0-601B5AAB2F22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1CDC99-926F-4FF4-9AE2-547584D78E99}"/>
                </a:ext>
              </a:extLst>
            </p:cNvPr>
            <p:cNvCxnSpPr>
              <a:cxnSpLocks/>
              <a:stCxn id="71" idx="1"/>
              <a:endCxn id="70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BA12288-02D9-463E-A354-9AAEAA5F08CA}"/>
                </a:ext>
              </a:extLst>
            </p:cNvPr>
            <p:cNvCxnSpPr>
              <a:cxnSpLocks/>
              <a:stCxn id="70" idx="5"/>
              <a:endCxn id="71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1EB02DC-94A7-4A8D-84BE-5A12CD0DB146}"/>
                </a:ext>
              </a:extLst>
            </p:cNvPr>
            <p:cNvCxnSpPr>
              <a:cxnSpLocks/>
              <a:stCxn id="70" idx="4"/>
              <a:endCxn id="71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2FE2D-0B38-454F-8354-C95710F23DE7}"/>
                </a:ext>
              </a:extLst>
            </p:cNvPr>
            <p:cNvCxnSpPr>
              <a:cxnSpLocks/>
              <a:stCxn id="70" idx="3"/>
              <a:endCxn id="71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47E7F-D541-4AFB-900C-212AED5325E4}"/>
              </a:ext>
            </a:extLst>
          </p:cNvPr>
          <p:cNvGrpSpPr/>
          <p:nvPr/>
        </p:nvGrpSpPr>
        <p:grpSpPr>
          <a:xfrm>
            <a:off x="3975962" y="3718972"/>
            <a:ext cx="710588" cy="710588"/>
            <a:chOff x="4236098" y="1048282"/>
            <a:chExt cx="914742" cy="91474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6980F9-2771-48BC-B097-5DF9BFDF9D2C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625537-EF46-4034-A4C9-842217C663B5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9CC4257-BF9D-46D7-8F43-8A7C8FC3C5E5}"/>
                </a:ext>
              </a:extLst>
            </p:cNvPr>
            <p:cNvCxnSpPr>
              <a:stCxn id="81" idx="0"/>
              <a:endCxn id="8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E078AEC-6C09-44C6-B822-0449CB3DB699}"/>
                </a:ext>
              </a:extLst>
            </p:cNvPr>
            <p:cNvCxnSpPr>
              <a:cxnSpLocks/>
              <a:stCxn id="81" idx="7"/>
              <a:endCxn id="8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CBFE8F-E7EB-434A-948C-E10003056F9B}"/>
                </a:ext>
              </a:extLst>
            </p:cNvPr>
            <p:cNvCxnSpPr>
              <a:cxnSpLocks/>
              <a:stCxn id="81" idx="6"/>
              <a:endCxn id="8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C83B2A-97E3-45AB-9B52-E66D57738552}"/>
                </a:ext>
              </a:extLst>
            </p:cNvPr>
            <p:cNvCxnSpPr>
              <a:cxnSpLocks/>
              <a:stCxn id="82" idx="2"/>
              <a:endCxn id="8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F028289-5527-4EA6-B714-B8FDEE66A219}"/>
                </a:ext>
              </a:extLst>
            </p:cNvPr>
            <p:cNvCxnSpPr>
              <a:cxnSpLocks/>
              <a:stCxn id="82" idx="1"/>
              <a:endCxn id="8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9B345E-7D12-4EA6-AD7F-EA23085ACD25}"/>
                </a:ext>
              </a:extLst>
            </p:cNvPr>
            <p:cNvCxnSpPr>
              <a:cxnSpLocks/>
              <a:stCxn id="81" idx="5"/>
              <a:endCxn id="8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674573-7AFB-4F56-87FA-6218E2BF84FD}"/>
                </a:ext>
              </a:extLst>
            </p:cNvPr>
            <p:cNvCxnSpPr>
              <a:cxnSpLocks/>
              <a:stCxn id="81" idx="4"/>
              <a:endCxn id="8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C1329BE-A4D8-4B62-9BD2-6E2073B395F0}"/>
                </a:ext>
              </a:extLst>
            </p:cNvPr>
            <p:cNvCxnSpPr>
              <a:cxnSpLocks/>
              <a:stCxn id="81" idx="3"/>
              <a:endCxn id="8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96366F-753A-4483-9D9F-38ED715EE672}"/>
              </a:ext>
            </a:extLst>
          </p:cNvPr>
          <p:cNvGrpSpPr/>
          <p:nvPr/>
        </p:nvGrpSpPr>
        <p:grpSpPr>
          <a:xfrm>
            <a:off x="3991854" y="840592"/>
            <a:ext cx="710588" cy="710588"/>
            <a:chOff x="4236098" y="1048282"/>
            <a:chExt cx="914742" cy="91474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7E718F-222B-4017-9965-8E096ABDE8E2}"/>
                </a:ext>
              </a:extLst>
            </p:cNvPr>
            <p:cNvSpPr/>
            <p:nvPr/>
          </p:nvSpPr>
          <p:spPr>
            <a:xfrm>
              <a:off x="4236098" y="1048282"/>
              <a:ext cx="914742" cy="914742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10F399-D36F-4B04-BF33-868294AFDC21}"/>
                </a:ext>
              </a:extLst>
            </p:cNvPr>
            <p:cNvSpPr/>
            <p:nvPr/>
          </p:nvSpPr>
          <p:spPr>
            <a:xfrm>
              <a:off x="4550328" y="1362512"/>
              <a:ext cx="289006" cy="289006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C07B624-D177-44AC-B8AB-3DC71AA27E36}"/>
                </a:ext>
              </a:extLst>
            </p:cNvPr>
            <p:cNvCxnSpPr>
              <a:stCxn id="111" idx="0"/>
              <a:endCxn id="112" idx="0"/>
            </p:cNvCxnSpPr>
            <p:nvPr/>
          </p:nvCxnSpPr>
          <p:spPr>
            <a:xfrm>
              <a:off x="4693469" y="1048282"/>
              <a:ext cx="1362" cy="31423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5C5B40-94DD-47E9-A831-8BF6176410C9}"/>
                </a:ext>
              </a:extLst>
            </p:cNvPr>
            <p:cNvCxnSpPr>
              <a:cxnSpLocks/>
              <a:stCxn id="111" idx="7"/>
              <a:endCxn id="112" idx="7"/>
            </p:cNvCxnSpPr>
            <p:nvPr/>
          </p:nvCxnSpPr>
          <p:spPr>
            <a:xfrm flipH="1">
              <a:off x="4797010" y="1182243"/>
              <a:ext cx="219869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59AF18-5D0F-45B2-963B-667E995DED2F}"/>
                </a:ext>
              </a:extLst>
            </p:cNvPr>
            <p:cNvCxnSpPr>
              <a:cxnSpLocks/>
              <a:stCxn id="111" idx="6"/>
              <a:endCxn id="112" idx="6"/>
            </p:cNvCxnSpPr>
            <p:nvPr/>
          </p:nvCxnSpPr>
          <p:spPr>
            <a:xfrm flipH="1">
              <a:off x="4839334" y="1505653"/>
              <a:ext cx="311506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4464C3-9C83-43D4-856E-F245F2FA8D70}"/>
                </a:ext>
              </a:extLst>
            </p:cNvPr>
            <p:cNvCxnSpPr>
              <a:cxnSpLocks/>
              <a:stCxn id="112" idx="2"/>
              <a:endCxn id="111" idx="2"/>
            </p:cNvCxnSpPr>
            <p:nvPr/>
          </p:nvCxnSpPr>
          <p:spPr>
            <a:xfrm flipH="1" flipV="1">
              <a:off x="4236098" y="1505653"/>
              <a:ext cx="314230" cy="136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9D9EC27-C804-4CBC-83AD-559E920B8500}"/>
                </a:ext>
              </a:extLst>
            </p:cNvPr>
            <p:cNvCxnSpPr>
              <a:cxnSpLocks/>
              <a:stCxn id="112" idx="1"/>
              <a:endCxn id="111" idx="1"/>
            </p:cNvCxnSpPr>
            <p:nvPr/>
          </p:nvCxnSpPr>
          <p:spPr>
            <a:xfrm flipH="1" flipV="1">
              <a:off x="4370059" y="1182243"/>
              <a:ext cx="222593" cy="222593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C69DA2-B208-45DA-B512-8B1158CE675F}"/>
                </a:ext>
              </a:extLst>
            </p:cNvPr>
            <p:cNvCxnSpPr>
              <a:cxnSpLocks/>
              <a:stCxn id="111" idx="5"/>
              <a:endCxn id="112" idx="5"/>
            </p:cNvCxnSpPr>
            <p:nvPr/>
          </p:nvCxnSpPr>
          <p:spPr>
            <a:xfrm flipH="1" flipV="1">
              <a:off x="4797010" y="1609194"/>
              <a:ext cx="219869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A8F21C5-2E30-4316-A877-2EF60FBE0891}"/>
                </a:ext>
              </a:extLst>
            </p:cNvPr>
            <p:cNvCxnSpPr>
              <a:cxnSpLocks/>
              <a:stCxn id="111" idx="4"/>
              <a:endCxn id="112" idx="4"/>
            </p:cNvCxnSpPr>
            <p:nvPr/>
          </p:nvCxnSpPr>
          <p:spPr>
            <a:xfrm flipV="1">
              <a:off x="4693469" y="1651518"/>
              <a:ext cx="1362" cy="311506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A5F60C-41CD-42E5-8F72-A47D176509B0}"/>
                </a:ext>
              </a:extLst>
            </p:cNvPr>
            <p:cNvCxnSpPr>
              <a:cxnSpLocks/>
              <a:stCxn id="111" idx="3"/>
              <a:endCxn id="112" idx="3"/>
            </p:cNvCxnSpPr>
            <p:nvPr/>
          </p:nvCxnSpPr>
          <p:spPr>
            <a:xfrm flipV="1">
              <a:off x="4370059" y="1609194"/>
              <a:ext cx="222593" cy="21986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0FC2919-6782-4D6E-8CE4-DAC0FF909BA4}"/>
              </a:ext>
            </a:extLst>
          </p:cNvPr>
          <p:cNvCxnSpPr>
            <a:cxnSpLocks/>
            <a:stCxn id="44" idx="3"/>
            <a:endCxn id="111" idx="2"/>
          </p:cNvCxnSpPr>
          <p:nvPr/>
        </p:nvCxnSpPr>
        <p:spPr>
          <a:xfrm flipV="1">
            <a:off x="3090940" y="1195886"/>
            <a:ext cx="900914" cy="9499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1">
            <a:extLst>
              <a:ext uri="{FF2B5EF4-FFF2-40B4-BE49-F238E27FC236}">
                <a16:creationId xmlns:a16="http://schemas.microsoft.com/office/drawing/2014/main" id="{5726803C-2D93-42C7-8761-C8122E60DCEA}"/>
              </a:ext>
            </a:extLst>
          </p:cNvPr>
          <p:cNvCxnSpPr>
            <a:cxnSpLocks/>
            <a:stCxn id="45" idx="3"/>
            <a:endCxn id="53" idx="2"/>
          </p:cNvCxnSpPr>
          <p:nvPr/>
        </p:nvCxnSpPr>
        <p:spPr>
          <a:xfrm flipV="1">
            <a:off x="3090941" y="2159902"/>
            <a:ext cx="900913" cy="303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1">
            <a:extLst>
              <a:ext uri="{FF2B5EF4-FFF2-40B4-BE49-F238E27FC236}">
                <a16:creationId xmlns:a16="http://schemas.microsoft.com/office/drawing/2014/main" id="{C1E76554-C068-42F3-A11D-D36E5B54A6B3}"/>
              </a:ext>
            </a:extLst>
          </p:cNvPr>
          <p:cNvCxnSpPr>
            <a:cxnSpLocks/>
            <a:stCxn id="46" idx="3"/>
            <a:endCxn id="70" idx="2"/>
          </p:cNvCxnSpPr>
          <p:nvPr/>
        </p:nvCxnSpPr>
        <p:spPr>
          <a:xfrm>
            <a:off x="3090940" y="2780278"/>
            <a:ext cx="885022" cy="34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21">
            <a:extLst>
              <a:ext uri="{FF2B5EF4-FFF2-40B4-BE49-F238E27FC236}">
                <a16:creationId xmlns:a16="http://schemas.microsoft.com/office/drawing/2014/main" id="{BDA1032B-68AE-48F6-8477-186E79C3457A}"/>
              </a:ext>
            </a:extLst>
          </p:cNvPr>
          <p:cNvCxnSpPr>
            <a:cxnSpLocks/>
            <a:stCxn id="47" idx="3"/>
            <a:endCxn id="81" idx="2"/>
          </p:cNvCxnSpPr>
          <p:nvPr/>
        </p:nvCxnSpPr>
        <p:spPr>
          <a:xfrm>
            <a:off x="3090941" y="3106981"/>
            <a:ext cx="885021" cy="967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21">
            <a:extLst>
              <a:ext uri="{FF2B5EF4-FFF2-40B4-BE49-F238E27FC236}">
                <a16:creationId xmlns:a16="http://schemas.microsoft.com/office/drawing/2014/main" id="{05DCC4E7-0AAB-47BB-B8CB-102351F86C77}"/>
              </a:ext>
            </a:extLst>
          </p:cNvPr>
          <p:cNvCxnSpPr>
            <a:cxnSpLocks/>
            <a:stCxn id="111" idx="6"/>
            <a:endCxn id="64" idx="1"/>
          </p:cNvCxnSpPr>
          <p:nvPr/>
        </p:nvCxnSpPr>
        <p:spPr>
          <a:xfrm>
            <a:off x="4702442" y="1195886"/>
            <a:ext cx="1003550" cy="2274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1">
            <a:extLst>
              <a:ext uri="{FF2B5EF4-FFF2-40B4-BE49-F238E27FC236}">
                <a16:creationId xmlns:a16="http://schemas.microsoft.com/office/drawing/2014/main" id="{44592636-946D-4F25-9D73-0FA7D9F0BB9E}"/>
              </a:ext>
            </a:extLst>
          </p:cNvPr>
          <p:cNvCxnSpPr>
            <a:cxnSpLocks/>
            <a:stCxn id="64" idx="2"/>
            <a:endCxn id="53" idx="6"/>
          </p:cNvCxnSpPr>
          <p:nvPr/>
        </p:nvCxnSpPr>
        <p:spPr>
          <a:xfrm rot="5400000">
            <a:off x="5139464" y="1292136"/>
            <a:ext cx="430745" cy="1304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24A98-BAFB-485D-8B0A-7535C596074E}"/>
              </a:ext>
            </a:extLst>
          </p:cNvPr>
          <p:cNvGrpSpPr/>
          <p:nvPr/>
        </p:nvGrpSpPr>
        <p:grpSpPr>
          <a:xfrm>
            <a:off x="5705992" y="3453466"/>
            <a:ext cx="771516" cy="1269093"/>
            <a:chOff x="6908910" y="4194022"/>
            <a:chExt cx="771516" cy="126909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B17871-2907-456C-8C2E-A428D7E49959}"/>
                </a:ext>
              </a:extLst>
            </p:cNvPr>
            <p:cNvSpPr/>
            <p:nvPr/>
          </p:nvSpPr>
          <p:spPr>
            <a:xfrm>
              <a:off x="6908912" y="4194023"/>
              <a:ext cx="770151" cy="1269092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>
                <a:solidFill>
                  <a:schemeClr val="dk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D19F807-8056-46E6-8F93-973825BB9B5B}"/>
                </a:ext>
              </a:extLst>
            </p:cNvPr>
            <p:cNvSpPr/>
            <p:nvPr/>
          </p:nvSpPr>
          <p:spPr>
            <a:xfrm>
              <a:off x="6908912" y="4194022"/>
              <a:ext cx="771513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A18F7B9-558D-4A72-85A3-BEF5AB5D88D3}"/>
                </a:ext>
              </a:extLst>
            </p:cNvPr>
            <p:cNvSpPr/>
            <p:nvPr/>
          </p:nvSpPr>
          <p:spPr>
            <a:xfrm>
              <a:off x="6908912" y="4511262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8BABA84-B1E3-43F6-BFCA-30E013370B9B}"/>
                </a:ext>
              </a:extLst>
            </p:cNvPr>
            <p:cNvSpPr/>
            <p:nvPr/>
          </p:nvSpPr>
          <p:spPr>
            <a:xfrm>
              <a:off x="6908910" y="4828502"/>
              <a:ext cx="771515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390BAFA-8A5A-4915-9458-031C7BF1941D}"/>
                </a:ext>
              </a:extLst>
            </p:cNvPr>
            <p:cNvSpPr/>
            <p:nvPr/>
          </p:nvSpPr>
          <p:spPr>
            <a:xfrm>
              <a:off x="6908912" y="5145874"/>
              <a:ext cx="771514" cy="31724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1" name="Connector: Elbow 121">
            <a:extLst>
              <a:ext uri="{FF2B5EF4-FFF2-40B4-BE49-F238E27FC236}">
                <a16:creationId xmlns:a16="http://schemas.microsoft.com/office/drawing/2014/main" id="{700C5FDA-E903-4684-8403-169A975084D8}"/>
              </a:ext>
            </a:extLst>
          </p:cNvPr>
          <p:cNvCxnSpPr>
            <a:cxnSpLocks/>
            <a:stCxn id="81" idx="6"/>
            <a:endCxn id="146" idx="1"/>
          </p:cNvCxnSpPr>
          <p:nvPr/>
        </p:nvCxnSpPr>
        <p:spPr>
          <a:xfrm>
            <a:off x="4686550" y="4074266"/>
            <a:ext cx="1019444" cy="1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53E7490-4EB9-4D1D-920E-23422087C46B}"/>
              </a:ext>
            </a:extLst>
          </p:cNvPr>
          <p:cNvSpPr/>
          <p:nvPr/>
        </p:nvSpPr>
        <p:spPr>
          <a:xfrm>
            <a:off x="7193622" y="3439141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11D73FB-B710-47C3-BD77-A4DC74F93560}"/>
              </a:ext>
            </a:extLst>
          </p:cNvPr>
          <p:cNvSpPr/>
          <p:nvPr/>
        </p:nvSpPr>
        <p:spPr>
          <a:xfrm>
            <a:off x="7193622" y="4204619"/>
            <a:ext cx="602474" cy="611588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529F01-3EA5-4BC1-AFDB-BBAAF8599786}"/>
              </a:ext>
            </a:extLst>
          </p:cNvPr>
          <p:cNvSpPr/>
          <p:nvPr/>
        </p:nvSpPr>
        <p:spPr>
          <a:xfrm>
            <a:off x="7193622" y="4970097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8E1B1A2-9224-4EA8-A1D2-DCDDDF0F574E}"/>
              </a:ext>
            </a:extLst>
          </p:cNvPr>
          <p:cNvSpPr/>
          <p:nvPr/>
        </p:nvSpPr>
        <p:spPr>
          <a:xfrm>
            <a:off x="7193622" y="2673663"/>
            <a:ext cx="602474" cy="611588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161" name="Connector: Elbow 121">
            <a:extLst>
              <a:ext uri="{FF2B5EF4-FFF2-40B4-BE49-F238E27FC236}">
                <a16:creationId xmlns:a16="http://schemas.microsoft.com/office/drawing/2014/main" id="{246FC8D7-00FA-48C2-B65E-3FFE9A03B430}"/>
              </a:ext>
            </a:extLst>
          </p:cNvPr>
          <p:cNvCxnSpPr>
            <a:cxnSpLocks/>
            <a:stCxn id="4" idx="6"/>
            <a:endCxn id="43" idx="1"/>
          </p:cNvCxnSpPr>
          <p:nvPr/>
        </p:nvCxnSpPr>
        <p:spPr>
          <a:xfrm>
            <a:off x="1578377" y="2214589"/>
            <a:ext cx="741050" cy="4118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21">
            <a:extLst>
              <a:ext uri="{FF2B5EF4-FFF2-40B4-BE49-F238E27FC236}">
                <a16:creationId xmlns:a16="http://schemas.microsoft.com/office/drawing/2014/main" id="{815BD3DC-5CB2-4C86-BA7F-4E461F5127BC}"/>
              </a:ext>
            </a:extLst>
          </p:cNvPr>
          <p:cNvCxnSpPr>
            <a:cxnSpLocks/>
            <a:stCxn id="147" idx="3"/>
            <a:endCxn id="160" idx="1"/>
          </p:cNvCxnSpPr>
          <p:nvPr/>
        </p:nvCxnSpPr>
        <p:spPr>
          <a:xfrm flipV="1">
            <a:off x="6477507" y="2979457"/>
            <a:ext cx="716115" cy="63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21">
            <a:extLst>
              <a:ext uri="{FF2B5EF4-FFF2-40B4-BE49-F238E27FC236}">
                <a16:creationId xmlns:a16="http://schemas.microsoft.com/office/drawing/2014/main" id="{5AC516CA-FE5D-41C1-9556-EF941AF9F06C}"/>
              </a:ext>
            </a:extLst>
          </p:cNvPr>
          <p:cNvCxnSpPr>
            <a:cxnSpLocks/>
            <a:stCxn id="148" idx="3"/>
            <a:endCxn id="157" idx="1"/>
          </p:cNvCxnSpPr>
          <p:nvPr/>
        </p:nvCxnSpPr>
        <p:spPr>
          <a:xfrm flipV="1">
            <a:off x="6477508" y="3744935"/>
            <a:ext cx="716114" cy="18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21">
            <a:extLst>
              <a:ext uri="{FF2B5EF4-FFF2-40B4-BE49-F238E27FC236}">
                <a16:creationId xmlns:a16="http://schemas.microsoft.com/office/drawing/2014/main" id="{B3FFB787-3E37-4279-AA7D-CD5070F8EC5F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>
            <a:off x="6477507" y="4246566"/>
            <a:ext cx="716115" cy="263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21">
            <a:extLst>
              <a:ext uri="{FF2B5EF4-FFF2-40B4-BE49-F238E27FC236}">
                <a16:creationId xmlns:a16="http://schemas.microsoft.com/office/drawing/2014/main" id="{728B591D-B42F-40B9-9939-E97FEE595F1D}"/>
              </a:ext>
            </a:extLst>
          </p:cNvPr>
          <p:cNvCxnSpPr>
            <a:cxnSpLocks/>
            <a:stCxn id="150" idx="3"/>
            <a:endCxn id="159" idx="1"/>
          </p:cNvCxnSpPr>
          <p:nvPr/>
        </p:nvCxnSpPr>
        <p:spPr>
          <a:xfrm>
            <a:off x="6477508" y="4563938"/>
            <a:ext cx="716114" cy="7119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DA5CB6-D69B-4F1A-8169-4D6070C1A358}"/>
              </a:ext>
            </a:extLst>
          </p:cNvPr>
          <p:cNvSpPr txBox="1"/>
          <p:nvPr/>
        </p:nvSpPr>
        <p:spPr>
          <a:xfrm>
            <a:off x="1067618" y="15650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487527-F90E-4B22-9216-5764070DC679}"/>
              </a:ext>
            </a:extLst>
          </p:cNvPr>
          <p:cNvSpPr txBox="1"/>
          <p:nvPr/>
        </p:nvSpPr>
        <p:spPr>
          <a:xfrm>
            <a:off x="4204465" y="58716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D98E6C-B417-4A4C-9812-42BFB5429953}"/>
              </a:ext>
            </a:extLst>
          </p:cNvPr>
          <p:cNvSpPr txBox="1"/>
          <p:nvPr/>
        </p:nvSpPr>
        <p:spPr>
          <a:xfrm>
            <a:off x="4199595" y="158912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P3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558805-A013-47ED-91E0-958311BAF53F}"/>
              </a:ext>
            </a:extLst>
          </p:cNvPr>
          <p:cNvSpPr txBox="1"/>
          <p:nvPr/>
        </p:nvSpPr>
        <p:spPr>
          <a:xfrm>
            <a:off x="4179884" y="256988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P4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FD73B4-DDDF-41AB-AC4B-7959D3060CC2}"/>
              </a:ext>
            </a:extLst>
          </p:cNvPr>
          <p:cNvSpPr txBox="1"/>
          <p:nvPr/>
        </p:nvSpPr>
        <p:spPr>
          <a:xfrm>
            <a:off x="4174199" y="351436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  <a:endParaRPr lang="en-GB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nector: Elbow 121">
            <a:extLst>
              <a:ext uri="{FF2B5EF4-FFF2-40B4-BE49-F238E27FC236}">
                <a16:creationId xmlns:a16="http://schemas.microsoft.com/office/drawing/2014/main" id="{F3493222-A490-4F8C-BB9A-77B0F1F28A99}"/>
              </a:ext>
            </a:extLst>
          </p:cNvPr>
          <p:cNvCxnSpPr>
            <a:cxnSpLocks/>
            <a:stCxn id="160" idx="0"/>
            <a:endCxn id="70" idx="6"/>
          </p:cNvCxnSpPr>
          <p:nvPr/>
        </p:nvCxnSpPr>
        <p:spPr>
          <a:xfrm rot="16200000" flipH="1" flipV="1">
            <a:off x="5867174" y="1493039"/>
            <a:ext cx="447062" cy="2808309"/>
          </a:xfrm>
          <a:prstGeom prst="curvedConnector4">
            <a:avLst>
              <a:gd name="adj1" fmla="val -51134"/>
              <a:gd name="adj2" fmla="val 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E8C1A4-6B1E-438B-9A69-691D32051514}"/>
              </a:ext>
            </a:extLst>
          </p:cNvPr>
          <p:cNvSpPr txBox="1"/>
          <p:nvPr/>
        </p:nvSpPr>
        <p:spPr>
          <a:xfrm>
            <a:off x="8724122" y="907890"/>
            <a:ext cx="159691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latin typeface="Segoe UI" panose="020B0502040204020203" pitchFamily="34" charset="0"/>
                <a:cs typeface="Segoe UI" panose="020B0502040204020203" pitchFamily="34" charset="0"/>
              </a:rPr>
              <a:t>Commit order P1/P2/P5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Ready to 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P5.TO1/2/3/4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Commit: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P1.List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P2.TO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P5.List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P5</a:t>
            </a: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.TO1/2/3/4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C03EF4110EB43B8A2BAB7720E2A07" ma:contentTypeVersion="11" ma:contentTypeDescription="Create a new document." ma:contentTypeScope="" ma:versionID="20a685471007e95cf8a4b0f617658cb8">
  <xsd:schema xmlns:xsd="http://www.w3.org/2001/XMLSchema" xmlns:xs="http://www.w3.org/2001/XMLSchema" xmlns:p="http://schemas.microsoft.com/office/2006/metadata/properties" xmlns:ns3="296a1fc6-7678-4e70-8264-551cd3672944" xmlns:ns4="68180f77-a1a7-47fb-965a-e6d58d491d71" targetNamespace="http://schemas.microsoft.com/office/2006/metadata/properties" ma:root="true" ma:fieldsID="0ced74e4d949423c23be18fe0da4265c" ns3:_="" ns4:_="">
    <xsd:import namespace="296a1fc6-7678-4e70-8264-551cd3672944"/>
    <xsd:import namespace="68180f77-a1a7-47fb-965a-e6d58d491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a1fc6-7678-4e70-8264-551cd3672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80f77-a1a7-47fb-965a-e6d58d491d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9E63C-5B3C-4400-909E-2F71444B0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6a1fc6-7678-4e70-8264-551cd3672944"/>
    <ds:schemaRef ds:uri="68180f77-a1a7-47fb-965a-e6d58d491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F03D5-511F-483E-BE1D-5CCFA9EFC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D9E83-AD15-4F2F-B1C1-50B0C1A1F1CC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296a1fc6-7678-4e70-8264-551cd3672944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68180f77-a1a7-47fb-965a-e6d58d491d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Regan</dc:creator>
  <cp:lastModifiedBy>David Regan</cp:lastModifiedBy>
  <cp:revision>5</cp:revision>
  <dcterms:created xsi:type="dcterms:W3CDTF">2020-05-19T08:08:30Z</dcterms:created>
  <dcterms:modified xsi:type="dcterms:W3CDTF">2020-05-19T15:26:30Z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0x010100CFEC03EF4110EB43B8A2BAB7720E2A07</vt:lpwstr>
  </property>
</Properties>
</file>