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8A7C3-21A1-469C-A293-15C8E228CA63}" v="89" dt="2020-05-11T20:11:4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egan" userId="f763d68e-9660-4957-9ef9-e22725b83a40" providerId="ADAL" clId="{20FA1B60-E72A-43AF-92FA-4C4BEC933C54}"/>
    <pc:docChg chg="undo custSel addSld modSld">
      <pc:chgData name="David Regan" userId="f763d68e-9660-4957-9ef9-e22725b83a40" providerId="ADAL" clId="{20FA1B60-E72A-43AF-92FA-4C4BEC933C54}" dt="2020-04-14T10:24:25.050" v="478" actId="113"/>
      <pc:docMkLst>
        <pc:docMk/>
      </pc:docMkLst>
      <pc:sldChg chg="modSp mod">
        <pc:chgData name="David Regan" userId="f763d68e-9660-4957-9ef9-e22725b83a40" providerId="ADAL" clId="{20FA1B60-E72A-43AF-92FA-4C4BEC933C54}" dt="2020-04-13T12:28:27.113" v="11" actId="20577"/>
        <pc:sldMkLst>
          <pc:docMk/>
          <pc:sldMk cId="3692862086" sldId="256"/>
        </pc:sldMkLst>
        <pc:spChg chg="mod">
          <ac:chgData name="David Regan" userId="f763d68e-9660-4957-9ef9-e22725b83a40" providerId="ADAL" clId="{20FA1B60-E72A-43AF-92FA-4C4BEC933C54}" dt="2020-04-13T12:28:27.113" v="11" actId="20577"/>
          <ac:spMkLst>
            <pc:docMk/>
            <pc:sldMk cId="3692862086" sldId="256"/>
            <ac:spMk id="5" creationId="{344C9F2A-278E-4EAD-9DF7-CAD96EED551A}"/>
          </ac:spMkLst>
        </pc:spChg>
      </pc:sldChg>
      <pc:sldChg chg="addSp delSp modSp add mod">
        <pc:chgData name="David Regan" userId="f763d68e-9660-4957-9ef9-e22725b83a40" providerId="ADAL" clId="{20FA1B60-E72A-43AF-92FA-4C4BEC933C54}" dt="2020-04-14T10:24:25.050" v="478" actId="113"/>
        <pc:sldMkLst>
          <pc:docMk/>
          <pc:sldMk cId="126218603" sldId="258"/>
        </pc:sldMkLst>
        <pc:spChg chg="del">
          <ac:chgData name="David Regan" userId="f763d68e-9660-4957-9ef9-e22725b83a40" providerId="ADAL" clId="{20FA1B60-E72A-43AF-92FA-4C4BEC933C54}" dt="2020-04-14T09:42:50.347" v="13" actId="478"/>
          <ac:spMkLst>
            <pc:docMk/>
            <pc:sldMk cId="126218603" sldId="258"/>
            <ac:spMk id="2" creationId="{2AB10CE2-B71B-431A-AF5B-81D8F19D007F}"/>
          </ac:spMkLst>
        </pc:spChg>
        <pc:spChg chg="del">
          <ac:chgData name="David Regan" userId="f763d68e-9660-4957-9ef9-e22725b83a40" providerId="ADAL" clId="{20FA1B60-E72A-43AF-92FA-4C4BEC933C54}" dt="2020-04-14T09:42:50.347" v="13" actId="478"/>
          <ac:spMkLst>
            <pc:docMk/>
            <pc:sldMk cId="126218603" sldId="258"/>
            <ac:spMk id="3" creationId="{D26316C5-8A7D-4691-ACD1-58055B4E959B}"/>
          </ac:spMkLst>
        </pc:spChg>
        <pc:spChg chg="add mod">
          <ac:chgData name="David Regan" userId="f763d68e-9660-4957-9ef9-e22725b83a40" providerId="ADAL" clId="{20FA1B60-E72A-43AF-92FA-4C4BEC933C54}" dt="2020-04-14T10:24:25.050" v="478" actId="113"/>
          <ac:spMkLst>
            <pc:docMk/>
            <pc:sldMk cId="126218603" sldId="258"/>
            <ac:spMk id="4" creationId="{DCA8B0E2-7B39-4744-A2B1-0C5D18F1C79E}"/>
          </ac:spMkLst>
        </pc:spChg>
        <pc:spChg chg="add mod">
          <ac:chgData name="David Regan" userId="f763d68e-9660-4957-9ef9-e22725b83a40" providerId="ADAL" clId="{20FA1B60-E72A-43AF-92FA-4C4BEC933C54}" dt="2020-04-14T09:49:21.855" v="59" actId="164"/>
          <ac:spMkLst>
            <pc:docMk/>
            <pc:sldMk cId="126218603" sldId="258"/>
            <ac:spMk id="5" creationId="{033A3FEB-47CA-4BA6-B582-143DC9EC8D4C}"/>
          </ac:spMkLst>
        </pc:spChg>
        <pc:spChg chg="add mod">
          <ac:chgData name="David Regan" userId="f763d68e-9660-4957-9ef9-e22725b83a40" providerId="ADAL" clId="{20FA1B60-E72A-43AF-92FA-4C4BEC933C54}" dt="2020-04-14T09:49:21.855" v="59" actId="164"/>
          <ac:spMkLst>
            <pc:docMk/>
            <pc:sldMk cId="126218603" sldId="258"/>
            <ac:spMk id="6" creationId="{99F7C022-CE44-4960-954A-8B64835EC77F}"/>
          </ac:spMkLst>
        </pc:spChg>
        <pc:spChg chg="add mod">
          <ac:chgData name="David Regan" userId="f763d68e-9660-4957-9ef9-e22725b83a40" providerId="ADAL" clId="{20FA1B60-E72A-43AF-92FA-4C4BEC933C54}" dt="2020-04-14T09:50:01.561" v="66" actId="1076"/>
          <ac:spMkLst>
            <pc:docMk/>
            <pc:sldMk cId="126218603" sldId="258"/>
            <ac:spMk id="7" creationId="{98E59BEE-4C13-4081-9882-00F8AE53C688}"/>
          </ac:spMkLst>
        </pc:spChg>
        <pc:spChg chg="add mod">
          <ac:chgData name="David Regan" userId="f763d68e-9660-4957-9ef9-e22725b83a40" providerId="ADAL" clId="{20FA1B60-E72A-43AF-92FA-4C4BEC933C54}" dt="2020-04-14T09:50:12.176" v="67" actId="164"/>
          <ac:spMkLst>
            <pc:docMk/>
            <pc:sldMk cId="126218603" sldId="258"/>
            <ac:spMk id="15" creationId="{11E72DEF-2EBD-41E9-86D3-F913D6118A52}"/>
          </ac:spMkLst>
        </pc:spChg>
        <pc:spChg chg="add mod">
          <ac:chgData name="David Regan" userId="f763d68e-9660-4957-9ef9-e22725b83a40" providerId="ADAL" clId="{20FA1B60-E72A-43AF-92FA-4C4BEC933C54}" dt="2020-04-14T10:24:17.392" v="475" actId="113"/>
          <ac:spMkLst>
            <pc:docMk/>
            <pc:sldMk cId="126218603" sldId="258"/>
            <ac:spMk id="23" creationId="{F1BB19CD-ABBB-4B33-B81E-9EAA1F673D92}"/>
          </ac:spMkLst>
        </pc:spChg>
        <pc:spChg chg="del mod topLvl">
          <ac:chgData name="David Regan" userId="f763d68e-9660-4957-9ef9-e22725b83a40" providerId="ADAL" clId="{20FA1B60-E72A-43AF-92FA-4C4BEC933C54}" dt="2020-04-14T09:51:35.716" v="97" actId="478"/>
          <ac:spMkLst>
            <pc:docMk/>
            <pc:sldMk cId="126218603" sldId="258"/>
            <ac:spMk id="26" creationId="{2A02882A-2BE2-42D1-B7DF-FD4CC8F0A1B6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32" creationId="{0FAB5171-E8AE-4EE6-AD59-6CEE951FE800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35" creationId="{8C83003D-74A6-4EB3-B0A1-EDB69D2B5444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39" creationId="{41539BCD-E611-4148-8349-3EE284E7CA4A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43" creationId="{838A8B6D-5603-450A-BA3B-8CA38ED8BA3D}"/>
          </ac:spMkLst>
        </pc:spChg>
        <pc:spChg chg="add mod">
          <ac:chgData name="David Regan" userId="f763d68e-9660-4957-9ef9-e22725b83a40" providerId="ADAL" clId="{20FA1B60-E72A-43AF-92FA-4C4BEC933C54}" dt="2020-04-14T10:24:21.885" v="477" actId="113"/>
          <ac:spMkLst>
            <pc:docMk/>
            <pc:sldMk cId="126218603" sldId="258"/>
            <ac:spMk id="48" creationId="{A79FC1D9-186B-4E99-8A1F-F96ADCB2064B}"/>
          </ac:spMkLst>
        </pc:spChg>
        <pc:spChg chg="add del mod">
          <ac:chgData name="David Regan" userId="f763d68e-9660-4957-9ef9-e22725b83a40" providerId="ADAL" clId="{20FA1B60-E72A-43AF-92FA-4C4BEC933C54}" dt="2020-04-14T09:57:03.096" v="207" actId="478"/>
          <ac:spMkLst>
            <pc:docMk/>
            <pc:sldMk cId="126218603" sldId="258"/>
            <ac:spMk id="53" creationId="{21074F20-5DAC-41E5-9ACF-0360A5CBFDFB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65" creationId="{3A2153D5-6061-41DE-B31E-23E49937CD3A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76" creationId="{CFAF15DA-069F-41EC-B4D9-73478334E537}"/>
          </ac:spMkLst>
        </pc:spChg>
        <pc:spChg chg="add mod">
          <ac:chgData name="David Regan" userId="f763d68e-9660-4957-9ef9-e22725b83a40" providerId="ADAL" clId="{20FA1B60-E72A-43AF-92FA-4C4BEC933C54}" dt="2020-04-14T10:02:16.840" v="473" actId="1036"/>
          <ac:spMkLst>
            <pc:docMk/>
            <pc:sldMk cId="126218603" sldId="258"/>
            <ac:spMk id="80" creationId="{EEE19904-3BE9-4C90-BA0A-D9834C339536}"/>
          </ac:spMkLst>
        </pc:spChg>
        <pc:grpChg chg="add mod">
          <ac:chgData name="David Regan" userId="f763d68e-9660-4957-9ef9-e22725b83a40" providerId="ADAL" clId="{20FA1B60-E72A-43AF-92FA-4C4BEC933C54}" dt="2020-04-14T09:50:12.176" v="67" actId="164"/>
          <ac:grpSpMkLst>
            <pc:docMk/>
            <pc:sldMk cId="126218603" sldId="258"/>
            <ac:grpSpMk id="16" creationId="{0839FAB2-810C-4728-8A21-699678798882}"/>
          </ac:grpSpMkLst>
        </pc:grpChg>
        <pc:grpChg chg="add mod">
          <ac:chgData name="David Regan" userId="f763d68e-9660-4957-9ef9-e22725b83a40" providerId="ADAL" clId="{20FA1B60-E72A-43AF-92FA-4C4BEC933C54}" dt="2020-04-14T10:02:16.840" v="473" actId="1036"/>
          <ac:grpSpMkLst>
            <pc:docMk/>
            <pc:sldMk cId="126218603" sldId="258"/>
            <ac:grpSpMk id="22" creationId="{AEFD3298-63C1-4F15-8FCB-0CFC88525E00}"/>
          </ac:grpSpMkLst>
        </pc:grpChg>
        <pc:grpChg chg="add del mod">
          <ac:chgData name="David Regan" userId="f763d68e-9660-4957-9ef9-e22725b83a40" providerId="ADAL" clId="{20FA1B60-E72A-43AF-92FA-4C4BEC933C54}" dt="2020-04-14T09:51:17.212" v="92" actId="165"/>
          <ac:grpSpMkLst>
            <pc:docMk/>
            <pc:sldMk cId="126218603" sldId="258"/>
            <ac:grpSpMk id="24" creationId="{F81BEEAE-7191-4497-8D82-8087DFB7BBEF}"/>
          </ac:grpSpMkLst>
        </pc:grpChg>
        <pc:grpChg chg="del mod topLvl">
          <ac:chgData name="David Regan" userId="f763d68e-9660-4957-9ef9-e22725b83a40" providerId="ADAL" clId="{20FA1B60-E72A-43AF-92FA-4C4BEC933C54}" dt="2020-04-14T09:51:19.604" v="93" actId="478"/>
          <ac:grpSpMkLst>
            <pc:docMk/>
            <pc:sldMk cId="126218603" sldId="258"/>
            <ac:grpSpMk id="25" creationId="{E3479CF6-CBF1-48E7-80DA-5309D88ADDCD}"/>
          </ac:grpSpMkLst>
        </pc:grpChg>
        <pc:grpChg chg="add mod">
          <ac:chgData name="David Regan" userId="f763d68e-9660-4957-9ef9-e22725b83a40" providerId="ADAL" clId="{20FA1B60-E72A-43AF-92FA-4C4BEC933C54}" dt="2020-04-14T10:02:16.840" v="473" actId="1036"/>
          <ac:grpSpMkLst>
            <pc:docMk/>
            <pc:sldMk cId="126218603" sldId="258"/>
            <ac:grpSpMk id="66" creationId="{03C935CE-CD8C-4568-B9EB-0802F148B15C}"/>
          </ac:grpSpMkLst>
        </pc:grpChg>
        <pc:grpChg chg="mod">
          <ac:chgData name="David Regan" userId="f763d68e-9660-4957-9ef9-e22725b83a40" providerId="ADAL" clId="{20FA1B60-E72A-43AF-92FA-4C4BEC933C54}" dt="2020-04-14T09:59:25.806" v="396"/>
          <ac:grpSpMkLst>
            <pc:docMk/>
            <pc:sldMk cId="126218603" sldId="258"/>
            <ac:grpSpMk id="67" creationId="{817F5BFB-C882-4C30-803B-EA63F6ADF014}"/>
          </ac:grpSpMkLst>
        </pc:grpChg>
        <pc:cxnChg chg="add mod">
          <ac:chgData name="David Regan" userId="f763d68e-9660-4957-9ef9-e22725b83a40" providerId="ADAL" clId="{20FA1B60-E72A-43AF-92FA-4C4BEC933C54}" dt="2020-04-14T09:49:21.855" v="59" actId="164"/>
          <ac:cxnSpMkLst>
            <pc:docMk/>
            <pc:sldMk cId="126218603" sldId="258"/>
            <ac:cxnSpMk id="9" creationId="{34561A50-C049-40B1-B06E-1C06FD7B4054}"/>
          </ac:cxnSpMkLst>
        </pc:cxnChg>
        <pc:cxnChg chg="add mod">
          <ac:chgData name="David Regan" userId="f763d68e-9660-4957-9ef9-e22725b83a40" providerId="ADAL" clId="{20FA1B60-E72A-43AF-92FA-4C4BEC933C54}" dt="2020-04-14T09:50:01.561" v="66" actId="1076"/>
          <ac:cxnSpMkLst>
            <pc:docMk/>
            <pc:sldMk cId="126218603" sldId="258"/>
            <ac:cxnSpMk id="10" creationId="{FDE60EF6-EDB8-4109-8BBA-3DF03DACB2A4}"/>
          </ac:cxnSpMkLst>
        </pc:cxnChg>
        <pc:cxnChg chg="mod">
          <ac:chgData name="David Regan" userId="f763d68e-9660-4957-9ef9-e22725b83a40" providerId="ADAL" clId="{20FA1B60-E72A-43AF-92FA-4C4BEC933C54}" dt="2020-04-14T09:51:19.604" v="93" actId="478"/>
          <ac:cxnSpMkLst>
            <pc:docMk/>
            <pc:sldMk cId="126218603" sldId="258"/>
            <ac:cxnSpMk id="30" creationId="{7F11CE81-DAEE-42C1-94D4-4DB07D3E7512}"/>
          </ac:cxnSpMkLst>
        </pc:cxnChg>
        <pc:cxnChg chg="mod">
          <ac:chgData name="David Regan" userId="f763d68e-9660-4957-9ef9-e22725b83a40" providerId="ADAL" clId="{20FA1B60-E72A-43AF-92FA-4C4BEC933C54}" dt="2020-04-14T09:51:19.604" v="93" actId="478"/>
          <ac:cxnSpMkLst>
            <pc:docMk/>
            <pc:sldMk cId="126218603" sldId="258"/>
            <ac:cxnSpMk id="31" creationId="{D7E6529F-677E-4CB3-B405-E1E521CC212E}"/>
          </ac:cxnSpMkLst>
        </pc:cxnChg>
        <pc:cxnChg chg="add mod">
          <ac:chgData name="David Regan" userId="f763d68e-9660-4957-9ef9-e22725b83a40" providerId="ADAL" clId="{20FA1B60-E72A-43AF-92FA-4C4BEC933C54}" dt="2020-04-14T10:02:16.840" v="473" actId="1036"/>
          <ac:cxnSpMkLst>
            <pc:docMk/>
            <pc:sldMk cId="126218603" sldId="258"/>
            <ac:cxnSpMk id="34" creationId="{B2011A20-9460-4BB2-A151-809132C28949}"/>
          </ac:cxnSpMkLst>
        </pc:cxnChg>
        <pc:cxnChg chg="add mod">
          <ac:chgData name="David Regan" userId="f763d68e-9660-4957-9ef9-e22725b83a40" providerId="ADAL" clId="{20FA1B60-E72A-43AF-92FA-4C4BEC933C54}" dt="2020-04-14T10:02:16.840" v="473" actId="1036"/>
          <ac:cxnSpMkLst>
            <pc:docMk/>
            <pc:sldMk cId="126218603" sldId="258"/>
            <ac:cxnSpMk id="40" creationId="{6D7ADE81-DE6A-4C8C-8439-8B94B49A24EA}"/>
          </ac:cxnSpMkLst>
        </pc:cxnChg>
        <pc:cxnChg chg="add del mod">
          <ac:chgData name="David Regan" userId="f763d68e-9660-4957-9ef9-e22725b83a40" providerId="ADAL" clId="{20FA1B60-E72A-43AF-92FA-4C4BEC933C54}" dt="2020-04-14T09:57:00.135" v="206" actId="478"/>
          <ac:cxnSpMkLst>
            <pc:docMk/>
            <pc:sldMk cId="126218603" sldId="258"/>
            <ac:cxnSpMk id="46" creationId="{EFB222C9-C095-493A-AD02-30274C6233AA}"/>
          </ac:cxnSpMkLst>
        </pc:cxnChg>
        <pc:cxnChg chg="add mod">
          <ac:chgData name="David Regan" userId="f763d68e-9660-4957-9ef9-e22725b83a40" providerId="ADAL" clId="{20FA1B60-E72A-43AF-92FA-4C4BEC933C54}" dt="2020-04-14T10:02:16.840" v="473" actId="1036"/>
          <ac:cxnSpMkLst>
            <pc:docMk/>
            <pc:sldMk cId="126218603" sldId="258"/>
            <ac:cxnSpMk id="59" creationId="{97C3B0DF-8B8A-4D30-AD02-245BEBC7E1F4}"/>
          </ac:cxnSpMkLst>
        </pc:cxnChg>
        <pc:cxnChg chg="add mod">
          <ac:chgData name="David Regan" userId="f763d68e-9660-4957-9ef9-e22725b83a40" providerId="ADAL" clId="{20FA1B60-E72A-43AF-92FA-4C4BEC933C54}" dt="2020-04-14T10:02:16.840" v="473" actId="1036"/>
          <ac:cxnSpMkLst>
            <pc:docMk/>
            <pc:sldMk cId="126218603" sldId="258"/>
            <ac:cxnSpMk id="62" creationId="{85543CA6-3D85-47FB-B9EE-1177538491F2}"/>
          </ac:cxnSpMkLst>
        </pc:cxnChg>
        <pc:cxnChg chg="add mod">
          <ac:chgData name="David Regan" userId="f763d68e-9660-4957-9ef9-e22725b83a40" providerId="ADAL" clId="{20FA1B60-E72A-43AF-92FA-4C4BEC933C54}" dt="2020-04-14T10:02:16.840" v="473" actId="1036"/>
          <ac:cxnSpMkLst>
            <pc:docMk/>
            <pc:sldMk cId="126218603" sldId="258"/>
            <ac:cxnSpMk id="75" creationId="{ED185F9B-ADFC-4FAE-9A45-EC6CA9FFDCD5}"/>
          </ac:cxnSpMkLst>
        </pc:cxnChg>
        <pc:cxnChg chg="add mod">
          <ac:chgData name="David Regan" userId="f763d68e-9660-4957-9ef9-e22725b83a40" providerId="ADAL" clId="{20FA1B60-E72A-43AF-92FA-4C4BEC933C54}" dt="2020-04-14T10:02:16.840" v="473" actId="1036"/>
          <ac:cxnSpMkLst>
            <pc:docMk/>
            <pc:sldMk cId="126218603" sldId="258"/>
            <ac:cxnSpMk id="77" creationId="{75882F24-98E1-4ECD-8DD3-8D03A7902065}"/>
          </ac:cxnSpMkLst>
        </pc:cxnChg>
      </pc:sldChg>
    </pc:docChg>
  </pc:docChgLst>
  <pc:docChgLst>
    <pc:chgData name="David Regan" userId="f763d68e-9660-4957-9ef9-e22725b83a40" providerId="ADAL" clId="{EE38A7C3-21A1-469C-A293-15C8E228CA63}"/>
    <pc:docChg chg="undo custSel addSld delSld modSld sldOrd">
      <pc:chgData name="David Regan" userId="f763d68e-9660-4957-9ef9-e22725b83a40" providerId="ADAL" clId="{EE38A7C3-21A1-469C-A293-15C8E228CA63}" dt="2020-05-31T20:37:54.524" v="2511" actId="20577"/>
      <pc:docMkLst>
        <pc:docMk/>
      </pc:docMkLst>
      <pc:sldChg chg="addSp delSp modSp">
        <pc:chgData name="David Regan" userId="f763d68e-9660-4957-9ef9-e22725b83a40" providerId="ADAL" clId="{EE38A7C3-21A1-469C-A293-15C8E228CA63}" dt="2020-05-11T19:09:40.389" v="1506" actId="1076"/>
        <pc:sldMkLst>
          <pc:docMk/>
          <pc:sldMk cId="3692862086" sldId="256"/>
        </pc:sldMkLst>
        <pc:spChg chg="mod">
          <ac:chgData name="David Regan" userId="f763d68e-9660-4957-9ef9-e22725b83a40" providerId="ADAL" clId="{EE38A7C3-21A1-469C-A293-15C8E228CA63}" dt="2020-05-11T19:08:31.573" v="1501" actId="20577"/>
          <ac:spMkLst>
            <pc:docMk/>
            <pc:sldMk cId="3692862086" sldId="256"/>
            <ac:spMk id="5" creationId="{344C9F2A-278E-4EAD-9DF7-CAD96EED551A}"/>
          </ac:spMkLst>
        </pc:spChg>
        <pc:spChg chg="mod">
          <ac:chgData name="David Regan" userId="f763d68e-9660-4957-9ef9-e22725b83a40" providerId="ADAL" clId="{EE38A7C3-21A1-469C-A293-15C8E228CA63}" dt="2020-05-11T06:06:39.616" v="661" actId="114"/>
          <ac:spMkLst>
            <pc:docMk/>
            <pc:sldMk cId="3692862086" sldId="256"/>
            <ac:spMk id="14" creationId="{4530A345-182F-4361-986F-15670DF6D746}"/>
          </ac:spMkLst>
        </pc:spChg>
        <pc:spChg chg="mod">
          <ac:chgData name="David Regan" userId="f763d68e-9660-4957-9ef9-e22725b83a40" providerId="ADAL" clId="{EE38A7C3-21A1-469C-A293-15C8E228CA63}" dt="2020-05-11T06:05:18.800" v="636"/>
          <ac:spMkLst>
            <pc:docMk/>
            <pc:sldMk cId="3692862086" sldId="256"/>
            <ac:spMk id="27" creationId="{953E1B77-BCE7-4B6E-85BE-21736D2C51E4}"/>
          </ac:spMkLst>
        </pc:spChg>
        <pc:spChg chg="mod">
          <ac:chgData name="David Regan" userId="f763d68e-9660-4957-9ef9-e22725b83a40" providerId="ADAL" clId="{EE38A7C3-21A1-469C-A293-15C8E228CA63}" dt="2020-05-11T06:07:51.125" v="706"/>
          <ac:spMkLst>
            <pc:docMk/>
            <pc:sldMk cId="3692862086" sldId="256"/>
            <ac:spMk id="30" creationId="{109E4D42-DD38-4B85-82AE-09A8A8EB1450}"/>
          </ac:spMkLst>
        </pc:spChg>
        <pc:spChg chg="mod">
          <ac:chgData name="David Regan" userId="f763d68e-9660-4957-9ef9-e22725b83a40" providerId="ADAL" clId="{EE38A7C3-21A1-469C-A293-15C8E228CA63}" dt="2020-05-11T05:43:26.791" v="37" actId="20577"/>
          <ac:spMkLst>
            <pc:docMk/>
            <pc:sldMk cId="3692862086" sldId="256"/>
            <ac:spMk id="33" creationId="{E78622E1-5B67-4AD8-AEC5-630B6E29E237}"/>
          </ac:spMkLst>
        </pc:spChg>
        <pc:spChg chg="mod">
          <ac:chgData name="David Regan" userId="f763d68e-9660-4957-9ef9-e22725b83a40" providerId="ADAL" clId="{EE38A7C3-21A1-469C-A293-15C8E228CA63}" dt="2020-05-11T06:06:34.760" v="660" actId="114"/>
          <ac:spMkLst>
            <pc:docMk/>
            <pc:sldMk cId="3692862086" sldId="256"/>
            <ac:spMk id="39" creationId="{6F8FC481-9EE0-4637-8A1A-6B44A21FC5FE}"/>
          </ac:spMkLst>
        </pc:spChg>
        <pc:spChg chg="mod">
          <ac:chgData name="David Regan" userId="f763d68e-9660-4957-9ef9-e22725b83a40" providerId="ADAL" clId="{EE38A7C3-21A1-469C-A293-15C8E228CA63}" dt="2020-05-11T06:00:49.425" v="515" actId="20577"/>
          <ac:spMkLst>
            <pc:docMk/>
            <pc:sldMk cId="3692862086" sldId="256"/>
            <ac:spMk id="42" creationId="{EFDA1B0E-44B0-449E-B23C-A9A503489BB7}"/>
          </ac:spMkLst>
        </pc:spChg>
        <pc:spChg chg="mod">
          <ac:chgData name="David Regan" userId="f763d68e-9660-4957-9ef9-e22725b83a40" providerId="ADAL" clId="{EE38A7C3-21A1-469C-A293-15C8E228CA63}" dt="2020-05-11T06:01:02.654" v="520" actId="1076"/>
          <ac:spMkLst>
            <pc:docMk/>
            <pc:sldMk cId="3692862086" sldId="256"/>
            <ac:spMk id="43" creationId="{F8CE514F-BB92-4608-81DC-8414BCAE99D1}"/>
          </ac:spMkLst>
        </pc:spChg>
        <pc:spChg chg="mod">
          <ac:chgData name="David Regan" userId="f763d68e-9660-4957-9ef9-e22725b83a40" providerId="ADAL" clId="{EE38A7C3-21A1-469C-A293-15C8E228CA63}" dt="2020-05-11T06:08:14.974" v="714" actId="20577"/>
          <ac:spMkLst>
            <pc:docMk/>
            <pc:sldMk cId="3692862086" sldId="256"/>
            <ac:spMk id="48" creationId="{A0B1F35D-9B44-476E-BDA6-950E8063D075}"/>
          </ac:spMkLst>
        </pc:spChg>
        <pc:grpChg chg="mod">
          <ac:chgData name="David Regan" userId="f763d68e-9660-4957-9ef9-e22725b83a40" providerId="ADAL" clId="{EE38A7C3-21A1-469C-A293-15C8E228CA63}" dt="2020-05-11T19:07:42.143" v="1472" actId="14100"/>
          <ac:grpSpMkLst>
            <pc:docMk/>
            <pc:sldMk cId="3692862086" sldId="256"/>
            <ac:grpSpMk id="6" creationId="{CD4988A1-CFBC-4F75-9F43-F5D8AFB31B5A}"/>
          </ac:grpSpMkLst>
        </pc:grpChg>
        <pc:grpChg chg="mod">
          <ac:chgData name="David Regan" userId="f763d68e-9660-4957-9ef9-e22725b83a40" providerId="ADAL" clId="{EE38A7C3-21A1-469C-A293-15C8E228CA63}" dt="2020-05-11T06:08:38.691" v="718" actId="1076"/>
          <ac:grpSpMkLst>
            <pc:docMk/>
            <pc:sldMk cId="3692862086" sldId="256"/>
            <ac:grpSpMk id="7" creationId="{4379560F-CC20-4205-A440-FE9655C5801E}"/>
          </ac:grpSpMkLst>
        </pc:grpChg>
        <pc:grpChg chg="mod">
          <ac:chgData name="David Regan" userId="f763d68e-9660-4957-9ef9-e22725b83a40" providerId="ADAL" clId="{EE38A7C3-21A1-469C-A293-15C8E228CA63}" dt="2020-05-11T06:08:38.691" v="718" actId="1076"/>
          <ac:grpSpMkLst>
            <pc:docMk/>
            <pc:sldMk cId="3692862086" sldId="256"/>
            <ac:grpSpMk id="13" creationId="{29FCFD8C-1F4C-4236-9240-F1E808CBA41D}"/>
          </ac:grpSpMkLst>
        </pc:grpChg>
        <pc:grpChg chg="del">
          <ac:chgData name="David Regan" userId="f763d68e-9660-4957-9ef9-e22725b83a40" providerId="ADAL" clId="{EE38A7C3-21A1-469C-A293-15C8E228CA63}" dt="2020-05-11T05:42:35.390" v="4" actId="478"/>
          <ac:grpSpMkLst>
            <pc:docMk/>
            <pc:sldMk cId="3692862086" sldId="256"/>
            <ac:grpSpMk id="20" creationId="{1E950B4C-3780-4720-8082-73BC18E88950}"/>
          </ac:grpSpMkLst>
        </pc:grpChg>
        <pc:grpChg chg="mod">
          <ac:chgData name="David Regan" userId="f763d68e-9660-4957-9ef9-e22725b83a40" providerId="ADAL" clId="{EE38A7C3-21A1-469C-A293-15C8E228CA63}" dt="2020-05-11T06:08:38.691" v="718" actId="1076"/>
          <ac:grpSpMkLst>
            <pc:docMk/>
            <pc:sldMk cId="3692862086" sldId="256"/>
            <ac:grpSpMk id="26" creationId="{D5F2052D-D7A4-44DF-B91E-DBCE10D403ED}"/>
          </ac:grpSpMkLst>
        </pc:grpChg>
        <pc:grpChg chg="mod">
          <ac:chgData name="David Regan" userId="f763d68e-9660-4957-9ef9-e22725b83a40" providerId="ADAL" clId="{EE38A7C3-21A1-469C-A293-15C8E228CA63}" dt="2020-05-11T06:08:38.691" v="718" actId="1076"/>
          <ac:grpSpMkLst>
            <pc:docMk/>
            <pc:sldMk cId="3692862086" sldId="256"/>
            <ac:grpSpMk id="29" creationId="{09FAAD54-29FA-4715-8DF2-90495ED54A2D}"/>
          </ac:grpSpMkLst>
        </pc:grpChg>
        <pc:grpChg chg="add del mod">
          <ac:chgData name="David Regan" userId="f763d68e-9660-4957-9ef9-e22725b83a40" providerId="ADAL" clId="{EE38A7C3-21A1-469C-A293-15C8E228CA63}" dt="2020-05-11T05:43:35.005" v="38" actId="478"/>
          <ac:grpSpMkLst>
            <pc:docMk/>
            <pc:sldMk cId="3692862086" sldId="256"/>
            <ac:grpSpMk id="32" creationId="{14D1A410-6896-4BEA-BC37-341A2F2CBDA5}"/>
          </ac:grpSpMkLst>
        </pc:grpChg>
        <pc:grpChg chg="add mod">
          <ac:chgData name="David Regan" userId="f763d68e-9660-4957-9ef9-e22725b83a40" providerId="ADAL" clId="{EE38A7C3-21A1-469C-A293-15C8E228CA63}" dt="2020-05-11T19:09:40.389" v="1506" actId="1076"/>
          <ac:grpSpMkLst>
            <pc:docMk/>
            <pc:sldMk cId="3692862086" sldId="256"/>
            <ac:grpSpMk id="37" creationId="{56D76BD4-69ED-4072-9FD7-B6AAB80CDC74}"/>
          </ac:grpSpMkLst>
        </pc:grpChg>
        <pc:grpChg chg="add mod">
          <ac:chgData name="David Regan" userId="f763d68e-9660-4957-9ef9-e22725b83a40" providerId="ADAL" clId="{EE38A7C3-21A1-469C-A293-15C8E228CA63}" dt="2020-05-11T13:51:24.870" v="1228" actId="1076"/>
          <ac:grpSpMkLst>
            <pc:docMk/>
            <pc:sldMk cId="3692862086" sldId="256"/>
            <ac:grpSpMk id="41" creationId="{72BCE208-7C83-4707-B50E-2C76AB13FBB7}"/>
          </ac:grpSpMkLst>
        </pc:grpChg>
        <pc:grpChg chg="add mod">
          <ac:chgData name="David Regan" userId="f763d68e-9660-4957-9ef9-e22725b83a40" providerId="ADAL" clId="{EE38A7C3-21A1-469C-A293-15C8E228CA63}" dt="2020-05-11T06:08:38.691" v="718" actId="1076"/>
          <ac:grpSpMkLst>
            <pc:docMk/>
            <pc:sldMk cId="3692862086" sldId="256"/>
            <ac:grpSpMk id="47" creationId="{F65155D7-77D8-45C3-8641-C63AB068320D}"/>
          </ac:grpSpMkLst>
        </pc:grpChg>
        <pc:cxnChg chg="mod">
          <ac:chgData name="David Regan" userId="f763d68e-9660-4957-9ef9-e22725b83a40" providerId="ADAL" clId="{EE38A7C3-21A1-469C-A293-15C8E228CA63}" dt="2020-05-11T06:08:38.691" v="718" actId="1076"/>
          <ac:cxnSpMkLst>
            <pc:docMk/>
            <pc:sldMk cId="3692862086" sldId="256"/>
            <ac:cxnSpMk id="12" creationId="{4EA5168D-5DF6-4F4E-81DF-43F6D5CEB02D}"/>
          </ac:cxnSpMkLst>
        </pc:cxnChg>
        <pc:cxnChg chg="mod">
          <ac:chgData name="David Regan" userId="f763d68e-9660-4957-9ef9-e22725b83a40" providerId="ADAL" clId="{EE38A7C3-21A1-469C-A293-15C8E228CA63}" dt="2020-05-11T06:08:38.691" v="718" actId="1076"/>
          <ac:cxnSpMkLst>
            <pc:docMk/>
            <pc:sldMk cId="3692862086" sldId="256"/>
            <ac:cxnSpMk id="17" creationId="{EF7AA7C4-2880-4377-9159-F282057EA2FA}"/>
          </ac:cxnSpMkLst>
        </pc:cxnChg>
        <pc:cxnChg chg="mod">
          <ac:chgData name="David Regan" userId="f763d68e-9660-4957-9ef9-e22725b83a40" providerId="ADAL" clId="{EE38A7C3-21A1-469C-A293-15C8E228CA63}" dt="2020-05-11T06:08:38.691" v="718" actId="1076"/>
          <ac:cxnSpMkLst>
            <pc:docMk/>
            <pc:sldMk cId="3692862086" sldId="256"/>
            <ac:cxnSpMk id="23" creationId="{D2291C10-A0E4-4993-9401-3471E0F258B0}"/>
          </ac:cxnSpMkLst>
        </pc:cxnChg>
        <pc:cxnChg chg="del mod">
          <ac:chgData name="David Regan" userId="f763d68e-9660-4957-9ef9-e22725b83a40" providerId="ADAL" clId="{EE38A7C3-21A1-469C-A293-15C8E228CA63}" dt="2020-05-11T05:43:40.247" v="39" actId="478"/>
          <ac:cxnSpMkLst>
            <pc:docMk/>
            <pc:sldMk cId="3692862086" sldId="256"/>
            <ac:cxnSpMk id="35" creationId="{CFEBDBF5-2ABC-4971-9ED3-6CFE759C295A}"/>
          </ac:cxnSpMkLst>
        </pc:cxnChg>
        <pc:cxnChg chg="add mod">
          <ac:chgData name="David Regan" userId="f763d68e-9660-4957-9ef9-e22725b83a40" providerId="ADAL" clId="{EE38A7C3-21A1-469C-A293-15C8E228CA63}" dt="2020-05-11T06:08:38.691" v="718" actId="1076"/>
          <ac:cxnSpMkLst>
            <pc:docMk/>
            <pc:sldMk cId="3692862086" sldId="256"/>
            <ac:cxnSpMk id="36" creationId="{DE346C77-BF4A-42E3-BB36-335767A9C2AA}"/>
          </ac:cxnSpMkLst>
        </pc:cxnChg>
        <pc:cxnChg chg="del mod">
          <ac:chgData name="David Regan" userId="f763d68e-9660-4957-9ef9-e22725b83a40" providerId="ADAL" clId="{EE38A7C3-21A1-469C-A293-15C8E228CA63}" dt="2020-05-11T05:43:59.032" v="61" actId="478"/>
          <ac:cxnSpMkLst>
            <pc:docMk/>
            <pc:sldMk cId="3692862086" sldId="256"/>
            <ac:cxnSpMk id="38" creationId="{BE4C38D5-91E0-4251-8F5F-CD01D4AAD73E}"/>
          </ac:cxnSpMkLst>
        </pc:cxnChg>
        <pc:cxnChg chg="add mod">
          <ac:chgData name="David Regan" userId="f763d68e-9660-4957-9ef9-e22725b83a40" providerId="ADAL" clId="{EE38A7C3-21A1-469C-A293-15C8E228CA63}" dt="2020-05-11T19:07:42.143" v="1472" actId="14100"/>
          <ac:cxnSpMkLst>
            <pc:docMk/>
            <pc:sldMk cId="3692862086" sldId="256"/>
            <ac:cxnSpMk id="44" creationId="{FDDE70F7-3914-4F0C-857A-47D2BF6BFA77}"/>
          </ac:cxnSpMkLst>
        </pc:cxnChg>
        <pc:cxnChg chg="add mod">
          <ac:chgData name="David Regan" userId="f763d68e-9660-4957-9ef9-e22725b83a40" providerId="ADAL" clId="{EE38A7C3-21A1-469C-A293-15C8E228CA63}" dt="2020-05-11T19:09:40.389" v="1506" actId="1076"/>
          <ac:cxnSpMkLst>
            <pc:docMk/>
            <pc:sldMk cId="3692862086" sldId="256"/>
            <ac:cxnSpMk id="45" creationId="{FEF8691D-DF7E-4F74-989F-417BF5A179A7}"/>
          </ac:cxnSpMkLst>
        </pc:cxnChg>
        <pc:cxnChg chg="add mod">
          <ac:chgData name="David Regan" userId="f763d68e-9660-4957-9ef9-e22725b83a40" providerId="ADAL" clId="{EE38A7C3-21A1-469C-A293-15C8E228CA63}" dt="2020-05-11T06:08:38.691" v="718" actId="1076"/>
          <ac:cxnSpMkLst>
            <pc:docMk/>
            <pc:sldMk cId="3692862086" sldId="256"/>
            <ac:cxnSpMk id="50" creationId="{EC585F35-B67B-4F33-80B8-DCBD224967FF}"/>
          </ac:cxnSpMkLst>
        </pc:cxnChg>
      </pc:sldChg>
      <pc:sldChg chg="addSp delSp modSp">
        <pc:chgData name="David Regan" userId="f763d68e-9660-4957-9ef9-e22725b83a40" providerId="ADAL" clId="{EE38A7C3-21A1-469C-A293-15C8E228CA63}" dt="2020-05-31T20:37:21.131" v="2481" actId="20577"/>
        <pc:sldMkLst>
          <pc:docMk/>
          <pc:sldMk cId="2287263875" sldId="257"/>
        </pc:sldMkLst>
        <pc:spChg chg="del mod">
          <ac:chgData name="David Regan" userId="f763d68e-9660-4957-9ef9-e22725b83a40" providerId="ADAL" clId="{EE38A7C3-21A1-469C-A293-15C8E228CA63}" dt="2020-05-11T19:39:10.777" v="1719" actId="478"/>
          <ac:spMkLst>
            <pc:docMk/>
            <pc:sldMk cId="2287263875" sldId="257"/>
            <ac:spMk id="4" creationId="{50BF8318-C271-4724-9EF2-B68A8EC97589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5" creationId="{6CA74E5F-A499-4BF1-9B22-8845954E87D9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6" creationId="{1D2662D6-7B82-4ABE-B43C-A50CAEA12C60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7" creationId="{BEA2F744-72B9-4D7C-B141-C5C8F8345D39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8" creationId="{5E73BC5F-CE41-486B-954F-9F8F5610955D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9" creationId="{ACFA9CAA-0EC5-4A91-9B1E-2DA1B49198FF}"/>
          </ac:spMkLst>
        </pc:spChg>
        <pc:spChg chg="mod">
          <ac:chgData name="David Regan" userId="f763d68e-9660-4957-9ef9-e22725b83a40" providerId="ADAL" clId="{EE38A7C3-21A1-469C-A293-15C8E228CA63}" dt="2020-05-31T20:37:12.579" v="2470" actId="1076"/>
          <ac:spMkLst>
            <pc:docMk/>
            <pc:sldMk cId="2287263875" sldId="257"/>
            <ac:spMk id="32" creationId="{D14D7B3F-5690-47A8-9A55-06D5BFF83F5D}"/>
          </ac:spMkLst>
        </pc:spChg>
        <pc:spChg chg="add 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33" creationId="{52553C1C-1521-4EF6-AB27-2131C86DA938}"/>
          </ac:spMkLst>
        </pc:spChg>
        <pc:spChg chg="mod">
          <ac:chgData name="David Regan" userId="f763d68e-9660-4957-9ef9-e22725b83a40" providerId="ADAL" clId="{EE38A7C3-21A1-469C-A293-15C8E228CA63}" dt="2020-05-31T20:37:21.131" v="2481" actId="20577"/>
          <ac:spMkLst>
            <pc:docMk/>
            <pc:sldMk cId="2287263875" sldId="257"/>
            <ac:spMk id="44" creationId="{07762A70-7A85-4C56-AEF8-1F1890A95280}"/>
          </ac:spMkLst>
        </pc:spChg>
        <pc:spChg chg="del mod">
          <ac:chgData name="David Regan" userId="f763d68e-9660-4957-9ef9-e22725b83a40" providerId="ADAL" clId="{EE38A7C3-21A1-469C-A293-15C8E228CA63}" dt="2020-05-11T19:39:28.504" v="1726" actId="478"/>
          <ac:spMkLst>
            <pc:docMk/>
            <pc:sldMk cId="2287263875" sldId="257"/>
            <ac:spMk id="45" creationId="{2BB3854A-66CD-410E-9E67-E653C6E8FC38}"/>
          </ac:spMkLst>
        </pc:spChg>
        <pc:spChg chg="del">
          <ac:chgData name="David Regan" userId="f763d68e-9660-4957-9ef9-e22725b83a40" providerId="ADAL" clId="{EE38A7C3-21A1-469C-A293-15C8E228CA63}" dt="2020-05-11T06:14:04.569" v="829" actId="478"/>
          <ac:spMkLst>
            <pc:docMk/>
            <pc:sldMk cId="2287263875" sldId="257"/>
            <ac:spMk id="49" creationId="{35F8541B-3F4F-4438-B463-56DF591EEDEC}"/>
          </ac:spMkLst>
        </pc:spChg>
        <pc:spChg chg="del">
          <ac:chgData name="David Regan" userId="f763d68e-9660-4957-9ef9-e22725b83a40" providerId="ADAL" clId="{EE38A7C3-21A1-469C-A293-15C8E228CA63}" dt="2020-05-11T06:13:35.852" v="824" actId="478"/>
          <ac:spMkLst>
            <pc:docMk/>
            <pc:sldMk cId="2287263875" sldId="257"/>
            <ac:spMk id="54" creationId="{182332E5-BA8F-4D5A-8AFE-863EB51A1343}"/>
          </ac:spMkLst>
        </pc:spChg>
        <pc:spChg chg="add del mod">
          <ac:chgData name="David Regan" userId="f763d68e-9660-4957-9ef9-e22725b83a40" providerId="ADAL" clId="{EE38A7C3-21A1-469C-A293-15C8E228CA63}" dt="2020-05-11T20:14:51.757" v="2437" actId="478"/>
          <ac:spMkLst>
            <pc:docMk/>
            <pc:sldMk cId="2287263875" sldId="257"/>
            <ac:spMk id="56" creationId="{5AB72AF9-E81D-43FE-87EB-DF41300AC090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58" creationId="{31A63515-99BF-4D0C-BCAE-EF6B0D4319AD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59" creationId="{D4E7C4B8-A75D-4F95-AAB4-F582E5A6C626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60" creationId="{26657E7C-882A-4836-8056-79588E7033DA}"/>
          </ac:spMkLst>
        </pc:spChg>
        <pc:spChg chg="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61" creationId="{C9752C33-B716-4941-98DA-FBE8DF01ABFC}"/>
          </ac:spMkLst>
        </pc:spChg>
        <pc:spChg chg="add del mod">
          <ac:chgData name="David Regan" userId="f763d68e-9660-4957-9ef9-e22725b83a40" providerId="ADAL" clId="{EE38A7C3-21A1-469C-A293-15C8E228CA63}" dt="2020-05-11T19:39:18.176" v="1722" actId="478"/>
          <ac:spMkLst>
            <pc:docMk/>
            <pc:sldMk cId="2287263875" sldId="257"/>
            <ac:spMk id="63" creationId="{C6D5C316-68CA-4E2F-8A4D-CAD22FD7BFC8}"/>
          </ac:spMkLst>
        </pc:spChg>
        <pc:spChg chg="del mod">
          <ac:chgData name="David Regan" userId="f763d68e-9660-4957-9ef9-e22725b83a40" providerId="ADAL" clId="{EE38A7C3-21A1-469C-A293-15C8E228CA63}" dt="2020-05-11T06:13:53.212" v="827" actId="478"/>
          <ac:spMkLst>
            <pc:docMk/>
            <pc:sldMk cId="2287263875" sldId="257"/>
            <ac:spMk id="65" creationId="{4E2BC03B-C71E-4D1E-BE81-7F313172967E}"/>
          </ac:spMkLst>
        </pc:spChg>
        <pc:spChg chg="add 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66" creationId="{53856883-039E-44C3-8920-AAC56CEBCCAD}"/>
          </ac:spMkLst>
        </pc:spChg>
        <pc:spChg chg="add 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68" creationId="{9D988354-F95D-4EA5-86DE-53D49877894F}"/>
          </ac:spMkLst>
        </pc:spChg>
        <pc:spChg chg="add mod">
          <ac:chgData name="David Regan" userId="f763d68e-9660-4957-9ef9-e22725b83a40" providerId="ADAL" clId="{EE38A7C3-21A1-469C-A293-15C8E228CA63}" dt="2020-05-31T20:37:15.713" v="2475" actId="20577"/>
          <ac:spMkLst>
            <pc:docMk/>
            <pc:sldMk cId="2287263875" sldId="257"/>
            <ac:spMk id="115" creationId="{F8F84B26-DBC5-42A2-88B3-69A70414DAE2}"/>
          </ac:spMkLst>
        </pc:spChg>
        <pc:spChg chg="add del">
          <ac:chgData name="David Regan" userId="f763d68e-9660-4957-9ef9-e22725b83a40" providerId="ADAL" clId="{EE38A7C3-21A1-469C-A293-15C8E228CA63}" dt="2020-05-11T19:43:58.872" v="1766"/>
          <ac:spMkLst>
            <pc:docMk/>
            <pc:sldMk cId="2287263875" sldId="257"/>
            <ac:spMk id="116" creationId="{D3207B9F-8CF2-4999-8B59-F1A23AED881A}"/>
          </ac:spMkLst>
        </pc:spChg>
        <pc:spChg chg="add mod">
          <ac:chgData name="David Regan" userId="f763d68e-9660-4957-9ef9-e22725b83a40" providerId="ADAL" clId="{EE38A7C3-21A1-469C-A293-15C8E228CA63}" dt="2020-05-11T20:14:58.653" v="2438" actId="1076"/>
          <ac:spMkLst>
            <pc:docMk/>
            <pc:sldMk cId="2287263875" sldId="257"/>
            <ac:spMk id="117" creationId="{B2379E04-ABA5-4934-BFFE-575C0745FFE6}"/>
          </ac:spMkLst>
        </pc:spChg>
        <pc:cxnChg chg="del mod">
          <ac:chgData name="David Regan" userId="f763d68e-9660-4957-9ef9-e22725b83a40" providerId="ADAL" clId="{EE38A7C3-21A1-469C-A293-15C8E228CA63}" dt="2020-05-11T19:39:12.729" v="1720" actId="478"/>
          <ac:cxnSpMkLst>
            <pc:docMk/>
            <pc:sldMk cId="2287263875" sldId="257"/>
            <ac:cxnSpMk id="11" creationId="{82E587D8-2524-408A-A077-8148EE31798C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12" creationId="{3EF3AC38-3C44-4754-8F91-54B3CD1D5E29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15" creationId="{A1647E25-DFD2-4E08-967B-97FBA5A5C55B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18" creationId="{69315512-A6E6-46AE-A5C0-DD88F800C314}"/>
          </ac:cxnSpMkLst>
        </pc:cxnChg>
        <pc:cxnChg chg="del mod">
          <ac:chgData name="David Regan" userId="f763d68e-9660-4957-9ef9-e22725b83a40" providerId="ADAL" clId="{EE38A7C3-21A1-469C-A293-15C8E228CA63}" dt="2020-05-11T19:39:14.603" v="1721" actId="478"/>
          <ac:cxnSpMkLst>
            <pc:docMk/>
            <pc:sldMk cId="2287263875" sldId="257"/>
            <ac:cxnSpMk id="21" creationId="{4B02B9E6-686F-4743-9F97-985DAB458002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27" creationId="{69609C9A-5F47-462C-A7DC-C7865D41DE7F}"/>
          </ac:cxnSpMkLst>
        </pc:cxnChg>
        <pc:cxnChg chg="add 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36" creationId="{BEA9E678-81DB-4091-AF93-187D938D138C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41" creationId="{467DAD68-184C-4A1B-BD19-6DB67AAE04DF}"/>
          </ac:cxnSpMkLst>
        </pc:cxnChg>
        <pc:cxnChg chg="del mod">
          <ac:chgData name="David Regan" userId="f763d68e-9660-4957-9ef9-e22725b83a40" providerId="ADAL" clId="{EE38A7C3-21A1-469C-A293-15C8E228CA63}" dt="2020-05-11T19:39:21.094" v="1724" actId="478"/>
          <ac:cxnSpMkLst>
            <pc:docMk/>
            <pc:sldMk cId="2287263875" sldId="257"/>
            <ac:cxnSpMk id="46" creationId="{3314789C-B218-4FEA-B5D1-9FBE9F3A012F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51" creationId="{865468F5-F532-4016-A188-7E6B6DA8C608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55" creationId="{7E01C4F9-CF73-4F2E-A22E-1AB310B10606}"/>
          </ac:cxnSpMkLst>
        </pc:cxnChg>
        <pc:cxnChg chg="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62" creationId="{64B33B26-4B81-410B-8830-3C15D69AD88F}"/>
          </ac:cxnSpMkLst>
        </pc:cxnChg>
        <pc:cxnChg chg="add 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64" creationId="{61FE5E4E-B3E9-4B8F-87F8-F6C0E72E4932}"/>
          </ac:cxnSpMkLst>
        </pc:cxnChg>
        <pc:cxnChg chg="add mod">
          <ac:chgData name="David Regan" userId="f763d68e-9660-4957-9ef9-e22725b83a40" providerId="ADAL" clId="{EE38A7C3-21A1-469C-A293-15C8E228CA63}" dt="2020-05-11T20:14:58.653" v="2438" actId="1076"/>
          <ac:cxnSpMkLst>
            <pc:docMk/>
            <pc:sldMk cId="2287263875" sldId="257"/>
            <ac:cxnSpMk id="67" creationId="{820CB4C2-C7B2-4C54-8780-91D72074C33C}"/>
          </ac:cxnSpMkLst>
        </pc:cxnChg>
        <pc:cxnChg chg="add mod">
          <ac:chgData name="David Regan" userId="f763d68e-9660-4957-9ef9-e22725b83a40" providerId="ADAL" clId="{EE38A7C3-21A1-469C-A293-15C8E228CA63}" dt="2020-05-31T20:37:09.881" v="2469" actId="14100"/>
          <ac:cxnSpMkLst>
            <pc:docMk/>
            <pc:sldMk cId="2287263875" sldId="257"/>
            <ac:cxnSpMk id="142" creationId="{F07095C5-B2DF-4389-8474-AA98E8D6ACCE}"/>
          </ac:cxnSpMkLst>
        </pc:cxnChg>
      </pc:sldChg>
      <pc:sldChg chg="modSp">
        <pc:chgData name="David Regan" userId="f763d68e-9660-4957-9ef9-e22725b83a40" providerId="ADAL" clId="{EE38A7C3-21A1-469C-A293-15C8E228CA63}" dt="2020-05-11T20:15:53.280" v="2468" actId="20577"/>
        <pc:sldMkLst>
          <pc:docMk/>
          <pc:sldMk cId="126218603" sldId="258"/>
        </pc:sldMkLst>
        <pc:spChg chg="mod">
          <ac:chgData name="David Regan" userId="f763d68e-9660-4957-9ef9-e22725b83a40" providerId="ADAL" clId="{EE38A7C3-21A1-469C-A293-15C8E228CA63}" dt="2020-05-11T20:15:48.590" v="2462" actId="20577"/>
          <ac:spMkLst>
            <pc:docMk/>
            <pc:sldMk cId="126218603" sldId="258"/>
            <ac:spMk id="35" creationId="{8C83003D-74A6-4EB3-B0A1-EDB69D2B5444}"/>
          </ac:spMkLst>
        </pc:spChg>
        <pc:spChg chg="mod">
          <ac:chgData name="David Regan" userId="f763d68e-9660-4957-9ef9-e22725b83a40" providerId="ADAL" clId="{EE38A7C3-21A1-469C-A293-15C8E228CA63}" dt="2020-05-11T20:15:53.280" v="2468" actId="20577"/>
          <ac:spMkLst>
            <pc:docMk/>
            <pc:sldMk cId="126218603" sldId="258"/>
            <ac:spMk id="39" creationId="{41539BCD-E611-4148-8349-3EE284E7CA4A}"/>
          </ac:spMkLst>
        </pc:spChg>
        <pc:spChg chg="mod">
          <ac:chgData name="David Regan" userId="f763d68e-9660-4957-9ef9-e22725b83a40" providerId="ADAL" clId="{EE38A7C3-21A1-469C-A293-15C8E228CA63}" dt="2020-05-11T20:15:32.370" v="2441" actId="20577"/>
          <ac:spMkLst>
            <pc:docMk/>
            <pc:sldMk cId="126218603" sldId="258"/>
            <ac:spMk id="43" creationId="{838A8B6D-5603-450A-BA3B-8CA38ED8BA3D}"/>
          </ac:spMkLst>
        </pc:spChg>
        <pc:spChg chg="mod">
          <ac:chgData name="David Regan" userId="f763d68e-9660-4957-9ef9-e22725b83a40" providerId="ADAL" clId="{EE38A7C3-21A1-469C-A293-15C8E228CA63}" dt="2020-05-11T20:15:41.512" v="2452" actId="20577"/>
          <ac:spMkLst>
            <pc:docMk/>
            <pc:sldMk cId="126218603" sldId="258"/>
            <ac:spMk id="65" creationId="{3A2153D5-6061-41DE-B31E-23E49937CD3A}"/>
          </ac:spMkLst>
        </pc:spChg>
        <pc:spChg chg="mod">
          <ac:chgData name="David Regan" userId="f763d68e-9660-4957-9ef9-e22725b83a40" providerId="ADAL" clId="{EE38A7C3-21A1-469C-A293-15C8E228CA63}" dt="2020-05-11T20:15:44.532" v="2457" actId="20577"/>
          <ac:spMkLst>
            <pc:docMk/>
            <pc:sldMk cId="126218603" sldId="258"/>
            <ac:spMk id="76" creationId="{CFAF15DA-069F-41EC-B4D9-73478334E537}"/>
          </ac:spMkLst>
        </pc:spChg>
        <pc:spChg chg="mod">
          <ac:chgData name="David Regan" userId="f763d68e-9660-4957-9ef9-e22725b83a40" providerId="ADAL" clId="{EE38A7C3-21A1-469C-A293-15C8E228CA63}" dt="2020-05-11T20:15:37.595" v="2447" actId="20577"/>
          <ac:spMkLst>
            <pc:docMk/>
            <pc:sldMk cId="126218603" sldId="258"/>
            <ac:spMk id="80" creationId="{EEE19904-3BE9-4C90-BA0A-D9834C339536}"/>
          </ac:spMkLst>
        </pc:spChg>
      </pc:sldChg>
      <pc:sldChg chg="addSp delSp modSp add del">
        <pc:chgData name="David Regan" userId="f763d68e-9660-4957-9ef9-e22725b83a40" providerId="ADAL" clId="{EE38A7C3-21A1-469C-A293-15C8E228CA63}" dt="2020-05-11T06:04:55.241" v="634" actId="2696"/>
        <pc:sldMkLst>
          <pc:docMk/>
          <pc:sldMk cId="1288918948" sldId="259"/>
        </pc:sldMkLst>
        <pc:spChg chg="add mod">
          <ac:chgData name="David Regan" userId="f763d68e-9660-4957-9ef9-e22725b83a40" providerId="ADAL" clId="{EE38A7C3-21A1-469C-A293-15C8E228CA63}" dt="2020-05-11T05:48:48.708" v="97" actId="1076"/>
          <ac:spMkLst>
            <pc:docMk/>
            <pc:sldMk cId="1288918948" sldId="259"/>
            <ac:spMk id="2" creationId="{7D29EA71-D723-4F51-95E1-463E482BEF4F}"/>
          </ac:spMkLst>
        </pc:spChg>
        <pc:spChg chg="mod">
          <ac:chgData name="David Regan" userId="f763d68e-9660-4957-9ef9-e22725b83a40" providerId="ADAL" clId="{EE38A7C3-21A1-469C-A293-15C8E228CA63}" dt="2020-05-11T05:48:07.213" v="90" actId="20577"/>
          <ac:spMkLst>
            <pc:docMk/>
            <pc:sldMk cId="1288918948" sldId="259"/>
            <ac:spMk id="8" creationId="{871272F7-0F09-4478-A4C2-7CE7FEA59373}"/>
          </ac:spMkLst>
        </pc:spChg>
        <pc:spChg chg="mod">
          <ac:chgData name="David Regan" userId="f763d68e-9660-4957-9ef9-e22725b83a40" providerId="ADAL" clId="{EE38A7C3-21A1-469C-A293-15C8E228CA63}" dt="2020-05-11T05:49:42.234" v="153" actId="20577"/>
          <ac:spMkLst>
            <pc:docMk/>
            <pc:sldMk cId="1288918948" sldId="259"/>
            <ac:spMk id="14" creationId="{4530A345-182F-4361-986F-15670DF6D746}"/>
          </ac:spMkLst>
        </pc:spChg>
        <pc:spChg chg="mod">
          <ac:chgData name="David Regan" userId="f763d68e-9660-4957-9ef9-e22725b83a40" providerId="ADAL" clId="{EE38A7C3-21A1-469C-A293-15C8E228CA63}" dt="2020-05-11T05:51:16.860" v="177" actId="20577"/>
          <ac:spMkLst>
            <pc:docMk/>
            <pc:sldMk cId="1288918948" sldId="259"/>
            <ac:spMk id="27" creationId="{953E1B77-BCE7-4B6E-85BE-21736D2C51E4}"/>
          </ac:spMkLst>
        </pc:spChg>
        <pc:spChg chg="mod">
          <ac:chgData name="David Regan" userId="f763d68e-9660-4957-9ef9-e22725b83a40" providerId="ADAL" clId="{EE38A7C3-21A1-469C-A293-15C8E228CA63}" dt="2020-05-11T05:52:35.290" v="199" actId="20577"/>
          <ac:spMkLst>
            <pc:docMk/>
            <pc:sldMk cId="1288918948" sldId="259"/>
            <ac:spMk id="30" creationId="{109E4D42-DD38-4B85-82AE-09A8A8EB1450}"/>
          </ac:spMkLst>
        </pc:spChg>
        <pc:spChg chg="mod">
          <ac:chgData name="David Regan" userId="f763d68e-9660-4957-9ef9-e22725b83a40" providerId="ADAL" clId="{EE38A7C3-21A1-469C-A293-15C8E228CA63}" dt="2020-05-11T05:52:47.668" v="203" actId="20577"/>
          <ac:spMkLst>
            <pc:docMk/>
            <pc:sldMk cId="1288918948" sldId="259"/>
            <ac:spMk id="34" creationId="{F472D9B0-E0C4-4934-9B1C-69347D279E1D}"/>
          </ac:spMkLst>
        </pc:spChg>
        <pc:grpChg chg="del">
          <ac:chgData name="David Regan" userId="f763d68e-9660-4957-9ef9-e22725b83a40" providerId="ADAL" clId="{EE38A7C3-21A1-469C-A293-15C8E228CA63}" dt="2020-05-11T05:47:40.752" v="67" actId="478"/>
          <ac:grpSpMkLst>
            <pc:docMk/>
            <pc:sldMk cId="1288918948" sldId="259"/>
            <ac:grpSpMk id="6" creationId="{CD4988A1-CFBC-4F75-9F43-F5D8AFB31B5A}"/>
          </ac:grpSpMkLst>
        </pc:grpChg>
        <pc:grpChg chg="mod">
          <ac:chgData name="David Regan" userId="f763d68e-9660-4957-9ef9-e22725b83a40" providerId="ADAL" clId="{EE38A7C3-21A1-469C-A293-15C8E228CA63}" dt="2020-05-11T05:48:20.422" v="92" actId="1076"/>
          <ac:grpSpMkLst>
            <pc:docMk/>
            <pc:sldMk cId="1288918948" sldId="259"/>
            <ac:grpSpMk id="7" creationId="{4379560F-CC20-4205-A440-FE9655C5801E}"/>
          </ac:grpSpMkLst>
        </pc:grpChg>
        <pc:grpChg chg="mod">
          <ac:chgData name="David Regan" userId="f763d68e-9660-4957-9ef9-e22725b83a40" providerId="ADAL" clId="{EE38A7C3-21A1-469C-A293-15C8E228CA63}" dt="2020-05-11T05:52:59.903" v="207" actId="1076"/>
          <ac:grpSpMkLst>
            <pc:docMk/>
            <pc:sldMk cId="1288918948" sldId="259"/>
            <ac:grpSpMk id="13" creationId="{29FCFD8C-1F4C-4236-9240-F1E808CBA41D}"/>
          </ac:grpSpMkLst>
        </pc:grpChg>
        <pc:grpChg chg="mod">
          <ac:chgData name="David Regan" userId="f763d68e-9660-4957-9ef9-e22725b83a40" providerId="ADAL" clId="{EE38A7C3-21A1-469C-A293-15C8E228CA63}" dt="2020-05-11T05:50:10.915" v="159" actId="1076"/>
          <ac:grpSpMkLst>
            <pc:docMk/>
            <pc:sldMk cId="1288918948" sldId="259"/>
            <ac:grpSpMk id="26" creationId="{D5F2052D-D7A4-44DF-B91E-DBCE10D403ED}"/>
          </ac:grpSpMkLst>
        </pc:grpChg>
        <pc:grpChg chg="mod">
          <ac:chgData name="David Regan" userId="f763d68e-9660-4957-9ef9-e22725b83a40" providerId="ADAL" clId="{EE38A7C3-21A1-469C-A293-15C8E228CA63}" dt="2020-05-11T05:51:43.167" v="181" actId="1076"/>
          <ac:grpSpMkLst>
            <pc:docMk/>
            <pc:sldMk cId="1288918948" sldId="259"/>
            <ac:grpSpMk id="29" creationId="{09FAAD54-29FA-4715-8DF2-90495ED54A2D}"/>
          </ac:grpSpMkLst>
        </pc:grpChg>
        <pc:grpChg chg="add mod">
          <ac:chgData name="David Regan" userId="f763d68e-9660-4957-9ef9-e22725b83a40" providerId="ADAL" clId="{EE38A7C3-21A1-469C-A293-15C8E228CA63}" dt="2020-05-11T05:52:45.557" v="201" actId="1076"/>
          <ac:grpSpMkLst>
            <pc:docMk/>
            <pc:sldMk cId="1288918948" sldId="259"/>
            <ac:grpSpMk id="33" creationId="{498D180A-FD25-44AA-92B0-D20CE43DBBE7}"/>
          </ac:grpSpMkLst>
        </pc:grpChg>
        <pc:cxnChg chg="add mod">
          <ac:chgData name="David Regan" userId="f763d68e-9660-4957-9ef9-e22725b83a40" providerId="ADAL" clId="{EE38A7C3-21A1-469C-A293-15C8E228CA63}" dt="2020-05-11T05:50:10.915" v="159" actId="1076"/>
          <ac:cxnSpMkLst>
            <pc:docMk/>
            <pc:sldMk cId="1288918948" sldId="259"/>
            <ac:cxnSpMk id="10" creationId="{3180B064-7BEA-49AB-9BA9-C472A8138189}"/>
          </ac:cxnSpMkLst>
        </pc:cxnChg>
        <pc:cxnChg chg="del mod">
          <ac:chgData name="David Regan" userId="f763d68e-9660-4957-9ef9-e22725b83a40" providerId="ADAL" clId="{EE38A7C3-21A1-469C-A293-15C8E228CA63}" dt="2020-05-11T05:47:44.387" v="68" actId="478"/>
          <ac:cxnSpMkLst>
            <pc:docMk/>
            <pc:sldMk cId="1288918948" sldId="259"/>
            <ac:cxnSpMk id="12" creationId="{4EA5168D-5DF6-4F4E-81DF-43F6D5CEB02D}"/>
          </ac:cxnSpMkLst>
        </pc:cxnChg>
        <pc:cxnChg chg="add mod">
          <ac:chgData name="David Regan" userId="f763d68e-9660-4957-9ef9-e22725b83a40" providerId="ADAL" clId="{EE38A7C3-21A1-469C-A293-15C8E228CA63}" dt="2020-05-11T05:52:59.903" v="207" actId="1076"/>
          <ac:cxnSpMkLst>
            <pc:docMk/>
            <pc:sldMk cId="1288918948" sldId="259"/>
            <ac:cxnSpMk id="16" creationId="{621ADCCB-0B48-4ED3-B893-FAFB7F629CFB}"/>
          </ac:cxnSpMkLst>
        </pc:cxnChg>
        <pc:cxnChg chg="del mod">
          <ac:chgData name="David Regan" userId="f763d68e-9660-4957-9ef9-e22725b83a40" providerId="ADAL" clId="{EE38A7C3-21A1-469C-A293-15C8E228CA63}" dt="2020-05-11T05:47:44.387" v="68" actId="478"/>
          <ac:cxnSpMkLst>
            <pc:docMk/>
            <pc:sldMk cId="1288918948" sldId="259"/>
            <ac:cxnSpMk id="17" creationId="{EF7AA7C4-2880-4377-9159-F282057EA2FA}"/>
          </ac:cxnSpMkLst>
        </pc:cxnChg>
        <pc:cxnChg chg="del mod">
          <ac:chgData name="David Regan" userId="f763d68e-9660-4957-9ef9-e22725b83a40" providerId="ADAL" clId="{EE38A7C3-21A1-469C-A293-15C8E228CA63}" dt="2020-05-11T05:47:44.387" v="68" actId="478"/>
          <ac:cxnSpMkLst>
            <pc:docMk/>
            <pc:sldMk cId="1288918948" sldId="259"/>
            <ac:cxnSpMk id="23" creationId="{D2291C10-A0E4-4993-9401-3471E0F258B0}"/>
          </ac:cxnSpMkLst>
        </pc:cxnChg>
        <pc:cxnChg chg="add mod">
          <ac:chgData name="David Regan" userId="f763d68e-9660-4957-9ef9-e22725b83a40" providerId="ADAL" clId="{EE38A7C3-21A1-469C-A293-15C8E228CA63}" dt="2020-05-11T05:51:43.167" v="181" actId="1076"/>
          <ac:cxnSpMkLst>
            <pc:docMk/>
            <pc:sldMk cId="1288918948" sldId="259"/>
            <ac:cxnSpMk id="32" creationId="{683E695D-EDF7-49C8-9AB6-B35A9BFD4629}"/>
          </ac:cxnSpMkLst>
        </pc:cxnChg>
        <pc:cxnChg chg="del mod">
          <ac:chgData name="David Regan" userId="f763d68e-9660-4957-9ef9-e22725b83a40" providerId="ADAL" clId="{EE38A7C3-21A1-469C-A293-15C8E228CA63}" dt="2020-05-11T05:47:44.387" v="68" actId="478"/>
          <ac:cxnSpMkLst>
            <pc:docMk/>
            <pc:sldMk cId="1288918948" sldId="259"/>
            <ac:cxnSpMk id="36" creationId="{DE346C77-BF4A-42E3-BB36-335767A9C2AA}"/>
          </ac:cxnSpMkLst>
        </pc:cxnChg>
        <pc:cxnChg chg="add mod">
          <ac:chgData name="David Regan" userId="f763d68e-9660-4957-9ef9-e22725b83a40" providerId="ADAL" clId="{EE38A7C3-21A1-469C-A293-15C8E228CA63}" dt="2020-05-11T05:52:54.177" v="206" actId="14100"/>
          <ac:cxnSpMkLst>
            <pc:docMk/>
            <pc:sldMk cId="1288918948" sldId="259"/>
            <ac:cxnSpMk id="37" creationId="{62E8E0D3-F7D9-4285-ABDF-512B95251B3B}"/>
          </ac:cxnSpMkLst>
        </pc:cxnChg>
      </pc:sldChg>
      <pc:sldChg chg="addSp delSp modSp add">
        <pc:chgData name="David Regan" userId="f763d68e-9660-4957-9ef9-e22725b83a40" providerId="ADAL" clId="{EE38A7C3-21A1-469C-A293-15C8E228CA63}" dt="2020-05-11T06:10:29.893" v="767" actId="14100"/>
        <pc:sldMkLst>
          <pc:docMk/>
          <pc:sldMk cId="2549366160" sldId="260"/>
        </pc:sldMkLst>
        <pc:spChg chg="del">
          <ac:chgData name="David Regan" userId="f763d68e-9660-4957-9ef9-e22725b83a40" providerId="ADAL" clId="{EE38A7C3-21A1-469C-A293-15C8E228CA63}" dt="2020-05-11T05:53:29.128" v="211" actId="478"/>
          <ac:spMkLst>
            <pc:docMk/>
            <pc:sldMk cId="2549366160" sldId="260"/>
            <ac:spMk id="2" creationId="{7D29EA71-D723-4F51-95E1-463E482BEF4F}"/>
          </ac:spMkLst>
        </pc:spChg>
        <pc:spChg chg="mod">
          <ac:chgData name="David Regan" userId="f763d68e-9660-4957-9ef9-e22725b83a40" providerId="ADAL" clId="{EE38A7C3-21A1-469C-A293-15C8E228CA63}" dt="2020-05-11T06:09:32.226" v="734" actId="20577"/>
          <ac:spMkLst>
            <pc:docMk/>
            <pc:sldMk cId="2549366160" sldId="260"/>
            <ac:spMk id="14" creationId="{4530A345-182F-4361-986F-15670DF6D746}"/>
          </ac:spMkLst>
        </pc:spChg>
        <pc:spChg chg="add mod">
          <ac:chgData name="David Regan" userId="f763d68e-9660-4957-9ef9-e22725b83a40" providerId="ADAL" clId="{EE38A7C3-21A1-469C-A293-15C8E228CA63}" dt="2020-05-11T06:10:14.248" v="765" actId="1076"/>
          <ac:spMkLst>
            <pc:docMk/>
            <pc:sldMk cId="2549366160" sldId="260"/>
            <ac:spMk id="21" creationId="{B24EFF9A-F7DA-4E02-87FB-D77205603542}"/>
          </ac:spMkLst>
        </pc:spChg>
        <pc:spChg chg="mod">
          <ac:chgData name="David Regan" userId="f763d68e-9660-4957-9ef9-e22725b83a40" providerId="ADAL" clId="{EE38A7C3-21A1-469C-A293-15C8E228CA63}" dt="2020-05-11T06:06:21.723" v="659" actId="114"/>
          <ac:spMkLst>
            <pc:docMk/>
            <pc:sldMk cId="2549366160" sldId="260"/>
            <ac:spMk id="24" creationId="{B7188E4D-E909-411D-B7A6-F76B6B8927D4}"/>
          </ac:spMkLst>
        </pc:spChg>
        <pc:spChg chg="mod">
          <ac:chgData name="David Regan" userId="f763d68e-9660-4957-9ef9-e22725b83a40" providerId="ADAL" clId="{EE38A7C3-21A1-469C-A293-15C8E228CA63}" dt="2020-05-11T06:09:29.163" v="733" actId="20577"/>
          <ac:spMkLst>
            <pc:docMk/>
            <pc:sldMk cId="2549366160" sldId="260"/>
            <ac:spMk id="27" creationId="{953E1B77-BCE7-4B6E-85BE-21736D2C51E4}"/>
          </ac:spMkLst>
        </pc:spChg>
        <pc:spChg chg="mod">
          <ac:chgData name="David Regan" userId="f763d68e-9660-4957-9ef9-e22725b83a40" providerId="ADAL" clId="{EE38A7C3-21A1-469C-A293-15C8E228CA63}" dt="2020-05-11T06:09:24.264" v="731" actId="20577"/>
          <ac:spMkLst>
            <pc:docMk/>
            <pc:sldMk cId="2549366160" sldId="260"/>
            <ac:spMk id="30" creationId="{109E4D42-DD38-4B85-82AE-09A8A8EB1450}"/>
          </ac:spMkLst>
        </pc:spChg>
        <pc:spChg chg="mod">
          <ac:chgData name="David Regan" userId="f763d68e-9660-4957-9ef9-e22725b83a40" providerId="ADAL" clId="{EE38A7C3-21A1-469C-A293-15C8E228CA63}" dt="2020-05-11T06:09:26.585" v="732" actId="20577"/>
          <ac:spMkLst>
            <pc:docMk/>
            <pc:sldMk cId="2549366160" sldId="260"/>
            <ac:spMk id="34" creationId="{F472D9B0-E0C4-4934-9B1C-69347D279E1D}"/>
          </ac:spMkLst>
        </pc:spChg>
        <pc:spChg chg="add mod">
          <ac:chgData name="David Regan" userId="f763d68e-9660-4957-9ef9-e22725b83a40" providerId="ADAL" clId="{EE38A7C3-21A1-469C-A293-15C8E228CA63}" dt="2020-05-11T06:10:14.248" v="765" actId="1076"/>
          <ac:spMkLst>
            <pc:docMk/>
            <pc:sldMk cId="2549366160" sldId="260"/>
            <ac:spMk id="38" creationId="{5FE55694-8E0E-4BE4-98AE-62F05F1B4514}"/>
          </ac:spMkLst>
        </pc:spChg>
        <pc:spChg chg="add mod">
          <ac:chgData name="David Regan" userId="f763d68e-9660-4957-9ef9-e22725b83a40" providerId="ADAL" clId="{EE38A7C3-21A1-469C-A293-15C8E228CA63}" dt="2020-05-11T06:10:14.248" v="765" actId="1076"/>
          <ac:spMkLst>
            <pc:docMk/>
            <pc:sldMk cId="2549366160" sldId="260"/>
            <ac:spMk id="42" creationId="{B3193236-088E-43CA-ACB3-37751E99D6F6}"/>
          </ac:spMkLst>
        </pc:spChg>
        <pc:spChg chg="add mod">
          <ac:chgData name="David Regan" userId="f763d68e-9660-4957-9ef9-e22725b83a40" providerId="ADAL" clId="{EE38A7C3-21A1-469C-A293-15C8E228CA63}" dt="2020-05-11T06:10:14.248" v="765" actId="1076"/>
          <ac:spMkLst>
            <pc:docMk/>
            <pc:sldMk cId="2549366160" sldId="260"/>
            <ac:spMk id="47" creationId="{46C73F77-7165-4C2B-8AC4-E022EF1B9BAB}"/>
          </ac:spMkLst>
        </pc:spChg>
        <pc:spChg chg="mod">
          <ac:chgData name="David Regan" userId="f763d68e-9660-4957-9ef9-e22725b83a40" providerId="ADAL" clId="{EE38A7C3-21A1-469C-A293-15C8E228CA63}" dt="2020-05-11T06:06:16.895" v="658" actId="114"/>
          <ac:spMkLst>
            <pc:docMk/>
            <pc:sldMk cId="2549366160" sldId="260"/>
            <ac:spMk id="53" creationId="{E18DBC7A-2474-4BEC-98C8-F486E783861C}"/>
          </ac:spMkLst>
        </pc:spChg>
        <pc:spChg chg="add mod">
          <ac:chgData name="David Regan" userId="f763d68e-9660-4957-9ef9-e22725b83a40" providerId="ADAL" clId="{EE38A7C3-21A1-469C-A293-15C8E228CA63}" dt="2020-05-11T06:10:21.386" v="766" actId="1076"/>
          <ac:spMkLst>
            <pc:docMk/>
            <pc:sldMk cId="2549366160" sldId="260"/>
            <ac:spMk id="58" creationId="{B4EFECCD-B016-42B6-BA01-215315ACBA88}"/>
          </ac:spMkLst>
        </pc:spChg>
        <pc:spChg chg="mod">
          <ac:chgData name="David Regan" userId="f763d68e-9660-4957-9ef9-e22725b83a40" providerId="ADAL" clId="{EE38A7C3-21A1-469C-A293-15C8E228CA63}" dt="2020-05-11T06:09:21.300" v="730" actId="20577"/>
          <ac:spMkLst>
            <pc:docMk/>
            <pc:sldMk cId="2549366160" sldId="260"/>
            <ac:spMk id="60" creationId="{97EF27B3-8281-4345-BC90-25640F0CBC86}"/>
          </ac:spMkLst>
        </pc:spChg>
        <pc:grpChg chg="del">
          <ac:chgData name="David Regan" userId="f763d68e-9660-4957-9ef9-e22725b83a40" providerId="ADAL" clId="{EE38A7C3-21A1-469C-A293-15C8E228CA63}" dt="2020-05-11T05:53:22.249" v="209" actId="478"/>
          <ac:grpSpMkLst>
            <pc:docMk/>
            <pc:sldMk cId="2549366160" sldId="260"/>
            <ac:grpSpMk id="7" creationId="{4379560F-CC20-4205-A440-FE9655C5801E}"/>
          </ac:grpSpMkLst>
        </pc:grpChg>
        <pc:grpChg chg="mod">
          <ac:chgData name="David Regan" userId="f763d68e-9660-4957-9ef9-e22725b83a40" providerId="ADAL" clId="{EE38A7C3-21A1-469C-A293-15C8E228CA63}" dt="2020-05-11T06:10:14.248" v="765" actId="1076"/>
          <ac:grpSpMkLst>
            <pc:docMk/>
            <pc:sldMk cId="2549366160" sldId="260"/>
            <ac:grpSpMk id="13" creationId="{29FCFD8C-1F4C-4236-9240-F1E808CBA41D}"/>
          </ac:grpSpMkLst>
        </pc:grpChg>
        <pc:grpChg chg="add mod">
          <ac:chgData name="David Regan" userId="f763d68e-9660-4957-9ef9-e22725b83a40" providerId="ADAL" clId="{EE38A7C3-21A1-469C-A293-15C8E228CA63}" dt="2020-05-11T06:10:14.248" v="765" actId="1076"/>
          <ac:grpSpMkLst>
            <pc:docMk/>
            <pc:sldMk cId="2549366160" sldId="260"/>
            <ac:grpSpMk id="23" creationId="{2957699E-1356-4109-B6AC-1F9DEE96B3F2}"/>
          </ac:grpSpMkLst>
        </pc:grpChg>
        <pc:grpChg chg="mod">
          <ac:chgData name="David Regan" userId="f763d68e-9660-4957-9ef9-e22725b83a40" providerId="ADAL" clId="{EE38A7C3-21A1-469C-A293-15C8E228CA63}" dt="2020-05-11T06:10:29.893" v="767" actId="14100"/>
          <ac:grpSpMkLst>
            <pc:docMk/>
            <pc:sldMk cId="2549366160" sldId="260"/>
            <ac:grpSpMk id="26" creationId="{D5F2052D-D7A4-44DF-B91E-DBCE10D403ED}"/>
          </ac:grpSpMkLst>
        </pc:grpChg>
        <pc:grpChg chg="mod">
          <ac:chgData name="David Regan" userId="f763d68e-9660-4957-9ef9-e22725b83a40" providerId="ADAL" clId="{EE38A7C3-21A1-469C-A293-15C8E228CA63}" dt="2020-05-11T06:10:14.248" v="765" actId="1076"/>
          <ac:grpSpMkLst>
            <pc:docMk/>
            <pc:sldMk cId="2549366160" sldId="260"/>
            <ac:grpSpMk id="29" creationId="{09FAAD54-29FA-4715-8DF2-90495ED54A2D}"/>
          </ac:grpSpMkLst>
        </pc:grpChg>
        <pc:grpChg chg="mod">
          <ac:chgData name="David Regan" userId="f763d68e-9660-4957-9ef9-e22725b83a40" providerId="ADAL" clId="{EE38A7C3-21A1-469C-A293-15C8E228CA63}" dt="2020-05-11T06:10:14.248" v="765" actId="1076"/>
          <ac:grpSpMkLst>
            <pc:docMk/>
            <pc:sldMk cId="2549366160" sldId="260"/>
            <ac:grpSpMk id="33" creationId="{498D180A-FD25-44AA-92B0-D20CE43DBBE7}"/>
          </ac:grpSpMkLst>
        </pc:grpChg>
        <pc:grpChg chg="add mod">
          <ac:chgData name="David Regan" userId="f763d68e-9660-4957-9ef9-e22725b83a40" providerId="ADAL" clId="{EE38A7C3-21A1-469C-A293-15C8E228CA63}" dt="2020-05-11T06:10:14.248" v="765" actId="1076"/>
          <ac:grpSpMkLst>
            <pc:docMk/>
            <pc:sldMk cId="2549366160" sldId="260"/>
            <ac:grpSpMk id="52" creationId="{337E96B3-3985-49CB-B810-CEEDB5C33395}"/>
          </ac:grpSpMkLst>
        </pc:grpChg>
        <pc:grpChg chg="add mod">
          <ac:chgData name="David Regan" userId="f763d68e-9660-4957-9ef9-e22725b83a40" providerId="ADAL" clId="{EE38A7C3-21A1-469C-A293-15C8E228CA63}" dt="2020-05-11T06:10:14.248" v="765" actId="1076"/>
          <ac:grpSpMkLst>
            <pc:docMk/>
            <pc:sldMk cId="2549366160" sldId="260"/>
            <ac:grpSpMk id="59" creationId="{90B7C464-79B3-4F5F-A59F-A22993F6D0DF}"/>
          </ac:grpSpMkLst>
        </pc:grpChg>
        <pc:cxnChg chg="add mod">
          <ac:chgData name="David Regan" userId="f763d68e-9660-4957-9ef9-e22725b83a40" providerId="ADAL" clId="{EE38A7C3-21A1-469C-A293-15C8E228CA63}" dt="2020-05-11T06:10:29.893" v="767" actId="14100"/>
          <ac:cxnSpMkLst>
            <pc:docMk/>
            <pc:sldMk cId="2549366160" sldId="260"/>
            <ac:cxnSpMk id="6" creationId="{F34B5C5E-E0CF-47E1-83B7-28794843E0D0}"/>
          </ac:cxnSpMkLst>
        </pc:cxnChg>
        <pc:cxnChg chg="del mod">
          <ac:chgData name="David Regan" userId="f763d68e-9660-4957-9ef9-e22725b83a40" providerId="ADAL" clId="{EE38A7C3-21A1-469C-A293-15C8E228CA63}" dt="2020-05-11T05:53:33.440" v="213" actId="478"/>
          <ac:cxnSpMkLst>
            <pc:docMk/>
            <pc:sldMk cId="2549366160" sldId="260"/>
            <ac:cxnSpMk id="10" creationId="{3180B064-7BEA-49AB-9BA9-C472A8138189}"/>
          </ac:cxnSpMkLst>
        </pc:cxnChg>
        <pc:cxnChg chg="mod">
          <ac:chgData name="David Regan" userId="f763d68e-9660-4957-9ef9-e22725b83a40" providerId="ADAL" clId="{EE38A7C3-21A1-469C-A293-15C8E228CA63}" dt="2020-05-11T06:10:14.248" v="765" actId="1076"/>
          <ac:cxnSpMkLst>
            <pc:docMk/>
            <pc:sldMk cId="2549366160" sldId="260"/>
            <ac:cxnSpMk id="16" creationId="{621ADCCB-0B48-4ED3-B893-FAFB7F629CFB}"/>
          </ac:cxnSpMkLst>
        </pc:cxnChg>
        <pc:cxnChg chg="del mod">
          <ac:chgData name="David Regan" userId="f763d68e-9660-4957-9ef9-e22725b83a40" providerId="ADAL" clId="{EE38A7C3-21A1-469C-A293-15C8E228CA63}" dt="2020-05-11T05:53:31.655" v="212" actId="478"/>
          <ac:cxnSpMkLst>
            <pc:docMk/>
            <pc:sldMk cId="2549366160" sldId="260"/>
            <ac:cxnSpMk id="32" creationId="{683E695D-EDF7-49C8-9AB6-B35A9BFD4629}"/>
          </ac:cxnSpMkLst>
        </pc:cxnChg>
        <pc:cxnChg chg="add mod">
          <ac:chgData name="David Regan" userId="f763d68e-9660-4957-9ef9-e22725b83a40" providerId="ADAL" clId="{EE38A7C3-21A1-469C-A293-15C8E228CA63}" dt="2020-05-11T06:10:29.893" v="767" actId="14100"/>
          <ac:cxnSpMkLst>
            <pc:docMk/>
            <pc:sldMk cId="2549366160" sldId="260"/>
            <ac:cxnSpMk id="36" creationId="{931B66B0-3A59-4258-B8BA-6FBB3DFBDD66}"/>
          </ac:cxnSpMkLst>
        </pc:cxnChg>
        <pc:cxnChg chg="del mod">
          <ac:chgData name="David Regan" userId="f763d68e-9660-4957-9ef9-e22725b83a40" providerId="ADAL" clId="{EE38A7C3-21A1-469C-A293-15C8E228CA63}" dt="2020-05-11T05:53:24.563" v="210" actId="478"/>
          <ac:cxnSpMkLst>
            <pc:docMk/>
            <pc:sldMk cId="2549366160" sldId="260"/>
            <ac:cxnSpMk id="37" creationId="{62E8E0D3-F7D9-4285-ABDF-512B95251B3B}"/>
          </ac:cxnSpMkLst>
        </pc:cxnChg>
        <pc:cxnChg chg="add del mod">
          <ac:chgData name="David Regan" userId="f763d68e-9660-4957-9ef9-e22725b83a40" providerId="ADAL" clId="{EE38A7C3-21A1-469C-A293-15C8E228CA63}" dt="2020-05-11T05:58:23.187" v="453" actId="478"/>
          <ac:cxnSpMkLst>
            <pc:docMk/>
            <pc:sldMk cId="2549366160" sldId="260"/>
            <ac:cxnSpMk id="39" creationId="{24863D98-4AC1-404A-879F-34F473715537}"/>
          </ac:cxnSpMkLst>
        </pc:cxnChg>
        <pc:cxnChg chg="add mod">
          <ac:chgData name="David Regan" userId="f763d68e-9660-4957-9ef9-e22725b83a40" providerId="ADAL" clId="{EE38A7C3-21A1-469C-A293-15C8E228CA63}" dt="2020-05-11T06:10:14.248" v="765" actId="1076"/>
          <ac:cxnSpMkLst>
            <pc:docMk/>
            <pc:sldMk cId="2549366160" sldId="260"/>
            <ac:cxnSpMk id="43" creationId="{D572FD4F-3739-4EB4-A607-43D836760DFC}"/>
          </ac:cxnSpMkLst>
        </pc:cxnChg>
        <pc:cxnChg chg="add mod">
          <ac:chgData name="David Regan" userId="f763d68e-9660-4957-9ef9-e22725b83a40" providerId="ADAL" clId="{EE38A7C3-21A1-469C-A293-15C8E228CA63}" dt="2020-05-11T06:10:14.248" v="765" actId="1076"/>
          <ac:cxnSpMkLst>
            <pc:docMk/>
            <pc:sldMk cId="2549366160" sldId="260"/>
            <ac:cxnSpMk id="55" creationId="{B52BC933-13B4-4EF3-AF61-E06D93B586AE}"/>
          </ac:cxnSpMkLst>
        </pc:cxnChg>
        <pc:cxnChg chg="add mod">
          <ac:chgData name="David Regan" userId="f763d68e-9660-4957-9ef9-e22725b83a40" providerId="ADAL" clId="{EE38A7C3-21A1-469C-A293-15C8E228CA63}" dt="2020-05-11T06:10:14.248" v="765" actId="1076"/>
          <ac:cxnSpMkLst>
            <pc:docMk/>
            <pc:sldMk cId="2549366160" sldId="260"/>
            <ac:cxnSpMk id="62" creationId="{DB182BD6-F69B-4171-B54B-E9FE250633DB}"/>
          </ac:cxnSpMkLst>
        </pc:cxnChg>
      </pc:sldChg>
      <pc:sldChg chg="addSp delSp modSp add ord">
        <pc:chgData name="David Regan" userId="f763d68e-9660-4957-9ef9-e22725b83a40" providerId="ADAL" clId="{EE38A7C3-21A1-469C-A293-15C8E228CA63}" dt="2020-05-11T16:46:30.749" v="1370" actId="20577"/>
        <pc:sldMkLst>
          <pc:docMk/>
          <pc:sldMk cId="1278944448" sldId="261"/>
        </pc:sldMkLst>
        <pc:spChg chg="add mod">
          <ac:chgData name="David Regan" userId="f763d68e-9660-4957-9ef9-e22725b83a40" providerId="ADAL" clId="{EE38A7C3-21A1-469C-A293-15C8E228CA63}" dt="2020-05-11T12:47:56.124" v="1221" actId="164"/>
          <ac:spMkLst>
            <pc:docMk/>
            <pc:sldMk cId="1278944448" sldId="261"/>
            <ac:spMk id="7" creationId="{50A3E8D7-82C7-4B02-A660-8D3EF446520A}"/>
          </ac:spMkLst>
        </pc:spChg>
        <pc:spChg chg="mod">
          <ac:chgData name="David Regan" userId="f763d68e-9660-4957-9ef9-e22725b83a40" providerId="ADAL" clId="{EE38A7C3-21A1-469C-A293-15C8E228CA63}" dt="2020-05-11T12:31:08.006" v="1045" actId="20577"/>
          <ac:spMkLst>
            <pc:docMk/>
            <pc:sldMk cId="1278944448" sldId="261"/>
            <ac:spMk id="14" creationId="{4530A345-182F-4361-986F-15670DF6D746}"/>
          </ac:spMkLst>
        </pc:spChg>
        <pc:spChg chg="mod">
          <ac:chgData name="David Regan" userId="f763d68e-9660-4957-9ef9-e22725b83a40" providerId="ADAL" clId="{EE38A7C3-21A1-469C-A293-15C8E228CA63}" dt="2020-05-11T12:47:43.278" v="1204" actId="14100"/>
          <ac:spMkLst>
            <pc:docMk/>
            <pc:sldMk cId="1278944448" sldId="261"/>
            <ac:spMk id="15" creationId="{07141A43-9034-4459-8A3F-4B816484C681}"/>
          </ac:spMkLst>
        </pc:spChg>
        <pc:spChg chg="del mod">
          <ac:chgData name="David Regan" userId="f763d68e-9660-4957-9ef9-e22725b83a40" providerId="ADAL" clId="{EE38A7C3-21A1-469C-A293-15C8E228CA63}" dt="2020-05-11T12:32:49.442" v="1047" actId="478"/>
          <ac:spMkLst>
            <pc:docMk/>
            <pc:sldMk cId="1278944448" sldId="261"/>
            <ac:spMk id="21" creationId="{B24EFF9A-F7DA-4E02-87FB-D77205603542}"/>
          </ac:spMkLst>
        </pc:spChg>
        <pc:spChg chg="mod">
          <ac:chgData name="David Regan" userId="f763d68e-9660-4957-9ef9-e22725b83a40" providerId="ADAL" clId="{EE38A7C3-21A1-469C-A293-15C8E228CA63}" dt="2020-05-11T12:33:02.418" v="1065" actId="20577"/>
          <ac:spMkLst>
            <pc:docMk/>
            <pc:sldMk cId="1278944448" sldId="261"/>
            <ac:spMk id="27" creationId="{953E1B77-BCE7-4B6E-85BE-21736D2C51E4}"/>
          </ac:spMkLst>
        </pc:spChg>
        <pc:spChg chg="mod">
          <ac:chgData name="David Regan" userId="f763d68e-9660-4957-9ef9-e22725b83a40" providerId="ADAL" clId="{EE38A7C3-21A1-469C-A293-15C8E228CA63}" dt="2020-05-11T12:34:20.910" v="1066" actId="14100"/>
          <ac:spMkLst>
            <pc:docMk/>
            <pc:sldMk cId="1278944448" sldId="261"/>
            <ac:spMk id="28" creationId="{CEC54D71-FD92-424B-A8AD-C92EB96BECBD}"/>
          </ac:spMkLst>
        </pc:spChg>
        <pc:spChg chg="del mod">
          <ac:chgData name="David Regan" userId="f763d68e-9660-4957-9ef9-e22725b83a40" providerId="ADAL" clId="{EE38A7C3-21A1-469C-A293-15C8E228CA63}" dt="2020-05-11T12:44:42.930" v="1083" actId="478"/>
          <ac:spMkLst>
            <pc:docMk/>
            <pc:sldMk cId="1278944448" sldId="261"/>
            <ac:spMk id="38" creationId="{5FE55694-8E0E-4BE4-98AE-62F05F1B4514}"/>
          </ac:spMkLst>
        </pc:spChg>
        <pc:spChg chg="mod">
          <ac:chgData name="David Regan" userId="f763d68e-9660-4957-9ef9-e22725b83a40" providerId="ADAL" clId="{EE38A7C3-21A1-469C-A293-15C8E228CA63}" dt="2020-05-11T12:26:54.106" v="959" actId="113"/>
          <ac:spMkLst>
            <pc:docMk/>
            <pc:sldMk cId="1278944448" sldId="261"/>
            <ac:spMk id="39" creationId="{86776629-4DE0-4455-AFB7-78022C03DD67}"/>
          </ac:spMkLst>
        </pc:spChg>
        <pc:spChg chg="mod">
          <ac:chgData name="David Regan" userId="f763d68e-9660-4957-9ef9-e22725b83a40" providerId="ADAL" clId="{EE38A7C3-21A1-469C-A293-15C8E228CA63}" dt="2020-05-11T12:30:09.087" v="998" actId="14100"/>
          <ac:spMkLst>
            <pc:docMk/>
            <pc:sldMk cId="1278944448" sldId="261"/>
            <ac:spMk id="40" creationId="{EC16B749-11D3-4F0D-9677-1C3EDF9CCBEA}"/>
          </ac:spMkLst>
        </pc:spChg>
        <pc:spChg chg="del">
          <ac:chgData name="David Regan" userId="f763d68e-9660-4957-9ef9-e22725b83a40" providerId="ADAL" clId="{EE38A7C3-21A1-469C-A293-15C8E228CA63}" dt="2020-05-11T12:25:59.903" v="938" actId="478"/>
          <ac:spMkLst>
            <pc:docMk/>
            <pc:sldMk cId="1278944448" sldId="261"/>
            <ac:spMk id="42" creationId="{B3193236-088E-43CA-ACB3-37751E99D6F6}"/>
          </ac:spMkLst>
        </pc:spChg>
        <pc:spChg chg="del">
          <ac:chgData name="David Regan" userId="f763d68e-9660-4957-9ef9-e22725b83a40" providerId="ADAL" clId="{EE38A7C3-21A1-469C-A293-15C8E228CA63}" dt="2020-05-11T12:25:59.903" v="938" actId="478"/>
          <ac:spMkLst>
            <pc:docMk/>
            <pc:sldMk cId="1278944448" sldId="261"/>
            <ac:spMk id="47" creationId="{46C73F77-7165-4C2B-8AC4-E022EF1B9BAB}"/>
          </ac:spMkLst>
        </pc:spChg>
        <pc:spChg chg="mod">
          <ac:chgData name="David Regan" userId="f763d68e-9660-4957-9ef9-e22725b83a40" providerId="ADAL" clId="{EE38A7C3-21A1-469C-A293-15C8E228CA63}" dt="2020-05-11T12:26:39.106" v="956" actId="20577"/>
          <ac:spMkLst>
            <pc:docMk/>
            <pc:sldMk cId="1278944448" sldId="261"/>
            <ac:spMk id="49" creationId="{E8A49501-1AB3-4ED8-8CA4-3FEBA99AAF56}"/>
          </ac:spMkLst>
        </pc:spChg>
        <pc:spChg chg="mod">
          <ac:chgData name="David Regan" userId="f763d68e-9660-4957-9ef9-e22725b83a40" providerId="ADAL" clId="{EE38A7C3-21A1-469C-A293-15C8E228CA63}" dt="2020-05-11T16:45:23.060" v="1270" actId="20577"/>
          <ac:spMkLst>
            <pc:docMk/>
            <pc:sldMk cId="1278944448" sldId="261"/>
            <ac:spMk id="50" creationId="{EF64BB82-8D38-4B8C-B86E-E2623B3A7252}"/>
          </ac:spMkLst>
        </pc:spChg>
        <pc:spChg chg="del">
          <ac:chgData name="David Regan" userId="f763d68e-9660-4957-9ef9-e22725b83a40" providerId="ADAL" clId="{EE38A7C3-21A1-469C-A293-15C8E228CA63}" dt="2020-05-11T12:25:59.903" v="938" actId="478"/>
          <ac:spMkLst>
            <pc:docMk/>
            <pc:sldMk cId="1278944448" sldId="261"/>
            <ac:spMk id="58" creationId="{B4EFECCD-B016-42B6-BA01-215315ACBA88}"/>
          </ac:spMkLst>
        </pc:spChg>
        <pc:spChg chg="mod">
          <ac:chgData name="David Regan" userId="f763d68e-9660-4957-9ef9-e22725b83a40" providerId="ADAL" clId="{EE38A7C3-21A1-469C-A293-15C8E228CA63}" dt="2020-05-11T12:44:55.070" v="1091" actId="20577"/>
          <ac:spMkLst>
            <pc:docMk/>
            <pc:sldMk cId="1278944448" sldId="261"/>
            <ac:spMk id="72" creationId="{F552607C-208D-46CC-BEA1-FA94AAAEBC87}"/>
          </ac:spMkLst>
        </pc:spChg>
        <pc:spChg chg="mod">
          <ac:chgData name="David Regan" userId="f763d68e-9660-4957-9ef9-e22725b83a40" providerId="ADAL" clId="{EE38A7C3-21A1-469C-A293-15C8E228CA63}" dt="2020-05-11T12:46:08.765" v="1160" actId="113"/>
          <ac:spMkLst>
            <pc:docMk/>
            <pc:sldMk cId="1278944448" sldId="261"/>
            <ac:spMk id="79" creationId="{9E87B137-3699-4F20-BC0C-31DC00925DAB}"/>
          </ac:spMkLst>
        </pc:spChg>
        <pc:spChg chg="mod">
          <ac:chgData name="David Regan" userId="f763d68e-9660-4957-9ef9-e22725b83a40" providerId="ADAL" clId="{EE38A7C3-21A1-469C-A293-15C8E228CA63}" dt="2020-05-11T12:46:57.769" v="1189" actId="20577"/>
          <ac:spMkLst>
            <pc:docMk/>
            <pc:sldMk cId="1278944448" sldId="261"/>
            <ac:spMk id="80" creationId="{3CD089E4-0E3E-43E4-9ADB-2BF86CEBA8FF}"/>
          </ac:spMkLst>
        </pc:spChg>
        <pc:spChg chg="mod">
          <ac:chgData name="David Regan" userId="f763d68e-9660-4957-9ef9-e22725b83a40" providerId="ADAL" clId="{EE38A7C3-21A1-469C-A293-15C8E228CA63}" dt="2020-05-11T12:46:33.295" v="1175" actId="20577"/>
          <ac:spMkLst>
            <pc:docMk/>
            <pc:sldMk cId="1278944448" sldId="261"/>
            <ac:spMk id="82" creationId="{9DB9BADB-429A-4710-AB85-50F1025B7DDE}"/>
          </ac:spMkLst>
        </pc:spChg>
        <pc:spChg chg="mod">
          <ac:chgData name="David Regan" userId="f763d68e-9660-4957-9ef9-e22725b83a40" providerId="ADAL" clId="{EE38A7C3-21A1-469C-A293-15C8E228CA63}" dt="2020-05-11T16:35:17.447" v="1234" actId="20577"/>
          <ac:spMkLst>
            <pc:docMk/>
            <pc:sldMk cId="1278944448" sldId="261"/>
            <ac:spMk id="83" creationId="{81EFD09C-A7EE-4A35-B654-34369431CA4A}"/>
          </ac:spMkLst>
        </pc:spChg>
        <pc:spChg chg="mod">
          <ac:chgData name="David Regan" userId="f763d68e-9660-4957-9ef9-e22725b83a40" providerId="ADAL" clId="{EE38A7C3-21A1-469C-A293-15C8E228CA63}" dt="2020-05-11T12:46:45.657" v="1181" actId="20577"/>
          <ac:spMkLst>
            <pc:docMk/>
            <pc:sldMk cId="1278944448" sldId="261"/>
            <ac:spMk id="85" creationId="{8EB9818E-7CCD-41A1-86F8-837AAB8AB6FE}"/>
          </ac:spMkLst>
        </pc:spChg>
        <pc:spChg chg="mod">
          <ac:chgData name="David Regan" userId="f763d68e-9660-4957-9ef9-e22725b83a40" providerId="ADAL" clId="{EE38A7C3-21A1-469C-A293-15C8E228CA63}" dt="2020-05-11T16:46:28.005" v="1368" actId="20577"/>
          <ac:spMkLst>
            <pc:docMk/>
            <pc:sldMk cId="1278944448" sldId="261"/>
            <ac:spMk id="86" creationId="{F0F30683-774D-4BF3-9A94-522FFC37438E}"/>
          </ac:spMkLst>
        </pc:spChg>
        <pc:spChg chg="mod">
          <ac:chgData name="David Regan" userId="f763d68e-9660-4957-9ef9-e22725b83a40" providerId="ADAL" clId="{EE38A7C3-21A1-469C-A293-15C8E228CA63}" dt="2020-05-11T16:46:30.749" v="1370" actId="20577"/>
          <ac:spMkLst>
            <pc:docMk/>
            <pc:sldMk cId="1278944448" sldId="261"/>
            <ac:spMk id="95" creationId="{412F8295-909B-448A-B703-1130EDDC2879}"/>
          </ac:spMkLst>
        </pc:spChg>
        <pc:spChg chg="mod">
          <ac:chgData name="David Regan" userId="f763d68e-9660-4957-9ef9-e22725b83a40" providerId="ADAL" clId="{EE38A7C3-21A1-469C-A293-15C8E228CA63}" dt="2020-05-11T16:45:56.358" v="1292" actId="6549"/>
          <ac:spMkLst>
            <pc:docMk/>
            <pc:sldMk cId="1278944448" sldId="261"/>
            <ac:spMk id="96" creationId="{0FC90125-51DB-4195-A80B-B41B44BF5740}"/>
          </ac:spMkLst>
        </pc:spChg>
        <pc:grpChg chg="mod">
          <ac:chgData name="David Regan" userId="f763d68e-9660-4957-9ef9-e22725b83a40" providerId="ADAL" clId="{EE38A7C3-21A1-469C-A293-15C8E228CA63}" dt="2020-05-11T12:47:56.124" v="1221" actId="164"/>
          <ac:grpSpMkLst>
            <pc:docMk/>
            <pc:sldMk cId="1278944448" sldId="261"/>
            <ac:grpSpMk id="13" creationId="{29FCFD8C-1F4C-4236-9240-F1E808CBA41D}"/>
          </ac:grpSpMkLst>
        </pc:grpChg>
        <pc:grpChg chg="del">
          <ac:chgData name="David Regan" userId="f763d68e-9660-4957-9ef9-e22725b83a40" providerId="ADAL" clId="{EE38A7C3-21A1-469C-A293-15C8E228CA63}" dt="2020-05-11T12:25:59.903" v="938" actId="478"/>
          <ac:grpSpMkLst>
            <pc:docMk/>
            <pc:sldMk cId="1278944448" sldId="261"/>
            <ac:grpSpMk id="23" creationId="{2957699E-1356-4109-B6AC-1F9DEE96B3F2}"/>
          </ac:grpSpMkLst>
        </pc:grpChg>
        <pc:grpChg chg="del mod">
          <ac:chgData name="David Regan" userId="f763d68e-9660-4957-9ef9-e22725b83a40" providerId="ADAL" clId="{EE38A7C3-21A1-469C-A293-15C8E228CA63}" dt="2020-05-11T12:45:14.537" v="1099" actId="478"/>
          <ac:grpSpMkLst>
            <pc:docMk/>
            <pc:sldMk cId="1278944448" sldId="261"/>
            <ac:grpSpMk id="26" creationId="{D5F2052D-D7A4-44DF-B91E-DBCE10D403ED}"/>
          </ac:grpSpMkLst>
        </pc:grpChg>
        <pc:grpChg chg="del mod">
          <ac:chgData name="David Regan" userId="f763d68e-9660-4957-9ef9-e22725b83a40" providerId="ADAL" clId="{EE38A7C3-21A1-469C-A293-15C8E228CA63}" dt="2020-05-11T12:44:42.930" v="1083" actId="478"/>
          <ac:grpSpMkLst>
            <pc:docMk/>
            <pc:sldMk cId="1278944448" sldId="261"/>
            <ac:grpSpMk id="29" creationId="{09FAAD54-29FA-4715-8DF2-90495ED54A2D}"/>
          </ac:grpSpMkLst>
        </pc:grpChg>
        <pc:grpChg chg="del mod">
          <ac:chgData name="David Regan" userId="f763d68e-9660-4957-9ef9-e22725b83a40" providerId="ADAL" clId="{EE38A7C3-21A1-469C-A293-15C8E228CA63}" dt="2020-05-11T12:44:38.609" v="1082" actId="478"/>
          <ac:grpSpMkLst>
            <pc:docMk/>
            <pc:sldMk cId="1278944448" sldId="261"/>
            <ac:grpSpMk id="33" creationId="{498D180A-FD25-44AA-92B0-D20CE43DBBE7}"/>
          </ac:grpSpMkLst>
        </pc:grpChg>
        <pc:grpChg chg="add mod">
          <ac:chgData name="David Regan" userId="f763d68e-9660-4957-9ef9-e22725b83a40" providerId="ADAL" clId="{EE38A7C3-21A1-469C-A293-15C8E228CA63}" dt="2020-05-11T12:30:25.985" v="1000" actId="1076"/>
          <ac:grpSpMkLst>
            <pc:docMk/>
            <pc:sldMk cId="1278944448" sldId="261"/>
            <ac:grpSpMk id="37" creationId="{D8A0F9FC-A7CF-47E7-9DF4-94BF78839FBA}"/>
          </ac:grpSpMkLst>
        </pc:grpChg>
        <pc:grpChg chg="add mod">
          <ac:chgData name="David Regan" userId="f763d68e-9660-4957-9ef9-e22725b83a40" providerId="ADAL" clId="{EE38A7C3-21A1-469C-A293-15C8E228CA63}" dt="2020-05-11T12:30:25.985" v="1000" actId="1076"/>
          <ac:grpSpMkLst>
            <pc:docMk/>
            <pc:sldMk cId="1278944448" sldId="261"/>
            <ac:grpSpMk id="41" creationId="{663A184F-9B24-4361-96C7-445A5A485DFF}"/>
          </ac:grpSpMkLst>
        </pc:grpChg>
        <pc:grpChg chg="add mod">
          <ac:chgData name="David Regan" userId="f763d68e-9660-4957-9ef9-e22725b83a40" providerId="ADAL" clId="{EE38A7C3-21A1-469C-A293-15C8E228CA63}" dt="2020-05-11T16:45:33.620" v="1274" actId="1076"/>
          <ac:grpSpMkLst>
            <pc:docMk/>
            <pc:sldMk cId="1278944448" sldId="261"/>
            <ac:grpSpMk id="48" creationId="{EED60DD0-B913-4C9F-AADE-C9F4594FE500}"/>
          </ac:grpSpMkLst>
        </pc:grpChg>
        <pc:grpChg chg="del">
          <ac:chgData name="David Regan" userId="f763d68e-9660-4957-9ef9-e22725b83a40" providerId="ADAL" clId="{EE38A7C3-21A1-469C-A293-15C8E228CA63}" dt="2020-05-11T12:25:59.903" v="938" actId="478"/>
          <ac:grpSpMkLst>
            <pc:docMk/>
            <pc:sldMk cId="1278944448" sldId="261"/>
            <ac:grpSpMk id="52" creationId="{337E96B3-3985-49CB-B810-CEEDB5C33395}"/>
          </ac:grpSpMkLst>
        </pc:grpChg>
        <pc:grpChg chg="add del">
          <ac:chgData name="David Regan" userId="f763d68e-9660-4957-9ef9-e22725b83a40" providerId="ADAL" clId="{EE38A7C3-21A1-469C-A293-15C8E228CA63}" dt="2020-05-11T12:26:20.600" v="941" actId="478"/>
          <ac:grpSpMkLst>
            <pc:docMk/>
            <pc:sldMk cId="1278944448" sldId="261"/>
            <ac:grpSpMk id="57" creationId="{B904362A-DB4A-47B4-B2A2-87A6C2144684}"/>
          </ac:grpSpMkLst>
        </pc:grpChg>
        <pc:grpChg chg="del">
          <ac:chgData name="David Regan" userId="f763d68e-9660-4957-9ef9-e22725b83a40" providerId="ADAL" clId="{EE38A7C3-21A1-469C-A293-15C8E228CA63}" dt="2020-05-11T12:25:59.903" v="938" actId="478"/>
          <ac:grpSpMkLst>
            <pc:docMk/>
            <pc:sldMk cId="1278944448" sldId="261"/>
            <ac:grpSpMk id="59" creationId="{90B7C464-79B3-4F5F-A59F-A22993F6D0DF}"/>
          </ac:grpSpMkLst>
        </pc:grpChg>
        <pc:grpChg chg="add mod">
          <ac:chgData name="David Regan" userId="f763d68e-9660-4957-9ef9-e22725b83a40" providerId="ADAL" clId="{EE38A7C3-21A1-469C-A293-15C8E228CA63}" dt="2020-05-11T12:30:32.529" v="1001" actId="1076"/>
          <ac:grpSpMkLst>
            <pc:docMk/>
            <pc:sldMk cId="1278944448" sldId="261"/>
            <ac:grpSpMk id="65" creationId="{607933C6-7293-4E87-952C-BB21BB0C7C3E}"/>
          </ac:grpSpMkLst>
        </pc:grpChg>
        <pc:grpChg chg="add del mod">
          <ac:chgData name="David Regan" userId="f763d68e-9660-4957-9ef9-e22725b83a40" providerId="ADAL" clId="{EE38A7C3-21A1-469C-A293-15C8E228CA63}" dt="2020-05-11T12:45:12.573" v="1098" actId="478"/>
          <ac:grpSpMkLst>
            <pc:docMk/>
            <pc:sldMk cId="1278944448" sldId="261"/>
            <ac:grpSpMk id="71" creationId="{2C07262C-B348-429E-AE98-F7F9D6FD30FD}"/>
          </ac:grpSpMkLst>
        </pc:grpChg>
        <pc:grpChg chg="add del mod">
          <ac:chgData name="David Regan" userId="f763d68e-9660-4957-9ef9-e22725b83a40" providerId="ADAL" clId="{EE38A7C3-21A1-469C-A293-15C8E228CA63}" dt="2020-05-11T12:45:10.770" v="1097" actId="478"/>
          <ac:grpSpMkLst>
            <pc:docMk/>
            <pc:sldMk cId="1278944448" sldId="261"/>
            <ac:grpSpMk id="74" creationId="{189370BE-6D00-4D42-9113-2884F2645BC6}"/>
          </ac:grpSpMkLst>
        </pc:grpChg>
        <pc:grpChg chg="add mod">
          <ac:chgData name="David Regan" userId="f763d68e-9660-4957-9ef9-e22725b83a40" providerId="ADAL" clId="{EE38A7C3-21A1-469C-A293-15C8E228CA63}" dt="2020-05-11T12:48:16.339" v="1225" actId="1076"/>
          <ac:grpSpMkLst>
            <pc:docMk/>
            <pc:sldMk cId="1278944448" sldId="261"/>
            <ac:grpSpMk id="78" creationId="{26B8E09B-6D31-4A49-957E-F75846A18B16}"/>
          </ac:grpSpMkLst>
        </pc:grpChg>
        <pc:grpChg chg="add mod">
          <ac:chgData name="David Regan" userId="f763d68e-9660-4957-9ef9-e22725b83a40" providerId="ADAL" clId="{EE38A7C3-21A1-469C-A293-15C8E228CA63}" dt="2020-05-11T12:48:16.339" v="1225" actId="1076"/>
          <ac:grpSpMkLst>
            <pc:docMk/>
            <pc:sldMk cId="1278944448" sldId="261"/>
            <ac:grpSpMk id="81" creationId="{30B8F5E1-BDB0-4839-909F-72DBEFBAF669}"/>
          </ac:grpSpMkLst>
        </pc:grpChg>
        <pc:grpChg chg="add mod">
          <ac:chgData name="David Regan" userId="f763d68e-9660-4957-9ef9-e22725b83a40" providerId="ADAL" clId="{EE38A7C3-21A1-469C-A293-15C8E228CA63}" dt="2020-05-11T16:46:19.231" v="1356" actId="14100"/>
          <ac:grpSpMkLst>
            <pc:docMk/>
            <pc:sldMk cId="1278944448" sldId="261"/>
            <ac:grpSpMk id="84" creationId="{88FD265B-F74A-44EE-A5A6-CE14B3376B06}"/>
          </ac:grpSpMkLst>
        </pc:grpChg>
        <pc:grpChg chg="add mod">
          <ac:chgData name="David Regan" userId="f763d68e-9660-4957-9ef9-e22725b83a40" providerId="ADAL" clId="{EE38A7C3-21A1-469C-A293-15C8E228CA63}" dt="2020-05-11T12:48:16.339" v="1225" actId="1076"/>
          <ac:grpSpMkLst>
            <pc:docMk/>
            <pc:sldMk cId="1278944448" sldId="261"/>
            <ac:grpSpMk id="93" creationId="{952ACCD8-5ACE-4F48-B8C7-5D3B0FF9A9FD}"/>
          </ac:grpSpMkLst>
        </pc:grpChg>
        <pc:grpChg chg="add mod">
          <ac:chgData name="David Regan" userId="f763d68e-9660-4957-9ef9-e22725b83a40" providerId="ADAL" clId="{EE38A7C3-21A1-469C-A293-15C8E228CA63}" dt="2020-05-11T16:45:38.659" v="1276" actId="1076"/>
          <ac:grpSpMkLst>
            <pc:docMk/>
            <pc:sldMk cId="1278944448" sldId="261"/>
            <ac:grpSpMk id="94" creationId="{DA982CBC-83C6-4B95-A72A-FB1DEA329F7F}"/>
          </ac:grpSpMkLst>
        </pc:grpChg>
        <pc:cxnChg chg="del mod">
          <ac:chgData name="David Regan" userId="f763d68e-9660-4957-9ef9-e22725b83a40" providerId="ADAL" clId="{EE38A7C3-21A1-469C-A293-15C8E228CA63}" dt="2020-05-11T12:44:42.930" v="1083" actId="478"/>
          <ac:cxnSpMkLst>
            <pc:docMk/>
            <pc:sldMk cId="1278944448" sldId="261"/>
            <ac:cxnSpMk id="6" creationId="{F34B5C5E-E0CF-47E1-83B7-28794843E0D0}"/>
          </ac:cxnSpMkLst>
        </pc:cxnChg>
        <pc:cxnChg chg="add del mod">
          <ac:chgData name="David Regan" userId="f763d68e-9660-4957-9ef9-e22725b83a40" providerId="ADAL" clId="{EE38A7C3-21A1-469C-A293-15C8E228CA63}" dt="2020-05-11T12:44:13.449" v="1075" actId="478"/>
          <ac:cxnSpMkLst>
            <pc:docMk/>
            <pc:sldMk cId="1278944448" sldId="261"/>
            <ac:cxnSpMk id="9" creationId="{714F6739-4B4A-42A9-B8EE-6B8124065C98}"/>
          </ac:cxnSpMkLst>
        </pc:cxnChg>
        <pc:cxnChg chg="add mod">
          <ac:chgData name="David Regan" userId="f763d68e-9660-4957-9ef9-e22725b83a40" providerId="ADAL" clId="{EE38A7C3-21A1-469C-A293-15C8E228CA63}" dt="2020-05-11T12:48:16.339" v="1225" actId="1076"/>
          <ac:cxnSpMkLst>
            <pc:docMk/>
            <pc:sldMk cId="1278944448" sldId="261"/>
            <ac:cxnSpMk id="11" creationId="{4C7043FF-DEBF-40D8-BE80-EB046AAAFF29}"/>
          </ac:cxnSpMkLst>
        </pc:cxnChg>
        <pc:cxnChg chg="del mod">
          <ac:chgData name="David Regan" userId="f763d68e-9660-4957-9ef9-e22725b83a40" providerId="ADAL" clId="{EE38A7C3-21A1-469C-A293-15C8E228CA63}" dt="2020-05-11T12:32:46.313" v="1046" actId="478"/>
          <ac:cxnSpMkLst>
            <pc:docMk/>
            <pc:sldMk cId="1278944448" sldId="261"/>
            <ac:cxnSpMk id="16" creationId="{621ADCCB-0B48-4ED3-B893-FAFB7F629CFB}"/>
          </ac:cxnSpMkLst>
        </pc:cxnChg>
        <pc:cxnChg chg="del mod">
          <ac:chgData name="David Regan" userId="f763d68e-9660-4957-9ef9-e22725b83a40" providerId="ADAL" clId="{EE38A7C3-21A1-469C-A293-15C8E228CA63}" dt="2020-05-11T12:44:42.930" v="1083" actId="478"/>
          <ac:cxnSpMkLst>
            <pc:docMk/>
            <pc:sldMk cId="1278944448" sldId="261"/>
            <ac:cxnSpMk id="36" creationId="{931B66B0-3A59-4258-B8BA-6FBB3DFBDD66}"/>
          </ac:cxnSpMkLst>
        </pc:cxnChg>
        <pc:cxnChg chg="del mod">
          <ac:chgData name="David Regan" userId="f763d68e-9660-4957-9ef9-e22725b83a40" providerId="ADAL" clId="{EE38A7C3-21A1-469C-A293-15C8E228CA63}" dt="2020-05-11T12:25:59.903" v="938" actId="478"/>
          <ac:cxnSpMkLst>
            <pc:docMk/>
            <pc:sldMk cId="1278944448" sldId="261"/>
            <ac:cxnSpMk id="43" creationId="{D572FD4F-3739-4EB4-A607-43D836760DFC}"/>
          </ac:cxnSpMkLst>
        </pc:cxnChg>
        <pc:cxnChg chg="add mod">
          <ac:chgData name="David Regan" userId="f763d68e-9660-4957-9ef9-e22725b83a40" providerId="ADAL" clId="{EE38A7C3-21A1-469C-A293-15C8E228CA63}" dt="2020-05-11T12:30:25.985" v="1000" actId="1076"/>
          <ac:cxnSpMkLst>
            <pc:docMk/>
            <pc:sldMk cId="1278944448" sldId="261"/>
            <ac:cxnSpMk id="46" creationId="{1413ADE1-6AC5-4B67-AB63-BAD62AE5AFFC}"/>
          </ac:cxnSpMkLst>
        </pc:cxnChg>
        <pc:cxnChg chg="add mod">
          <ac:chgData name="David Regan" userId="f763d68e-9660-4957-9ef9-e22725b83a40" providerId="ADAL" clId="{EE38A7C3-21A1-469C-A293-15C8E228CA63}" dt="2020-05-11T16:45:33.620" v="1274" actId="1076"/>
          <ac:cxnSpMkLst>
            <pc:docMk/>
            <pc:sldMk cId="1278944448" sldId="261"/>
            <ac:cxnSpMk id="51" creationId="{785CB407-8BA5-47FE-A0EB-D63C2334B156}"/>
          </ac:cxnSpMkLst>
        </pc:cxnChg>
        <pc:cxnChg chg="del mod">
          <ac:chgData name="David Regan" userId="f763d68e-9660-4957-9ef9-e22725b83a40" providerId="ADAL" clId="{EE38A7C3-21A1-469C-A293-15C8E228CA63}" dt="2020-05-11T12:25:59.903" v="938" actId="478"/>
          <ac:cxnSpMkLst>
            <pc:docMk/>
            <pc:sldMk cId="1278944448" sldId="261"/>
            <ac:cxnSpMk id="55" creationId="{B52BC933-13B4-4EF3-AF61-E06D93B586AE}"/>
          </ac:cxnSpMkLst>
        </pc:cxnChg>
        <pc:cxnChg chg="add del mod">
          <ac:chgData name="David Regan" userId="f763d68e-9660-4957-9ef9-e22725b83a40" providerId="ADAL" clId="{EE38A7C3-21A1-469C-A293-15C8E228CA63}" dt="2020-05-11T12:26:30.535" v="944" actId="478"/>
          <ac:cxnSpMkLst>
            <pc:docMk/>
            <pc:sldMk cId="1278944448" sldId="261"/>
            <ac:cxnSpMk id="56" creationId="{2E26F5E2-7974-40B1-8920-B697A5E1B416}"/>
          </ac:cxnSpMkLst>
        </pc:cxnChg>
        <pc:cxnChg chg="del mod">
          <ac:chgData name="David Regan" userId="f763d68e-9660-4957-9ef9-e22725b83a40" providerId="ADAL" clId="{EE38A7C3-21A1-469C-A293-15C8E228CA63}" dt="2020-05-11T12:25:59.903" v="938" actId="478"/>
          <ac:cxnSpMkLst>
            <pc:docMk/>
            <pc:sldMk cId="1278944448" sldId="261"/>
            <ac:cxnSpMk id="62" creationId="{DB182BD6-F69B-4171-B54B-E9FE250633DB}"/>
          </ac:cxnSpMkLst>
        </pc:cxnChg>
        <pc:cxnChg chg="add mod">
          <ac:chgData name="David Regan" userId="f763d68e-9660-4957-9ef9-e22725b83a40" providerId="ADAL" clId="{EE38A7C3-21A1-469C-A293-15C8E228CA63}" dt="2020-05-11T12:30:32.529" v="1001" actId="1076"/>
          <ac:cxnSpMkLst>
            <pc:docMk/>
            <pc:sldMk cId="1278944448" sldId="261"/>
            <ac:cxnSpMk id="68" creationId="{85742710-500C-4794-9EC5-D63E3432AC52}"/>
          </ac:cxnSpMkLst>
        </pc:cxnChg>
        <pc:cxnChg chg="add del mod">
          <ac:chgData name="David Regan" userId="f763d68e-9660-4957-9ef9-e22725b83a40" providerId="ADAL" clId="{EE38A7C3-21A1-469C-A293-15C8E228CA63}" dt="2020-05-11T12:26:21.679" v="942" actId="478"/>
          <ac:cxnSpMkLst>
            <pc:docMk/>
            <pc:sldMk cId="1278944448" sldId="261"/>
            <ac:cxnSpMk id="69" creationId="{2E4381B2-2FB9-4145-8DD3-BEAF85A6D2B4}"/>
          </ac:cxnSpMkLst>
        </pc:cxnChg>
        <pc:cxnChg chg="add del mod">
          <ac:chgData name="David Regan" userId="f763d68e-9660-4957-9ef9-e22725b83a40" providerId="ADAL" clId="{EE38A7C3-21A1-469C-A293-15C8E228CA63}" dt="2020-05-11T12:45:24.288" v="1103" actId="478"/>
          <ac:cxnSpMkLst>
            <pc:docMk/>
            <pc:sldMk cId="1278944448" sldId="261"/>
            <ac:cxnSpMk id="70" creationId="{28BAAC55-D75D-4E61-84B4-54867B350592}"/>
          </ac:cxnSpMkLst>
        </pc:cxnChg>
        <pc:cxnChg chg="add del">
          <ac:chgData name="David Regan" userId="f763d68e-9660-4957-9ef9-e22725b83a40" providerId="ADAL" clId="{EE38A7C3-21A1-469C-A293-15C8E228CA63}" dt="2020-05-11T12:45:23.384" v="1102" actId="478"/>
          <ac:cxnSpMkLst>
            <pc:docMk/>
            <pc:sldMk cId="1278944448" sldId="261"/>
            <ac:cxnSpMk id="77" creationId="{B1D9A40F-6620-4606-9FDA-9D6E50A72864}"/>
          </ac:cxnSpMkLst>
        </pc:cxnChg>
        <pc:cxnChg chg="add mod">
          <ac:chgData name="David Regan" userId="f763d68e-9660-4957-9ef9-e22725b83a40" providerId="ADAL" clId="{EE38A7C3-21A1-469C-A293-15C8E228CA63}" dt="2020-05-11T12:48:16.339" v="1225" actId="1076"/>
          <ac:cxnSpMkLst>
            <pc:docMk/>
            <pc:sldMk cId="1278944448" sldId="261"/>
            <ac:cxnSpMk id="87" creationId="{897545B2-C3E8-4BDE-ADE4-126C1502A3CE}"/>
          </ac:cxnSpMkLst>
        </pc:cxnChg>
        <pc:cxnChg chg="add mod">
          <ac:chgData name="David Regan" userId="f763d68e-9660-4957-9ef9-e22725b83a40" providerId="ADAL" clId="{EE38A7C3-21A1-469C-A293-15C8E228CA63}" dt="2020-05-11T12:48:16.339" v="1225" actId="1076"/>
          <ac:cxnSpMkLst>
            <pc:docMk/>
            <pc:sldMk cId="1278944448" sldId="261"/>
            <ac:cxnSpMk id="90" creationId="{99C2D64D-2358-4FD2-86AC-153EA366BF33}"/>
          </ac:cxnSpMkLst>
        </pc:cxnChg>
      </pc:sldChg>
      <pc:sldChg chg="addSp delSp modSp add">
        <pc:chgData name="David Regan" userId="f763d68e-9660-4957-9ef9-e22725b83a40" providerId="ADAL" clId="{EE38A7C3-21A1-469C-A293-15C8E228CA63}" dt="2020-05-31T20:37:54.524" v="2511" actId="20577"/>
        <pc:sldMkLst>
          <pc:docMk/>
          <pc:sldMk cId="516748473" sldId="262"/>
        </pc:sldMkLst>
        <pc:spChg chg="del">
          <ac:chgData name="David Regan" userId="f763d68e-9660-4957-9ef9-e22725b83a40" providerId="ADAL" clId="{EE38A7C3-21A1-469C-A293-15C8E228CA63}" dt="2020-05-11T19:09:56.203" v="1507" actId="478"/>
          <ac:spMkLst>
            <pc:docMk/>
            <pc:sldMk cId="516748473" sldId="262"/>
            <ac:spMk id="2" creationId="{E379C68E-A354-4B76-96E4-AB684CDE36A4}"/>
          </ac:spMkLst>
        </pc:spChg>
        <pc:spChg chg="del">
          <ac:chgData name="David Regan" userId="f763d68e-9660-4957-9ef9-e22725b83a40" providerId="ADAL" clId="{EE38A7C3-21A1-469C-A293-15C8E228CA63}" dt="2020-05-11T19:02:39.393" v="1385" actId="3680"/>
          <ac:spMkLst>
            <pc:docMk/>
            <pc:sldMk cId="516748473" sldId="262"/>
            <ac:spMk id="3" creationId="{7CEC2506-394C-4424-B281-0C22A16D2198}"/>
          </ac:spMkLst>
        </pc:spChg>
        <pc:spChg chg="add del mod">
          <ac:chgData name="David Regan" userId="f763d68e-9660-4957-9ef9-e22725b83a40" providerId="ADAL" clId="{EE38A7C3-21A1-469C-A293-15C8E228CA63}" dt="2020-05-11T19:10:51.443" v="1509"/>
          <ac:spMkLst>
            <pc:docMk/>
            <pc:sldMk cId="516748473" sldId="262"/>
            <ac:spMk id="7" creationId="{E380DFBF-E63C-4CB0-97AD-5EF88D31A236}"/>
          </ac:spMkLst>
        </pc:spChg>
        <pc:spChg chg="add del mod">
          <ac:chgData name="David Regan" userId="f763d68e-9660-4957-9ef9-e22725b83a40" providerId="ADAL" clId="{EE38A7C3-21A1-469C-A293-15C8E228CA63}" dt="2020-05-11T19:10:53.024" v="1510"/>
          <ac:spMkLst>
            <pc:docMk/>
            <pc:sldMk cId="516748473" sldId="262"/>
            <ac:spMk id="8" creationId="{60801D37-5222-41BA-8AEC-6613119023BA}"/>
          </ac:spMkLst>
        </pc:spChg>
        <pc:spChg chg="add del mod">
          <ac:chgData name="David Regan" userId="f763d68e-9660-4957-9ef9-e22725b83a40" providerId="ADAL" clId="{EE38A7C3-21A1-469C-A293-15C8E228CA63}" dt="2020-05-11T19:10:53.024" v="1510"/>
          <ac:spMkLst>
            <pc:docMk/>
            <pc:sldMk cId="516748473" sldId="262"/>
            <ac:spMk id="9" creationId="{E2AF07E9-CABC-4473-9721-65E3FF3FEA92}"/>
          </ac:spMkLst>
        </pc:spChg>
        <pc:graphicFrameChg chg="add del mod ord modGraphic">
          <ac:chgData name="David Regan" userId="f763d68e-9660-4957-9ef9-e22725b83a40" providerId="ADAL" clId="{EE38A7C3-21A1-469C-A293-15C8E228CA63}" dt="2020-05-11T19:10:43.518" v="1508" actId="478"/>
          <ac:graphicFrameMkLst>
            <pc:docMk/>
            <pc:sldMk cId="516748473" sldId="262"/>
            <ac:graphicFrameMk id="4" creationId="{7956C214-3EF0-461A-818F-7A1C3AB9BC19}"/>
          </ac:graphicFrameMkLst>
        </pc:graphicFrameChg>
        <pc:graphicFrameChg chg="add mod modGraphic">
          <ac:chgData name="David Regan" userId="f763d68e-9660-4957-9ef9-e22725b83a40" providerId="ADAL" clId="{EE38A7C3-21A1-469C-A293-15C8E228CA63}" dt="2020-05-31T20:37:54.524" v="2511" actId="20577"/>
          <ac:graphicFrameMkLst>
            <pc:docMk/>
            <pc:sldMk cId="516748473" sldId="262"/>
            <ac:graphicFrameMk id="10" creationId="{E83D2165-BAF8-4C18-BF6A-063B9F1DB5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0584-1E33-4CFA-B813-8ECB76ACF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6223F-B169-4834-9154-A6A7F37B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128A-A341-4552-8800-16810EAD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1CA3-6641-486B-B785-217DF999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010A-F0DE-48BA-8E79-CEEDEE94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1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2816-DF7A-468E-AA87-1634893E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0B62-3E97-45BE-A2DE-165B55EEE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68F1-DD9A-4C28-9D21-CB5BC801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1DA5-1C4B-4094-8408-CAB1A787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86E4-4DA1-4308-91D1-6D2958C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5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3F502-D572-4060-8CBC-A6E1AB205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A36E-22CA-4592-A547-F76EC1A65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B23C-741C-48CB-8754-D9561A0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EC27-E7C9-4C80-BB9C-7BABE672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13FE-791A-42AD-AB48-9C1032D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9531-53A8-4CF3-99BF-75BBB606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0B9D-8FDA-4BE4-9072-0E9A31ED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BB26-B399-4DA7-B658-A19BDA45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F6B3-A70A-4529-B172-D868B3D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F0C1-8854-4AAD-A5E8-B101CA80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D739-72FE-4FD5-BC8A-D45E6B80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6033-1D03-4E99-A495-F4103C4B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7819-C79E-4796-86F4-0417B31F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5C23-1417-4754-BE0C-65381C7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32E9-2101-4BE2-9D94-DE9717DA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C71B-E034-44A7-BDA0-A20B5D7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36A6-E716-4753-9C06-C0BBB7150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B270-AC49-4EE4-85CE-4FAF74B52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ECB1-66E0-4940-A3AF-C3F95D0F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F4F0-84A5-4F76-AA69-0FD3F8AA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4B6E-FB30-4DE3-A153-2E2A9FB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5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C761-6C1D-4BE0-8021-29D8FF08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DB8C-E70D-4C3A-9413-59F1908F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3A2A-3A59-4487-A46E-993E65D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E208A-A02D-4E98-B934-471FA7B14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2AAD9-51D4-46F4-9117-A378C3408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8EB5D-6D92-49F6-8F52-09F6C0EC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E4950-78FE-40AA-97B7-1A74FA8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89B4-DB57-4168-A2AE-4F05A373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9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DA6-907D-4848-9B28-31527118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DED05-E14C-41B1-9AC6-AAF827DC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E176-7D95-49C8-8F2C-79F652E1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795D2-B5B3-44AC-88AA-B7FA88FC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3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C49BC-362D-4C66-A96B-06E9838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D1705-18E0-4E19-8750-41F7052D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2C8F-985A-4112-9B97-63AEA564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0636-79BB-40C8-ABF0-7F831E79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610F-03B3-48C9-ACB2-3452530A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9E6F-31AC-423D-9C4B-621CBE84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4D70-746F-474E-BCB4-24027AA0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B209E-C770-4447-A2F0-FA44EE8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B271-5D96-4A5A-8F7F-A5E510DD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8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B6D1-E777-4D51-AEE0-4213F723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46C05-DDEA-4627-AD01-CA84C794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B817-17F2-4AE2-8770-5C6AE3FE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6052-507F-4C6B-8507-DEA932AC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E26F-AC12-4229-A96B-6F4C26F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3889-F491-4115-A3AB-E0E8ECE5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56057-3717-411A-8685-FFB759B6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BC32-C578-45C0-8486-E9C13C34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63A8-5768-4B2D-B990-11B7CE308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269F-44B9-4B2F-B7AF-4A314F83837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060E-324C-43DC-ABA4-CBE5E5B3A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8EB5-5787-4FE3-951F-282B3E4D8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CF59-8F36-4900-9099-6960B8971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9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4988A1-CFBC-4F75-9F43-F5D8AFB31B5A}"/>
              </a:ext>
            </a:extLst>
          </p:cNvPr>
          <p:cNvGrpSpPr/>
          <p:nvPr/>
        </p:nvGrpSpPr>
        <p:grpSpPr>
          <a:xfrm>
            <a:off x="4313591" y="2150076"/>
            <a:ext cx="1909409" cy="1908221"/>
            <a:chOff x="2102213" y="919954"/>
            <a:chExt cx="914400" cy="11269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98AD2C-0179-43CD-8238-451D444975F8}"/>
                </a:ext>
              </a:extLst>
            </p:cNvPr>
            <p:cNvSpPr/>
            <p:nvPr/>
          </p:nvSpPr>
          <p:spPr>
            <a:xfrm>
              <a:off x="2102213" y="919954"/>
              <a:ext cx="914400" cy="175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i="1" dirty="0"/>
                <a:t>Command</a:t>
              </a:r>
              <a:endParaRPr lang="en-GB" sz="1050" b="1" i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4C9F2A-278E-4EAD-9DF7-CAD96EED551A}"/>
                </a:ext>
              </a:extLst>
            </p:cNvPr>
            <p:cNvSpPr/>
            <p:nvPr/>
          </p:nvSpPr>
          <p:spPr>
            <a:xfrm>
              <a:off x="2102213" y="1095360"/>
              <a:ext cx="914400" cy="951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List[Command]</a:t>
              </a:r>
              <a:r>
                <a:rPr lang="en-US" sz="1050" dirty="0"/>
                <a:t> Dependencies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String </a:t>
              </a: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String</a:t>
              </a:r>
              <a:r>
                <a:rPr lang="en-US" sz="1050" dirty="0"/>
                <a:t> Description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Bool</a:t>
              </a:r>
              <a:r>
                <a:rPr lang="en-US" sz="1050" dirty="0"/>
                <a:t> Is Active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Bool</a:t>
              </a:r>
              <a:r>
                <a:rPr lang="en-US" sz="1050" dirty="0"/>
                <a:t> Is Repeating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Bool</a:t>
              </a:r>
              <a:r>
                <a:rPr lang="en-US" sz="1050" dirty="0"/>
                <a:t> Is Template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Bool</a:t>
              </a:r>
              <a:r>
                <a:rPr lang="en-US" sz="1050" dirty="0"/>
                <a:t> Start On Error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Command</a:t>
              </a:r>
              <a:r>
                <a:rPr lang="en-US" sz="1050" dirty="0"/>
                <a:t> </a:t>
              </a:r>
              <a:r>
                <a:rPr lang="en-US" sz="1050" dirty="0">
                  <a:solidFill>
                    <a:srgbClr val="0070C0"/>
                  </a:solidFill>
                </a:rPr>
                <a:t>Schedule</a:t>
              </a:r>
              <a:r>
                <a:rPr lang="en-US" sz="1050" dirty="0"/>
                <a:t> Schedule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Command</a:t>
              </a:r>
              <a:r>
                <a:rPr lang="en-US" sz="1050" dirty="0"/>
                <a:t> Parent</a:t>
              </a:r>
            </a:p>
            <a:p>
              <a:r>
                <a:rPr lang="en-US" sz="1050" dirty="0"/>
                <a:t> </a:t>
              </a:r>
              <a:endParaRPr lang="en-GB" sz="105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79560F-CC20-4205-A440-FE9655C5801E}"/>
              </a:ext>
            </a:extLst>
          </p:cNvPr>
          <p:cNvGrpSpPr/>
          <p:nvPr/>
        </p:nvGrpSpPr>
        <p:grpSpPr>
          <a:xfrm>
            <a:off x="1040641" y="4766426"/>
            <a:ext cx="1604322" cy="694233"/>
            <a:chOff x="2102213" y="1109400"/>
            <a:chExt cx="914400" cy="9375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1272F7-0F09-4478-A4C2-7CE7FEA59373}"/>
                </a:ext>
              </a:extLst>
            </p:cNvPr>
            <p:cNvSpPr/>
            <p:nvPr/>
          </p:nvSpPr>
          <p:spPr>
            <a:xfrm>
              <a:off x="2102213" y="1109400"/>
              <a:ext cx="914400" cy="291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Command Group</a:t>
              </a:r>
              <a:endParaRPr lang="en-GB" sz="105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42F85D-4B63-4EB8-B5E0-348FC284406C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900" dirty="0"/>
                <a:t>List[Command] Children</a:t>
              </a:r>
              <a:endParaRPr lang="en-GB" sz="900" dirty="0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EA5168D-5DF6-4F4E-81DF-43F6D5CEB02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201485" y="2699614"/>
            <a:ext cx="708129" cy="3425494"/>
          </a:xfrm>
          <a:prstGeom prst="bentConnector3">
            <a:avLst/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FCFD8C-1F4C-4236-9240-F1E808CBA41D}"/>
              </a:ext>
            </a:extLst>
          </p:cNvPr>
          <p:cNvGrpSpPr/>
          <p:nvPr/>
        </p:nvGrpSpPr>
        <p:grpSpPr>
          <a:xfrm>
            <a:off x="3338160" y="4766426"/>
            <a:ext cx="1315359" cy="694232"/>
            <a:chOff x="2102213" y="1109401"/>
            <a:chExt cx="914400" cy="9375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0A345-182F-4361-986F-15670DF6D746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File Input Command</a:t>
              </a:r>
              <a:endParaRPr lang="en-GB" sz="105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141A43-9034-4459-8A3F-4B816484C681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7AA7C4-2880-4377-9159-F282057EA2F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278004" y="3776133"/>
            <a:ext cx="708129" cy="1272456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291C10-A0E4-4993-9401-3471E0F258B0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5282282" y="4044310"/>
            <a:ext cx="708129" cy="736101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F2052D-D7A4-44DF-B91E-DBCE10D403ED}"/>
              </a:ext>
            </a:extLst>
          </p:cNvPr>
          <p:cNvGrpSpPr/>
          <p:nvPr/>
        </p:nvGrpSpPr>
        <p:grpSpPr>
          <a:xfrm>
            <a:off x="5346717" y="4766426"/>
            <a:ext cx="1315359" cy="694232"/>
            <a:chOff x="2102213" y="1109401"/>
            <a:chExt cx="914400" cy="937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3E1B77-BCE7-4B6E-85BE-21736D2C51E4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Liftings File Parser</a:t>
              </a:r>
              <a:endParaRPr lang="en-GB" sz="1050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C54D71-FD92-424B-A8AD-C92EB96BECBD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FAAD54-29FA-4715-8DF2-90495ED54A2D}"/>
              </a:ext>
            </a:extLst>
          </p:cNvPr>
          <p:cNvGrpSpPr/>
          <p:nvPr/>
        </p:nvGrpSpPr>
        <p:grpSpPr>
          <a:xfrm>
            <a:off x="7285088" y="4766426"/>
            <a:ext cx="1916191" cy="694232"/>
            <a:chOff x="2102213" y="1109401"/>
            <a:chExt cx="914400" cy="9375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9E4D42-DD38-4B85-82AE-09A8A8EB1450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Sap Liftings Records Processor </a:t>
              </a:r>
              <a:r>
                <a:rPr lang="en-US" sz="1050" b="1" i="1" dirty="0" err="1"/>
                <a:t>Processor</a:t>
              </a:r>
              <a:endParaRPr lang="en-GB" sz="1050" b="1" i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4DE0AE-83D9-43E1-B416-62F74CD56DF4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E346C77-BF4A-42E3-BB36-335767A9C2AA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rot="16200000" flipH="1">
            <a:off x="6401676" y="2924917"/>
            <a:ext cx="708129" cy="2974888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D76BD4-69ED-4072-9FD7-B6AAB80CDC74}"/>
              </a:ext>
            </a:extLst>
          </p:cNvPr>
          <p:cNvGrpSpPr/>
          <p:nvPr/>
        </p:nvGrpSpPr>
        <p:grpSpPr>
          <a:xfrm>
            <a:off x="1711906" y="2150076"/>
            <a:ext cx="1315359" cy="694232"/>
            <a:chOff x="2102213" y="1109401"/>
            <a:chExt cx="914400" cy="9375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8FC481-9EE0-4637-8A1A-6B44A21FC5FE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Liftings Record</a:t>
              </a:r>
              <a:endParaRPr lang="en-GB" sz="105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0A7166-2F82-493D-AD7C-8BF4A9062FDB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BCE208-7C83-4707-B50E-2C76AB13FBB7}"/>
              </a:ext>
            </a:extLst>
          </p:cNvPr>
          <p:cNvGrpSpPr/>
          <p:nvPr/>
        </p:nvGrpSpPr>
        <p:grpSpPr>
          <a:xfrm>
            <a:off x="3186140" y="931646"/>
            <a:ext cx="1315359" cy="541176"/>
            <a:chOff x="2102213" y="919954"/>
            <a:chExt cx="914400" cy="35081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DA1B0E-44B0-449E-B23C-A9A503489BB7}"/>
                </a:ext>
              </a:extLst>
            </p:cNvPr>
            <p:cNvSpPr/>
            <p:nvPr/>
          </p:nvSpPr>
          <p:spPr>
            <a:xfrm>
              <a:off x="2102213" y="919954"/>
              <a:ext cx="914400" cy="175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i="1" dirty="0"/>
                <a:t>Persisted Object</a:t>
              </a:r>
              <a:endParaRPr lang="en-GB" sz="1050" b="1" i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CE514F-BB92-4608-81DC-8414BCAE99D1}"/>
                </a:ext>
              </a:extLst>
            </p:cNvPr>
            <p:cNvSpPr/>
            <p:nvPr/>
          </p:nvSpPr>
          <p:spPr>
            <a:xfrm>
              <a:off x="2102213" y="1095359"/>
              <a:ext cx="914400" cy="175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 </a:t>
              </a:r>
              <a:endParaRPr lang="en-GB" sz="1050" dirty="0"/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DE70F7-3914-4F0C-857A-47D2BF6BFA77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 rot="16200000" flipH="1">
            <a:off x="4217431" y="1099211"/>
            <a:ext cx="677254" cy="1424476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EF8691D-DF7E-4F74-989F-417BF5A179A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2768076" y="1074332"/>
            <a:ext cx="677254" cy="1474234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5155D7-77D8-45C3-8641-C63AB068320D}"/>
              </a:ext>
            </a:extLst>
          </p:cNvPr>
          <p:cNvGrpSpPr/>
          <p:nvPr/>
        </p:nvGrpSpPr>
        <p:grpSpPr>
          <a:xfrm>
            <a:off x="9824291" y="4766425"/>
            <a:ext cx="1371600" cy="694232"/>
            <a:chOff x="2102213" y="1109401"/>
            <a:chExt cx="914400" cy="93751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B1F35D-9B44-476E-BDA6-950E8063D075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Sap Liftings SO Feed </a:t>
              </a:r>
              <a:r>
                <a:rPr lang="en-US" sz="1050" b="1" i="1" dirty="0"/>
                <a:t>Processor</a:t>
              </a:r>
              <a:endParaRPr lang="en-GB" sz="1050" b="1" i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90A3B40-EDCB-4AC4-B71D-28F250AD4400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C585F35-B67B-4F33-80B8-DCBD224967FF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 rot="16200000" flipH="1">
            <a:off x="7535129" y="1791463"/>
            <a:ext cx="708128" cy="5241795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9FCFD8C-1F4C-4236-9240-F1E808CBA41D}"/>
              </a:ext>
            </a:extLst>
          </p:cNvPr>
          <p:cNvGrpSpPr/>
          <p:nvPr/>
        </p:nvGrpSpPr>
        <p:grpSpPr>
          <a:xfrm>
            <a:off x="628906" y="1065977"/>
            <a:ext cx="1942585" cy="694232"/>
            <a:chOff x="2102213" y="1109401"/>
            <a:chExt cx="914400" cy="9375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0A345-182F-4361-986F-15670DF6D746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Liftings file watcher</a:t>
              </a:r>
              <a:r>
                <a:rPr lang="en-US" sz="1050" b="1" dirty="0"/>
                <a:t>: File Input </a:t>
              </a:r>
              <a:r>
                <a:rPr lang="en-US" sz="1050" b="1" i="1" dirty="0"/>
                <a:t>Command</a:t>
              </a:r>
              <a:endParaRPr lang="en-GB" sz="1050" b="1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141A43-9034-4459-8A3F-4B816484C681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F2052D-D7A4-44DF-B91E-DBCE10D403ED}"/>
              </a:ext>
            </a:extLst>
          </p:cNvPr>
          <p:cNvGrpSpPr/>
          <p:nvPr/>
        </p:nvGrpSpPr>
        <p:grpSpPr>
          <a:xfrm>
            <a:off x="2114289" y="2052262"/>
            <a:ext cx="1670311" cy="694232"/>
            <a:chOff x="2102213" y="1109401"/>
            <a:chExt cx="914400" cy="937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3E1B77-BCE7-4B6E-85BE-21736D2C51E4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A file 1</a:t>
              </a:r>
              <a:r>
                <a:rPr lang="en-US" sz="1050" b="1" dirty="0"/>
                <a:t>: Liftings File Parser</a:t>
              </a:r>
              <a:endParaRPr lang="en-GB" sz="1050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C54D71-FD92-424B-A8AD-C92EB96BECBD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FAAD54-29FA-4715-8DF2-90495ED54A2D}"/>
              </a:ext>
            </a:extLst>
          </p:cNvPr>
          <p:cNvGrpSpPr/>
          <p:nvPr/>
        </p:nvGrpSpPr>
        <p:grpSpPr>
          <a:xfrm>
            <a:off x="3616601" y="3476763"/>
            <a:ext cx="1990711" cy="694232"/>
            <a:chOff x="2102213" y="1109401"/>
            <a:chExt cx="914400" cy="9375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9E4D42-DD38-4B85-82AE-09A8A8EB1450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Record 1</a:t>
              </a:r>
              <a:r>
                <a:rPr lang="en-US" sz="1050" b="1" dirty="0"/>
                <a:t>: Liftings Record</a:t>
              </a:r>
              <a:endParaRPr lang="en-GB" sz="105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4DE0AE-83D9-43E1-B416-62F74CD56DF4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1ADCCB-0B48-4ED3-B893-FAFB7F629CFB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 rot="16200000" flipH="1">
            <a:off x="1483684" y="1876724"/>
            <a:ext cx="747120" cy="5140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8D180A-FD25-44AA-92B0-D20CE43DBBE7}"/>
              </a:ext>
            </a:extLst>
          </p:cNvPr>
          <p:cNvGrpSpPr/>
          <p:nvPr/>
        </p:nvGrpSpPr>
        <p:grpSpPr>
          <a:xfrm>
            <a:off x="3616601" y="4645166"/>
            <a:ext cx="1990711" cy="694232"/>
            <a:chOff x="2102213" y="1109401"/>
            <a:chExt cx="914400" cy="93751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72D9B0-E0C4-4934-9B1C-69347D279E1D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Record 2</a:t>
              </a:r>
              <a:r>
                <a:rPr lang="en-US" sz="1050" b="1" dirty="0"/>
                <a:t>: Liftings Record</a:t>
              </a:r>
              <a:endParaRPr lang="en-GB" sz="105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024925-E28E-4CB6-92C6-8506FC792F7E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57699E-1356-4109-B6AC-1F9DEE96B3F2}"/>
              </a:ext>
            </a:extLst>
          </p:cNvPr>
          <p:cNvGrpSpPr/>
          <p:nvPr/>
        </p:nvGrpSpPr>
        <p:grpSpPr>
          <a:xfrm>
            <a:off x="7503843" y="1943902"/>
            <a:ext cx="3071023" cy="694232"/>
            <a:chOff x="2102213" y="1109401"/>
            <a:chExt cx="914400" cy="9375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188E4D-E909-411D-B7A6-F76B6B8927D4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SAP liftings SO feed</a:t>
              </a:r>
              <a:r>
                <a:rPr lang="en-US" sz="1050" b="1" dirty="0"/>
                <a:t>: Sap Liftings Records Processor</a:t>
              </a:r>
              <a:endParaRPr lang="en-GB" sz="1050" b="1" dirty="0"/>
            </a:p>
            <a:p>
              <a:r>
                <a:rPr lang="en-US" sz="1050" b="1" i="1" dirty="0"/>
                <a:t> Command</a:t>
              </a:r>
              <a:endParaRPr lang="en-GB" sz="1050" b="1" i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ACFC2-B3B7-48B6-96E4-27A5F413E139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34B5C5E-E0CF-47E1-83B7-28794843E0D0}"/>
              </a:ext>
            </a:extLst>
          </p:cNvPr>
          <p:cNvCxnSpPr>
            <a:stCxn id="28" idx="2"/>
            <a:endCxn id="31" idx="1"/>
          </p:cNvCxnSpPr>
          <p:nvPr/>
        </p:nvCxnSpPr>
        <p:spPr>
          <a:xfrm rot="16200000" flipH="1">
            <a:off x="2690355" y="3005584"/>
            <a:ext cx="1185336" cy="6671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1B66B0-3A59-4258-B8BA-6FBB3DFBDD66}"/>
              </a:ext>
            </a:extLst>
          </p:cNvPr>
          <p:cNvCxnSpPr>
            <a:cxnSpLocks/>
            <a:stCxn id="28" idx="2"/>
            <a:endCxn id="35" idx="1"/>
          </p:cNvCxnSpPr>
          <p:nvPr/>
        </p:nvCxnSpPr>
        <p:spPr>
          <a:xfrm rot="16200000" flipH="1">
            <a:off x="2106154" y="3589785"/>
            <a:ext cx="2353739" cy="6671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4EFF9A-F7DA-4E02-87FB-D77205603542}"/>
              </a:ext>
            </a:extLst>
          </p:cNvPr>
          <p:cNvSpPr txBox="1"/>
          <p:nvPr/>
        </p:nvSpPr>
        <p:spPr>
          <a:xfrm>
            <a:off x="1170272" y="202940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E55694-8E0E-4BE4-98AE-62F05F1B4514}"/>
              </a:ext>
            </a:extLst>
          </p:cNvPr>
          <p:cNvSpPr txBox="1"/>
          <p:nvPr/>
        </p:nvSpPr>
        <p:spPr>
          <a:xfrm>
            <a:off x="2621247" y="380953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</a:t>
            </a:r>
            <a:endParaRPr lang="en-GB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3193236-088E-43CA-ACB3-37751E99D6F6}"/>
              </a:ext>
            </a:extLst>
          </p:cNvPr>
          <p:cNvSpPr/>
          <p:nvPr/>
        </p:nvSpPr>
        <p:spPr>
          <a:xfrm>
            <a:off x="5884333" y="3476763"/>
            <a:ext cx="262467" cy="1862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15">
            <a:extLst>
              <a:ext uri="{FF2B5EF4-FFF2-40B4-BE49-F238E27FC236}">
                <a16:creationId xmlns:a16="http://schemas.microsoft.com/office/drawing/2014/main" id="{D572FD4F-3739-4EB4-A607-43D836760DFC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rot="5400000">
            <a:off x="6708105" y="2076830"/>
            <a:ext cx="1769947" cy="2892555"/>
          </a:xfrm>
          <a:prstGeom prst="bentConnector4">
            <a:avLst>
              <a:gd name="adj1" fmla="val 23691"/>
              <a:gd name="adj2" fmla="val 780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C73F77-7165-4C2B-8AC4-E022EF1B9BAB}"/>
              </a:ext>
            </a:extLst>
          </p:cNvPr>
          <p:cNvSpPr txBox="1"/>
          <p:nvPr/>
        </p:nvSpPr>
        <p:spPr>
          <a:xfrm>
            <a:off x="6679898" y="2820131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queries</a:t>
            </a:r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7E96B3-3985-49CB-B810-CEEDB5C33395}"/>
              </a:ext>
            </a:extLst>
          </p:cNvPr>
          <p:cNvGrpSpPr/>
          <p:nvPr/>
        </p:nvGrpSpPr>
        <p:grpSpPr>
          <a:xfrm>
            <a:off x="8188601" y="3536052"/>
            <a:ext cx="1990711" cy="694233"/>
            <a:chOff x="2102213" y="1109400"/>
            <a:chExt cx="914400" cy="93751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8DBC7A-2474-4BEC-98C8-F486E783861C}"/>
                </a:ext>
              </a:extLst>
            </p:cNvPr>
            <p:cNvSpPr/>
            <p:nvPr/>
          </p:nvSpPr>
          <p:spPr>
            <a:xfrm>
              <a:off x="2102213" y="1109400"/>
              <a:ext cx="914400" cy="291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SO 1</a:t>
              </a:r>
              <a:r>
                <a:rPr lang="en-US" sz="1050" b="1" dirty="0"/>
                <a:t>: Liftings Record</a:t>
              </a:r>
              <a:endParaRPr lang="en-GB" sz="105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190FF00-D40F-4A58-8C97-717FEA818CFF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2BC933-13B4-4EF3-AF61-E06D93B586AE}"/>
              </a:ext>
            </a:extLst>
          </p:cNvPr>
          <p:cNvCxnSpPr>
            <a:cxnSpLocks/>
            <a:stCxn id="25" idx="3"/>
            <a:endCxn id="54" idx="3"/>
          </p:cNvCxnSpPr>
          <p:nvPr/>
        </p:nvCxnSpPr>
        <p:spPr>
          <a:xfrm flipH="1">
            <a:off x="10179312" y="2398969"/>
            <a:ext cx="395554" cy="1592151"/>
          </a:xfrm>
          <a:prstGeom prst="bentConnector3">
            <a:avLst>
              <a:gd name="adj1" fmla="val -577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EFECCD-B016-42B6-BA01-215315ACBA88}"/>
              </a:ext>
            </a:extLst>
          </p:cNvPr>
          <p:cNvSpPr txBox="1"/>
          <p:nvPr/>
        </p:nvSpPr>
        <p:spPr>
          <a:xfrm>
            <a:off x="10866193" y="386031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</a:t>
            </a:r>
            <a:endParaRPr lang="en-GB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B7C464-79B3-4F5F-A59F-A22993F6D0DF}"/>
              </a:ext>
            </a:extLst>
          </p:cNvPr>
          <p:cNvGrpSpPr/>
          <p:nvPr/>
        </p:nvGrpSpPr>
        <p:grpSpPr>
          <a:xfrm>
            <a:off x="8188601" y="4695942"/>
            <a:ext cx="1990711" cy="694233"/>
            <a:chOff x="2102213" y="1109400"/>
            <a:chExt cx="914400" cy="937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EF27B3-8281-4345-BC90-25640F0CBC86}"/>
                </a:ext>
              </a:extLst>
            </p:cNvPr>
            <p:cNvSpPr/>
            <p:nvPr/>
          </p:nvSpPr>
          <p:spPr>
            <a:xfrm>
              <a:off x="2102213" y="1109400"/>
              <a:ext cx="914400" cy="291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SO 2</a:t>
              </a:r>
              <a:r>
                <a:rPr lang="en-US" sz="1050" b="1" dirty="0"/>
                <a:t>: Liftings Record</a:t>
              </a:r>
              <a:endParaRPr lang="en-GB" sz="105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AC48D0-5EC9-4489-8DE4-C1C5FC7F868E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050" dirty="0"/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B182BD6-F69B-4171-B54B-E9FE250633DB}"/>
              </a:ext>
            </a:extLst>
          </p:cNvPr>
          <p:cNvCxnSpPr>
            <a:cxnSpLocks/>
            <a:stCxn id="25" idx="3"/>
            <a:endCxn id="61" idx="3"/>
          </p:cNvCxnSpPr>
          <p:nvPr/>
        </p:nvCxnSpPr>
        <p:spPr>
          <a:xfrm flipH="1">
            <a:off x="10179312" y="2398969"/>
            <a:ext cx="395554" cy="2752041"/>
          </a:xfrm>
          <a:prstGeom prst="bentConnector3">
            <a:avLst>
              <a:gd name="adj1" fmla="val -577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A74E5F-A499-4BF1-9B22-8845954E87D9}"/>
              </a:ext>
            </a:extLst>
          </p:cNvPr>
          <p:cNvSpPr/>
          <p:nvPr/>
        </p:nvSpPr>
        <p:spPr>
          <a:xfrm>
            <a:off x="4987619" y="1390624"/>
            <a:ext cx="1352939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2662D6-7B82-4ABE-B43C-A50CAEA12C60}"/>
              </a:ext>
            </a:extLst>
          </p:cNvPr>
          <p:cNvSpPr/>
          <p:nvPr/>
        </p:nvSpPr>
        <p:spPr>
          <a:xfrm>
            <a:off x="5586894" y="2673587"/>
            <a:ext cx="1352939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A2F744-72B9-4D7C-B141-C5C8F8345D39}"/>
              </a:ext>
            </a:extLst>
          </p:cNvPr>
          <p:cNvSpPr/>
          <p:nvPr/>
        </p:nvSpPr>
        <p:spPr>
          <a:xfrm>
            <a:off x="5322815" y="3802075"/>
            <a:ext cx="1352939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73BC5F-CE41-486B-954F-9F8F5610955D}"/>
              </a:ext>
            </a:extLst>
          </p:cNvPr>
          <p:cNvSpPr/>
          <p:nvPr/>
        </p:nvSpPr>
        <p:spPr>
          <a:xfrm>
            <a:off x="2414957" y="3190975"/>
            <a:ext cx="1352939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FA9CAA-0EC5-4A91-9B1E-2DA1B49198FF}"/>
              </a:ext>
            </a:extLst>
          </p:cNvPr>
          <p:cNvSpPr/>
          <p:nvPr/>
        </p:nvSpPr>
        <p:spPr>
          <a:xfrm>
            <a:off x="8402399" y="2673587"/>
            <a:ext cx="1352939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3AC38-3C44-4754-8F91-54B3CD1D5E2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5555510" y="1965733"/>
            <a:ext cx="816432" cy="5992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647E25-DFD2-4E08-967B-97FBA5A5C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800347" y="3339057"/>
            <a:ext cx="661957" cy="26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315512-A6E6-46AE-A5C0-DD88F800C31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>
            <a:off x="3767897" y="3424241"/>
            <a:ext cx="1554919" cy="611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0">
            <a:extLst>
              <a:ext uri="{FF2B5EF4-FFF2-40B4-BE49-F238E27FC236}">
                <a16:creationId xmlns:a16="http://schemas.microsoft.com/office/drawing/2014/main" id="{69609C9A-5F47-462C-A7DC-C7865D41DE7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6675754" y="3140118"/>
            <a:ext cx="2403115" cy="8952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4D7B3F-5690-47A8-9A55-06D5BFF83F5D}"/>
              </a:ext>
            </a:extLst>
          </p:cNvPr>
          <p:cNvSpPr txBox="1"/>
          <p:nvPr/>
        </p:nvSpPr>
        <p:spPr>
          <a:xfrm>
            <a:off x="3950994" y="196456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pause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7DAD68-184C-4A1B-BD19-6DB67AAE04DF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987620" y="1623891"/>
            <a:ext cx="599275" cy="1282963"/>
          </a:xfrm>
          <a:prstGeom prst="curvedConnector3">
            <a:avLst>
              <a:gd name="adj1" fmla="val 138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762A70-7A85-4C56-AEF8-1F1890A95280}"/>
              </a:ext>
            </a:extLst>
          </p:cNvPr>
          <p:cNvSpPr txBox="1"/>
          <p:nvPr/>
        </p:nvSpPr>
        <p:spPr>
          <a:xfrm>
            <a:off x="7049460" y="262985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  <a:endParaRPr lang="en-GB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468F5-F532-4016-A188-7E6B6DA8C60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963263" y="557981"/>
            <a:ext cx="816432" cy="3414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0">
            <a:extLst>
              <a:ext uri="{FF2B5EF4-FFF2-40B4-BE49-F238E27FC236}">
                <a16:creationId xmlns:a16="http://schemas.microsoft.com/office/drawing/2014/main" id="{7E01C4F9-CF73-4F2E-A22E-1AB310B10606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16200000" flipH="1" flipV="1">
            <a:off x="3477582" y="1004468"/>
            <a:ext cx="1800351" cy="2572662"/>
          </a:xfrm>
          <a:prstGeom prst="curvedConnector3">
            <a:avLst>
              <a:gd name="adj1" fmla="val -12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A63515-99BF-4D0C-BCAE-EF6B0D4319AD}"/>
              </a:ext>
            </a:extLst>
          </p:cNvPr>
          <p:cNvSpPr txBox="1"/>
          <p:nvPr/>
        </p:nvSpPr>
        <p:spPr>
          <a:xfrm>
            <a:off x="3381699" y="3723294"/>
            <a:ext cx="77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complete</a:t>
            </a:r>
            <a:endParaRPr lang="en-GB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E7C4B8-A75D-4F95-AAB4-F582E5A6C626}"/>
              </a:ext>
            </a:extLst>
          </p:cNvPr>
          <p:cNvSpPr txBox="1"/>
          <p:nvPr/>
        </p:nvSpPr>
        <p:spPr>
          <a:xfrm>
            <a:off x="3811668" y="3133956"/>
            <a:ext cx="77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complete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657E7C-882A-4836-8056-79588E7033DA}"/>
              </a:ext>
            </a:extLst>
          </p:cNvPr>
          <p:cNvSpPr txBox="1"/>
          <p:nvPr/>
        </p:nvSpPr>
        <p:spPr>
          <a:xfrm>
            <a:off x="6044909" y="336943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</a:t>
            </a:r>
            <a:endParaRPr lang="en-GB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52C33-B716-4941-98DA-FBE8DF01ABFC}"/>
              </a:ext>
            </a:extLst>
          </p:cNvPr>
          <p:cNvSpPr txBox="1"/>
          <p:nvPr/>
        </p:nvSpPr>
        <p:spPr>
          <a:xfrm>
            <a:off x="9031766" y="3301705"/>
            <a:ext cx="499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error</a:t>
            </a:r>
            <a:endParaRPr lang="en-GB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B33B26-4B81-410B-8830-3C15D69AD88F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rot="10800000">
            <a:off x="6939833" y="2906853"/>
            <a:ext cx="146256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553C1C-1521-4EF6-AB27-2131C86DA938}"/>
              </a:ext>
            </a:extLst>
          </p:cNvPr>
          <p:cNvSpPr/>
          <p:nvPr/>
        </p:nvSpPr>
        <p:spPr>
          <a:xfrm>
            <a:off x="5322814" y="4842597"/>
            <a:ext cx="1352939" cy="548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  <a:endParaRPr lang="en-GB" dirty="0"/>
          </a:p>
        </p:txBody>
      </p:sp>
      <p:cxnSp>
        <p:nvCxnSpPr>
          <p:cNvPr id="36" name="Straight Arrow Connector 20">
            <a:extLst>
              <a:ext uri="{FF2B5EF4-FFF2-40B4-BE49-F238E27FC236}">
                <a16:creationId xmlns:a16="http://schemas.microsoft.com/office/drawing/2014/main" id="{BEA9E678-81DB-4091-AF93-187D938D138C}"/>
              </a:ext>
            </a:extLst>
          </p:cNvPr>
          <p:cNvCxnSpPr>
            <a:cxnSpLocks/>
            <a:stCxn id="33" idx="3"/>
            <a:endCxn id="9" idx="2"/>
          </p:cNvCxnSpPr>
          <p:nvPr/>
        </p:nvCxnSpPr>
        <p:spPr>
          <a:xfrm flipV="1">
            <a:off x="6675753" y="3140118"/>
            <a:ext cx="2403116" cy="1976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E4E-B3E9-4B8F-87F8-F6C0E72E4932}"/>
              </a:ext>
            </a:extLst>
          </p:cNvPr>
          <p:cNvCxnSpPr>
            <a:cxnSpLocks/>
            <a:stCxn id="33" idx="1"/>
            <a:endCxn id="8" idx="2"/>
          </p:cNvCxnSpPr>
          <p:nvPr/>
        </p:nvCxnSpPr>
        <p:spPr>
          <a:xfrm rot="10800000">
            <a:off x="3091428" y="3657507"/>
            <a:ext cx="2231387" cy="14591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856883-039E-44C3-8920-AAC56CEBCCAD}"/>
              </a:ext>
            </a:extLst>
          </p:cNvPr>
          <p:cNvSpPr txBox="1"/>
          <p:nvPr/>
        </p:nvSpPr>
        <p:spPr>
          <a:xfrm>
            <a:off x="3115676" y="2755573"/>
            <a:ext cx="77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complete</a:t>
            </a:r>
            <a:endParaRPr lang="en-GB" sz="1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0CB4C2-C7B2-4C54-8780-91D72074C33C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5400000">
            <a:off x="5712290" y="4555601"/>
            <a:ext cx="57399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988354-F95D-4EA5-86DE-53D49877894F}"/>
              </a:ext>
            </a:extLst>
          </p:cNvPr>
          <p:cNvSpPr txBox="1"/>
          <p:nvPr/>
        </p:nvSpPr>
        <p:spPr>
          <a:xfrm>
            <a:off x="6019234" y="4432917"/>
            <a:ext cx="4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wait</a:t>
            </a:r>
            <a:endParaRPr lang="en-GB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F84B26-DBC5-42A2-88B3-69A70414DAE2}"/>
              </a:ext>
            </a:extLst>
          </p:cNvPr>
          <p:cNvSpPr txBox="1"/>
          <p:nvPr/>
        </p:nvSpPr>
        <p:spPr>
          <a:xfrm>
            <a:off x="5499526" y="228705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  <a:endParaRPr lang="en-GB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379E04-ABA5-4934-BFFE-575C0745FFE6}"/>
              </a:ext>
            </a:extLst>
          </p:cNvPr>
          <p:cNvSpPr txBox="1"/>
          <p:nvPr/>
        </p:nvSpPr>
        <p:spPr>
          <a:xfrm>
            <a:off x="8945870" y="2241559"/>
            <a:ext cx="499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error</a:t>
            </a:r>
            <a:endParaRPr lang="en-GB" sz="1200" dirty="0"/>
          </a:p>
        </p:txBody>
      </p:sp>
      <p:cxnSp>
        <p:nvCxnSpPr>
          <p:cNvPr id="142" name="Straight Arrow Connector 40">
            <a:extLst>
              <a:ext uri="{FF2B5EF4-FFF2-40B4-BE49-F238E27FC236}">
                <a16:creationId xmlns:a16="http://schemas.microsoft.com/office/drawing/2014/main" id="{F07095C5-B2DF-4389-8474-AA98E8D6ACCE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4987619" y="1623891"/>
            <a:ext cx="335196" cy="2411451"/>
          </a:xfrm>
          <a:prstGeom prst="curvedConnector3">
            <a:avLst>
              <a:gd name="adj1" fmla="val 247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A8B0E2-7B39-4744-A2B1-0C5D18F1C79E}"/>
              </a:ext>
            </a:extLst>
          </p:cNvPr>
          <p:cNvSpPr/>
          <p:nvPr/>
        </p:nvSpPr>
        <p:spPr>
          <a:xfrm>
            <a:off x="1820413" y="897622"/>
            <a:ext cx="6508026" cy="4084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400" b="1" dirty="0"/>
              <a:t>Web App</a:t>
            </a:r>
            <a:endParaRPr lang="en-GB" sz="14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FD3298-63C1-4F15-8FCB-0CFC88525E00}"/>
              </a:ext>
            </a:extLst>
          </p:cNvPr>
          <p:cNvGrpSpPr/>
          <p:nvPr/>
        </p:nvGrpSpPr>
        <p:grpSpPr>
          <a:xfrm>
            <a:off x="5611177" y="2686128"/>
            <a:ext cx="788565" cy="687897"/>
            <a:chOff x="7290033" y="285226"/>
            <a:chExt cx="788565" cy="6878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9FAB2-810C-4728-8A21-699678798882}"/>
                </a:ext>
              </a:extLst>
            </p:cNvPr>
            <p:cNvGrpSpPr/>
            <p:nvPr/>
          </p:nvGrpSpPr>
          <p:grpSpPr>
            <a:xfrm>
              <a:off x="7533313" y="552275"/>
              <a:ext cx="409024" cy="320180"/>
              <a:chOff x="8464492" y="872455"/>
              <a:chExt cx="409024" cy="32018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3A3FEB-47CA-4BA6-B582-143DC9EC8D4C}"/>
                  </a:ext>
                </a:extLst>
              </p:cNvPr>
              <p:cNvSpPr/>
              <p:nvPr/>
            </p:nvSpPr>
            <p:spPr>
              <a:xfrm>
                <a:off x="8565160" y="872455"/>
                <a:ext cx="100668" cy="10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9F7C022-CE44-4960-954A-8B64835EC77F}"/>
                  </a:ext>
                </a:extLst>
              </p:cNvPr>
              <p:cNvSpPr/>
              <p:nvPr/>
            </p:nvSpPr>
            <p:spPr>
              <a:xfrm>
                <a:off x="8464492" y="1091967"/>
                <a:ext cx="100668" cy="10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E59BEE-4C13-4081-9882-00F8AE53C688}"/>
                  </a:ext>
                </a:extLst>
              </p:cNvPr>
              <p:cNvSpPr/>
              <p:nvPr/>
            </p:nvSpPr>
            <p:spPr>
              <a:xfrm>
                <a:off x="8772848" y="1007378"/>
                <a:ext cx="100668" cy="10066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" name="Connector: Curved 8">
                <a:extLst>
                  <a:ext uri="{FF2B5EF4-FFF2-40B4-BE49-F238E27FC236}">
                    <a16:creationId xmlns:a16="http://schemas.microsoft.com/office/drawing/2014/main" id="{34561A50-C049-40B1-B06E-1C06FD7B4054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rot="10800000" flipV="1">
                <a:off x="8514826" y="922789"/>
                <a:ext cx="50334" cy="16917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FDE60EF6-EDB8-4109-8BBA-3DF03DACB2A4}"/>
                  </a:ext>
                </a:extLst>
              </p:cNvPr>
              <p:cNvCxnSpPr>
                <a:cxnSpLocks/>
                <a:stCxn id="6" idx="6"/>
                <a:endCxn id="7" idx="3"/>
              </p:cNvCxnSpPr>
              <p:nvPr/>
            </p:nvCxnSpPr>
            <p:spPr>
              <a:xfrm flipV="1">
                <a:off x="8565160" y="1093304"/>
                <a:ext cx="222430" cy="489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E72DEF-2EBD-41E9-86D3-F913D6118A52}"/>
                </a:ext>
              </a:extLst>
            </p:cNvPr>
            <p:cNvSpPr/>
            <p:nvPr/>
          </p:nvSpPr>
          <p:spPr>
            <a:xfrm>
              <a:off x="7290033" y="285226"/>
              <a:ext cx="788565" cy="687897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/>
                <a:t>Command</a:t>
              </a:r>
              <a:endParaRPr lang="en-GB" sz="10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B19CD-ABBB-4B33-B81E-9EAA1F673D92}"/>
              </a:ext>
            </a:extLst>
          </p:cNvPr>
          <p:cNvSpPr/>
          <p:nvPr/>
        </p:nvSpPr>
        <p:spPr>
          <a:xfrm>
            <a:off x="2271409" y="1795244"/>
            <a:ext cx="5546753" cy="27683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400" b="1" dirty="0"/>
              <a:t>Command Manager</a:t>
            </a:r>
            <a:endParaRPr lang="en-GB" sz="1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AB5171-E8AE-4EE6-AD59-6CEE951FE800}"/>
              </a:ext>
            </a:extLst>
          </p:cNvPr>
          <p:cNvSpPr/>
          <p:nvPr/>
        </p:nvSpPr>
        <p:spPr>
          <a:xfrm>
            <a:off x="9198205" y="2558223"/>
            <a:ext cx="1418420" cy="12256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400" dirty="0"/>
              <a:t>SQL Agent</a:t>
            </a:r>
            <a:endParaRPr lang="en-GB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011A20-9460-4BB2-A151-809132C28949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8112155" y="3171038"/>
            <a:ext cx="1086050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83003D-74A6-4EB3-B0A1-EDB69D2B5444}"/>
              </a:ext>
            </a:extLst>
          </p:cNvPr>
          <p:cNvSpPr txBox="1"/>
          <p:nvPr/>
        </p:nvSpPr>
        <p:spPr>
          <a:xfrm>
            <a:off x="8488208" y="2901706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539BCD-E611-4148-8349-3EE284E7CA4A}"/>
              </a:ext>
            </a:extLst>
          </p:cNvPr>
          <p:cNvSpPr/>
          <p:nvPr/>
        </p:nvSpPr>
        <p:spPr>
          <a:xfrm>
            <a:off x="2472148" y="2712152"/>
            <a:ext cx="1411764" cy="7125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400" b="1" dirty="0"/>
              <a:t>Worker Pool</a:t>
            </a:r>
          </a:p>
          <a:p>
            <a:pPr algn="just"/>
            <a:r>
              <a:rPr lang="en-US" sz="1000" dirty="0"/>
              <a:t>Get next queued command and run it</a:t>
            </a:r>
            <a:endParaRPr lang="en-GB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7ADE81-DE6A-4C8C-8439-8B94B49A24EA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 flipV="1">
            <a:off x="3883912" y="3030077"/>
            <a:ext cx="1727265" cy="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8A8B6D-5603-450A-BA3B-8CA38ED8BA3D}"/>
              </a:ext>
            </a:extLst>
          </p:cNvPr>
          <p:cNvSpPr txBox="1"/>
          <p:nvPr/>
        </p:nvSpPr>
        <p:spPr>
          <a:xfrm>
            <a:off x="4411267" y="3051878"/>
            <a:ext cx="4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</a:t>
            </a:r>
            <a:endParaRPr lang="en-GB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FC1D9-186B-4E99-8A1F-F96ADCB2064B}"/>
              </a:ext>
            </a:extLst>
          </p:cNvPr>
          <p:cNvSpPr/>
          <p:nvPr/>
        </p:nvSpPr>
        <p:spPr>
          <a:xfrm>
            <a:off x="2072082" y="1384184"/>
            <a:ext cx="6040073" cy="34227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400" b="1" dirty="0"/>
              <a:t>Command View</a:t>
            </a:r>
            <a:endParaRPr lang="en-GB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C3B0DF-8B8A-4D30-AD02-245BEBC7E1F4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818162" y="3179428"/>
            <a:ext cx="29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543CA6-3D85-47FB-B9EE-1177538491F2}"/>
              </a:ext>
            </a:extLst>
          </p:cNvPr>
          <p:cNvCxnSpPr>
            <a:cxnSpLocks/>
            <a:stCxn id="23" idx="3"/>
            <a:endCxn id="15" idx="3"/>
          </p:cNvCxnSpPr>
          <p:nvPr/>
        </p:nvCxnSpPr>
        <p:spPr>
          <a:xfrm flipH="1" flipV="1">
            <a:off x="6399742" y="3030077"/>
            <a:ext cx="1418420" cy="1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A2153D5-6061-41DE-B31E-23E49937CD3A}"/>
              </a:ext>
            </a:extLst>
          </p:cNvPr>
          <p:cNvSpPr txBox="1"/>
          <p:nvPr/>
        </p:nvSpPr>
        <p:spPr>
          <a:xfrm>
            <a:off x="6621929" y="2885172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C935CE-CD8C-4568-B9EB-0802F148B15C}"/>
              </a:ext>
            </a:extLst>
          </p:cNvPr>
          <p:cNvGrpSpPr/>
          <p:nvPr/>
        </p:nvGrpSpPr>
        <p:grpSpPr>
          <a:xfrm>
            <a:off x="5661510" y="3659251"/>
            <a:ext cx="788565" cy="687897"/>
            <a:chOff x="7290033" y="285226"/>
            <a:chExt cx="788565" cy="68789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7F5BFB-C882-4C30-803B-EA63F6ADF014}"/>
                </a:ext>
              </a:extLst>
            </p:cNvPr>
            <p:cNvGrpSpPr/>
            <p:nvPr/>
          </p:nvGrpSpPr>
          <p:grpSpPr>
            <a:xfrm>
              <a:off x="7533313" y="552275"/>
              <a:ext cx="409024" cy="320180"/>
              <a:chOff x="8464492" y="872455"/>
              <a:chExt cx="409024" cy="3201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A3744FD-7F3D-4212-AEE3-7A21379E2380}"/>
                  </a:ext>
                </a:extLst>
              </p:cNvPr>
              <p:cNvSpPr/>
              <p:nvPr/>
            </p:nvSpPr>
            <p:spPr>
              <a:xfrm>
                <a:off x="8565160" y="872455"/>
                <a:ext cx="100668" cy="10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DC1BCFD-F2E8-4A80-B877-C2CC6D004BE6}"/>
                  </a:ext>
                </a:extLst>
              </p:cNvPr>
              <p:cNvSpPr/>
              <p:nvPr/>
            </p:nvSpPr>
            <p:spPr>
              <a:xfrm>
                <a:off x="8464492" y="1091967"/>
                <a:ext cx="100668" cy="10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2F4FD0B-340E-479F-9D54-EB88331336DD}"/>
                  </a:ext>
                </a:extLst>
              </p:cNvPr>
              <p:cNvSpPr/>
              <p:nvPr/>
            </p:nvSpPr>
            <p:spPr>
              <a:xfrm>
                <a:off x="8772848" y="1007378"/>
                <a:ext cx="100668" cy="10066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2" name="Connector: Curved 71">
                <a:extLst>
                  <a:ext uri="{FF2B5EF4-FFF2-40B4-BE49-F238E27FC236}">
                    <a16:creationId xmlns:a16="http://schemas.microsoft.com/office/drawing/2014/main" id="{D67DF3A7-EADE-464A-B04C-C443535A910C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 rot="10800000" flipV="1">
                <a:off x="8514826" y="922789"/>
                <a:ext cx="50334" cy="16917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Curved 72">
                <a:extLst>
                  <a:ext uri="{FF2B5EF4-FFF2-40B4-BE49-F238E27FC236}">
                    <a16:creationId xmlns:a16="http://schemas.microsoft.com/office/drawing/2014/main" id="{4D15D1B9-A153-44E7-B9A3-674B70E9C004}"/>
                  </a:ext>
                </a:extLst>
              </p:cNvPr>
              <p:cNvCxnSpPr>
                <a:cxnSpLocks/>
                <a:stCxn id="70" idx="6"/>
                <a:endCxn id="71" idx="3"/>
              </p:cNvCxnSpPr>
              <p:nvPr/>
            </p:nvCxnSpPr>
            <p:spPr>
              <a:xfrm flipV="1">
                <a:off x="8565160" y="1093304"/>
                <a:ext cx="222430" cy="489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A6E01E3-4E05-4F1A-B072-61A7CF54172B}"/>
                </a:ext>
              </a:extLst>
            </p:cNvPr>
            <p:cNvSpPr/>
            <p:nvPr/>
          </p:nvSpPr>
          <p:spPr>
            <a:xfrm>
              <a:off x="7290033" y="285226"/>
              <a:ext cx="788565" cy="687897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/>
                <a:t>Command</a:t>
              </a:r>
              <a:endParaRPr lang="en-GB" sz="1000" dirty="0"/>
            </a:p>
          </p:txBody>
        </p:sp>
      </p:grp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ED185F9B-ADFC-4FAE-9A45-EC6CA9FFDCD5}"/>
              </a:ext>
            </a:extLst>
          </p:cNvPr>
          <p:cNvCxnSpPr>
            <a:stCxn id="7" idx="6"/>
            <a:endCxn id="71" idx="6"/>
          </p:cNvCxnSpPr>
          <p:nvPr/>
        </p:nvCxnSpPr>
        <p:spPr>
          <a:xfrm>
            <a:off x="6263481" y="3138434"/>
            <a:ext cx="50333" cy="973123"/>
          </a:xfrm>
          <a:prstGeom prst="curvedConnector3">
            <a:avLst>
              <a:gd name="adj1" fmla="val 554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FAF15DA-069F-41EC-B4D9-73478334E537}"/>
              </a:ext>
            </a:extLst>
          </p:cNvPr>
          <p:cNvSpPr txBox="1"/>
          <p:nvPr/>
        </p:nvSpPr>
        <p:spPr>
          <a:xfrm>
            <a:off x="6529498" y="3568577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882F24-98E1-4ECD-8DD3-8D03A7902065}"/>
              </a:ext>
            </a:extLst>
          </p:cNvPr>
          <p:cNvCxnSpPr>
            <a:cxnSpLocks/>
            <a:stCxn id="39" idx="3"/>
            <a:endCxn id="68" idx="1"/>
          </p:cNvCxnSpPr>
          <p:nvPr/>
        </p:nvCxnSpPr>
        <p:spPr>
          <a:xfrm>
            <a:off x="3883912" y="3068405"/>
            <a:ext cx="1777598" cy="93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EE19904-3BE9-4C90-BA0A-D9834C339536}"/>
              </a:ext>
            </a:extLst>
          </p:cNvPr>
          <p:cNvSpPr txBox="1"/>
          <p:nvPr/>
        </p:nvSpPr>
        <p:spPr>
          <a:xfrm>
            <a:off x="4421733" y="3568577"/>
            <a:ext cx="4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62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0F9FC-A7CF-47E7-9DF4-94BF78839FBA}"/>
              </a:ext>
            </a:extLst>
          </p:cNvPr>
          <p:cNvGrpSpPr/>
          <p:nvPr/>
        </p:nvGrpSpPr>
        <p:grpSpPr>
          <a:xfrm>
            <a:off x="2104589" y="2031040"/>
            <a:ext cx="1909409" cy="500203"/>
            <a:chOff x="2102213" y="919954"/>
            <a:chExt cx="914400" cy="3242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776629-4DE0-4455-AFB7-78022C03DD67}"/>
                </a:ext>
              </a:extLst>
            </p:cNvPr>
            <p:cNvSpPr/>
            <p:nvPr/>
          </p:nvSpPr>
          <p:spPr>
            <a:xfrm>
              <a:off x="2102213" y="919954"/>
              <a:ext cx="914400" cy="175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i="1" dirty="0"/>
                <a:t>Command</a:t>
              </a:r>
              <a:endParaRPr lang="en-GB" sz="1050" b="1" i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16B749-11D3-4F0D-9677-1C3EDF9CCBEA}"/>
                </a:ext>
              </a:extLst>
            </p:cNvPr>
            <p:cNvSpPr/>
            <p:nvPr/>
          </p:nvSpPr>
          <p:spPr>
            <a:xfrm>
              <a:off x="2102213" y="1095360"/>
              <a:ext cx="914400" cy="1488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 </a:t>
              </a:r>
              <a:endParaRPr lang="en-GB" sz="105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3A184F-9B24-4361-96C7-445A5A485DFF}"/>
              </a:ext>
            </a:extLst>
          </p:cNvPr>
          <p:cNvGrpSpPr/>
          <p:nvPr/>
        </p:nvGrpSpPr>
        <p:grpSpPr>
          <a:xfrm>
            <a:off x="500267" y="3647239"/>
            <a:ext cx="1604322" cy="694233"/>
            <a:chOff x="2102213" y="1109400"/>
            <a:chExt cx="914400" cy="93751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AFAA8F-2631-4B20-BD1A-C1644ED1DC3A}"/>
                </a:ext>
              </a:extLst>
            </p:cNvPr>
            <p:cNvSpPr/>
            <p:nvPr/>
          </p:nvSpPr>
          <p:spPr>
            <a:xfrm>
              <a:off x="2102213" y="1109400"/>
              <a:ext cx="914400" cy="291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Command Group</a:t>
              </a:r>
              <a:endParaRPr lang="en-GB" sz="105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CECBA7-25A2-4C72-A87F-71B9166E4394}"/>
                </a:ext>
              </a:extLst>
            </p:cNvPr>
            <p:cNvSpPr/>
            <p:nvPr/>
          </p:nvSpPr>
          <p:spPr>
            <a:xfrm>
              <a:off x="2102213" y="1400960"/>
              <a:ext cx="914400" cy="64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900" dirty="0"/>
                <a:t>List[Command] Children</a:t>
              </a:r>
              <a:endParaRPr lang="en-GB" sz="900" dirty="0"/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413ADE1-6AC5-4B67-AB63-BAD62AE5AFF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rot="5400000">
            <a:off x="1622863" y="2210808"/>
            <a:ext cx="1115996" cy="1756866"/>
          </a:xfrm>
          <a:prstGeom prst="bentConnector3">
            <a:avLst/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60DD0-B913-4C9F-AADE-C9F4594FE500}"/>
              </a:ext>
            </a:extLst>
          </p:cNvPr>
          <p:cNvGrpSpPr/>
          <p:nvPr/>
        </p:nvGrpSpPr>
        <p:grpSpPr>
          <a:xfrm>
            <a:off x="3631350" y="3647239"/>
            <a:ext cx="2254953" cy="798769"/>
            <a:chOff x="2102213" y="1109401"/>
            <a:chExt cx="914400" cy="72678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8A49501-1AB3-4ED8-8CA4-3FEBA99AAF56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/>
                <a:t>Test Command</a:t>
              </a:r>
              <a:endParaRPr lang="en-GB" sz="1050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64BB82-8D38-4B8C-B86E-E2623B3A7252}"/>
                </a:ext>
              </a:extLst>
            </p:cNvPr>
            <p:cNvSpPr/>
            <p:nvPr/>
          </p:nvSpPr>
          <p:spPr>
            <a:xfrm>
              <a:off x="2102213" y="1318323"/>
              <a:ext cx="914400" cy="517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Bool</a:t>
              </a:r>
              <a:r>
                <a:rPr lang="en-US" sz="1050" dirty="0"/>
                <a:t> Will Fail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Bool</a:t>
              </a:r>
              <a:r>
                <a:rPr lang="en-US" sz="1050" dirty="0"/>
                <a:t> Requires Response</a:t>
              </a:r>
            </a:p>
            <a:p>
              <a:r>
                <a:rPr lang="en-US" sz="1050" dirty="0">
                  <a:solidFill>
                    <a:srgbClr val="0070C0"/>
                  </a:solidFill>
                </a:rPr>
                <a:t>Command</a:t>
              </a:r>
              <a:r>
                <a:rPr lang="en-US" sz="1050" dirty="0"/>
                <a:t> New Command Template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85CB407-8BA5-47FE-A0EB-D63C2334B156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rot="16200000" flipH="1">
            <a:off x="3351062" y="2239474"/>
            <a:ext cx="1115996" cy="1699533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7933C6-7293-4E87-952C-BB21BB0C7C3E}"/>
              </a:ext>
            </a:extLst>
          </p:cNvPr>
          <p:cNvGrpSpPr/>
          <p:nvPr/>
        </p:nvGrpSpPr>
        <p:grpSpPr>
          <a:xfrm>
            <a:off x="2474737" y="915044"/>
            <a:ext cx="1169111" cy="541176"/>
            <a:chOff x="2102213" y="919954"/>
            <a:chExt cx="914400" cy="35081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F68D41-F373-4B56-A613-BCFBE5C93B2F}"/>
                </a:ext>
              </a:extLst>
            </p:cNvPr>
            <p:cNvSpPr/>
            <p:nvPr/>
          </p:nvSpPr>
          <p:spPr>
            <a:xfrm>
              <a:off x="2102213" y="919954"/>
              <a:ext cx="914400" cy="175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i="1" dirty="0"/>
                <a:t>Persisted Object</a:t>
              </a:r>
              <a:endParaRPr lang="en-GB" sz="1050" b="1" i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1045C5-B1DD-4F3A-825A-1BAA26F7D1E9}"/>
                </a:ext>
              </a:extLst>
            </p:cNvPr>
            <p:cNvSpPr/>
            <p:nvPr/>
          </p:nvSpPr>
          <p:spPr>
            <a:xfrm>
              <a:off x="2102213" y="1095359"/>
              <a:ext cx="914400" cy="175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 </a:t>
              </a:r>
              <a:endParaRPr lang="en-GB" sz="1050" dirty="0"/>
            </a:p>
          </p:txBody>
        </p: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5742710-500C-4794-9EC5-D63E3432AC52}"/>
              </a:ext>
            </a:extLst>
          </p:cNvPr>
          <p:cNvCxnSpPr>
            <a:cxnSpLocks/>
            <a:stCxn id="67" idx="2"/>
            <a:endCxn id="39" idx="0"/>
          </p:cNvCxnSpPr>
          <p:nvPr/>
        </p:nvCxnSpPr>
        <p:spPr>
          <a:xfrm rot="16200000" flipH="1">
            <a:off x="2771883" y="1743629"/>
            <a:ext cx="574820" cy="1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52ACCD8-5ACE-4F48-B8C7-5D3B0FF9A9FD}"/>
              </a:ext>
            </a:extLst>
          </p:cNvPr>
          <p:cNvGrpSpPr/>
          <p:nvPr/>
        </p:nvGrpSpPr>
        <p:grpSpPr>
          <a:xfrm>
            <a:off x="6577500" y="1185631"/>
            <a:ext cx="1942585" cy="642150"/>
            <a:chOff x="6136569" y="1191468"/>
            <a:chExt cx="1942585" cy="6421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FCFD8C-1F4C-4236-9240-F1E808CBA41D}"/>
                </a:ext>
              </a:extLst>
            </p:cNvPr>
            <p:cNvGrpSpPr/>
            <p:nvPr/>
          </p:nvGrpSpPr>
          <p:grpSpPr>
            <a:xfrm>
              <a:off x="6136569" y="1191468"/>
              <a:ext cx="1942585" cy="445516"/>
              <a:chOff x="2102213" y="1109401"/>
              <a:chExt cx="914400" cy="60163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30A345-182F-4361-986F-15670DF6D746}"/>
                  </a:ext>
                </a:extLst>
              </p:cNvPr>
              <p:cNvSpPr/>
              <p:nvPr/>
            </p:nvSpPr>
            <p:spPr>
              <a:xfrm>
                <a:off x="2102213" y="1109401"/>
                <a:ext cx="914400" cy="2915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dirty="0"/>
                  <a:t>A Test Group</a:t>
                </a:r>
                <a:r>
                  <a:rPr lang="en-US" sz="1050" b="1" dirty="0"/>
                  <a:t>: Command Group</a:t>
                </a:r>
                <a:endParaRPr lang="en-GB" sz="1050" b="1" i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141A43-9034-4459-8A3F-4B816484C681}"/>
                  </a:ext>
                </a:extLst>
              </p:cNvPr>
              <p:cNvSpPr/>
              <p:nvPr/>
            </p:nvSpPr>
            <p:spPr>
              <a:xfrm>
                <a:off x="2102213" y="1400960"/>
                <a:ext cx="914400" cy="31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GB" sz="1050" dirty="0"/>
              </a:p>
            </p:txBody>
          </p:sp>
        </p:grp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0A3E8D7-82C7-4B02-A660-8D3EF446520A}"/>
                </a:ext>
              </a:extLst>
            </p:cNvPr>
            <p:cNvSpPr/>
            <p:nvPr/>
          </p:nvSpPr>
          <p:spPr>
            <a:xfrm>
              <a:off x="7026345" y="1647868"/>
              <a:ext cx="163032" cy="1857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7043FF-DEBF-40D8-BE80-EB046AAAFF29}"/>
              </a:ext>
            </a:extLst>
          </p:cNvPr>
          <p:cNvCxnSpPr>
            <a:cxnSpLocks/>
            <a:stCxn id="7" idx="2"/>
            <a:endCxn id="83" idx="1"/>
          </p:cNvCxnSpPr>
          <p:nvPr/>
        </p:nvCxnSpPr>
        <p:spPr>
          <a:xfrm rot="16200000" flipH="1">
            <a:off x="6910005" y="2466567"/>
            <a:ext cx="2248866" cy="971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B8E09B-6D31-4A49-957E-F75846A18B16}"/>
              </a:ext>
            </a:extLst>
          </p:cNvPr>
          <p:cNvGrpSpPr/>
          <p:nvPr/>
        </p:nvGrpSpPr>
        <p:grpSpPr>
          <a:xfrm>
            <a:off x="8520084" y="2359845"/>
            <a:ext cx="1662489" cy="798769"/>
            <a:chOff x="2102213" y="1109401"/>
            <a:chExt cx="914400" cy="72678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87B137-3699-4F20-BC0C-31DC00925DAB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Test A</a:t>
              </a:r>
              <a:r>
                <a:rPr lang="en-US" sz="1050" b="1" dirty="0"/>
                <a:t>: Test Command</a:t>
              </a:r>
              <a:endParaRPr lang="en-GB" sz="1050" b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CD089E4-0E3E-43E4-9ADB-2BF86CEBA8FF}"/>
                </a:ext>
              </a:extLst>
            </p:cNvPr>
            <p:cNvSpPr/>
            <p:nvPr/>
          </p:nvSpPr>
          <p:spPr>
            <a:xfrm>
              <a:off x="2102213" y="1318323"/>
              <a:ext cx="914400" cy="517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Will Fail: false</a:t>
              </a:r>
            </a:p>
            <a:p>
              <a:r>
                <a:rPr lang="en-US" sz="1050" dirty="0"/>
                <a:t>Requires Response: false</a:t>
              </a:r>
            </a:p>
            <a:p>
              <a:r>
                <a:rPr lang="en-US" sz="1050" dirty="0"/>
                <a:t>Dependents: Test B, Test 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B8F5E1-BDB0-4839-909F-72DBEFBAF669}"/>
              </a:ext>
            </a:extLst>
          </p:cNvPr>
          <p:cNvGrpSpPr/>
          <p:nvPr/>
        </p:nvGrpSpPr>
        <p:grpSpPr>
          <a:xfrm>
            <a:off x="8520085" y="3562455"/>
            <a:ext cx="1662488" cy="798769"/>
            <a:chOff x="2102213" y="1109401"/>
            <a:chExt cx="914400" cy="72678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B9BADB-429A-4710-AB85-50F1025B7DDE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Test B:</a:t>
              </a:r>
              <a:r>
                <a:rPr lang="en-US" sz="1050" b="1" dirty="0"/>
                <a:t> Test Command</a:t>
              </a:r>
              <a:endParaRPr lang="en-GB" sz="1050" b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EFD09C-A7EE-4A35-B654-34369431CA4A}"/>
                </a:ext>
              </a:extLst>
            </p:cNvPr>
            <p:cNvSpPr/>
            <p:nvPr/>
          </p:nvSpPr>
          <p:spPr>
            <a:xfrm>
              <a:off x="2102213" y="1318323"/>
              <a:ext cx="914400" cy="517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Will Fail: false</a:t>
              </a:r>
            </a:p>
            <a:p>
              <a:r>
                <a:rPr lang="en-US" sz="1050" dirty="0"/>
                <a:t>Requires Response: true</a:t>
              </a:r>
            </a:p>
            <a:p>
              <a:r>
                <a:rPr lang="en-US" sz="1050" dirty="0"/>
                <a:t>Dependents: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FD265B-F74A-44EE-A5A6-CE14B3376B06}"/>
              </a:ext>
            </a:extLst>
          </p:cNvPr>
          <p:cNvGrpSpPr/>
          <p:nvPr/>
        </p:nvGrpSpPr>
        <p:grpSpPr>
          <a:xfrm>
            <a:off x="8520085" y="4861926"/>
            <a:ext cx="2477882" cy="798769"/>
            <a:chOff x="2102213" y="1109401"/>
            <a:chExt cx="914400" cy="72678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EB9818E-7CCD-41A1-86F8-837AAB8AB6FE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Test C:</a:t>
              </a:r>
              <a:r>
                <a:rPr lang="en-US" sz="1050" b="1" dirty="0"/>
                <a:t> Test Command</a:t>
              </a:r>
              <a:endParaRPr lang="en-GB" sz="1050" b="1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F30683-774D-4BF3-9A94-522FFC37438E}"/>
                </a:ext>
              </a:extLst>
            </p:cNvPr>
            <p:cNvSpPr/>
            <p:nvPr/>
          </p:nvSpPr>
          <p:spPr>
            <a:xfrm>
              <a:off x="2102213" y="1318323"/>
              <a:ext cx="914400" cy="517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Will Fail: false</a:t>
              </a:r>
            </a:p>
            <a:p>
              <a:r>
                <a:rPr lang="en-US" sz="1050" dirty="0"/>
                <a:t>Requires Response: false</a:t>
              </a:r>
            </a:p>
            <a:p>
              <a:r>
                <a:rPr lang="en-US" sz="1050" dirty="0"/>
                <a:t>New Command Template: A Template 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97545B2-C3E8-4BDE-ADE4-126C1502A3C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452598" y="2923974"/>
            <a:ext cx="3163678" cy="971291"/>
          </a:xfrm>
          <a:prstGeom prst="bentConnector3">
            <a:avLst>
              <a:gd name="adj1" fmla="val 99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9C2D64D-2358-4FD2-86AC-153EA366BF33}"/>
              </a:ext>
            </a:extLst>
          </p:cNvPr>
          <p:cNvCxnSpPr>
            <a:cxnSpLocks/>
            <a:stCxn id="7" idx="2"/>
            <a:endCxn id="80" idx="1"/>
          </p:cNvCxnSpPr>
          <p:nvPr/>
        </p:nvCxnSpPr>
        <p:spPr>
          <a:xfrm rot="16200000" flipH="1">
            <a:off x="7511310" y="1865263"/>
            <a:ext cx="1046256" cy="971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A982CBC-83C6-4B95-A72A-FB1DEA329F7F}"/>
              </a:ext>
            </a:extLst>
          </p:cNvPr>
          <p:cNvGrpSpPr/>
          <p:nvPr/>
        </p:nvGrpSpPr>
        <p:grpSpPr>
          <a:xfrm>
            <a:off x="9167434" y="786246"/>
            <a:ext cx="1662489" cy="798769"/>
            <a:chOff x="2102213" y="1109401"/>
            <a:chExt cx="914400" cy="72678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2F8295-909B-448A-B703-1130EDDC2879}"/>
                </a:ext>
              </a:extLst>
            </p:cNvPr>
            <p:cNvSpPr/>
            <p:nvPr/>
          </p:nvSpPr>
          <p:spPr>
            <a:xfrm>
              <a:off x="2102213" y="1109401"/>
              <a:ext cx="914400" cy="291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A Template</a:t>
              </a:r>
              <a:r>
                <a:rPr lang="en-US" sz="1050" b="1" dirty="0"/>
                <a:t>: Test Command</a:t>
              </a:r>
              <a:endParaRPr lang="en-GB" sz="1050" b="1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C90125-51DB-4195-A80B-B41B44BF5740}"/>
                </a:ext>
              </a:extLst>
            </p:cNvPr>
            <p:cNvSpPr/>
            <p:nvPr/>
          </p:nvSpPr>
          <p:spPr>
            <a:xfrm>
              <a:off x="2102213" y="1318323"/>
              <a:ext cx="914400" cy="517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Will Fail: false</a:t>
              </a:r>
            </a:p>
            <a:p>
              <a:r>
                <a:rPr lang="en-US" sz="1050" dirty="0"/>
                <a:t>Requires Response: false</a:t>
              </a:r>
            </a:p>
            <a:p>
              <a:r>
                <a:rPr lang="en-US" sz="1050" dirty="0"/>
                <a:t>Dependents: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83D2165-BAF8-4C18-BF6A-063B9F1DB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23094"/>
              </p:ext>
            </p:extLst>
          </p:nvPr>
        </p:nvGraphicFramePr>
        <p:xfrm>
          <a:off x="475760" y="482275"/>
          <a:ext cx="10945446" cy="43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089">
                  <a:extLst>
                    <a:ext uri="{9D8B030D-6E8A-4147-A177-3AD203B41FA5}">
                      <a16:colId xmlns:a16="http://schemas.microsoft.com/office/drawing/2014/main" val="1144344592"/>
                    </a:ext>
                  </a:extLst>
                </a:gridCol>
                <a:gridCol w="2189089">
                  <a:extLst>
                    <a:ext uri="{9D8B030D-6E8A-4147-A177-3AD203B41FA5}">
                      <a16:colId xmlns:a16="http://schemas.microsoft.com/office/drawing/2014/main" val="3514987686"/>
                    </a:ext>
                  </a:extLst>
                </a:gridCol>
                <a:gridCol w="3458602">
                  <a:extLst>
                    <a:ext uri="{9D8B030D-6E8A-4147-A177-3AD203B41FA5}">
                      <a16:colId xmlns:a16="http://schemas.microsoft.com/office/drawing/2014/main" val="2945922387"/>
                    </a:ext>
                  </a:extLst>
                </a:gridCol>
                <a:gridCol w="1562885">
                  <a:extLst>
                    <a:ext uri="{9D8B030D-6E8A-4147-A177-3AD203B41FA5}">
                      <a16:colId xmlns:a16="http://schemas.microsoft.com/office/drawing/2014/main" val="366279986"/>
                    </a:ext>
                  </a:extLst>
                </a:gridCol>
                <a:gridCol w="1545781">
                  <a:extLst>
                    <a:ext uri="{9D8B030D-6E8A-4147-A177-3AD203B41FA5}">
                      <a16:colId xmlns:a16="http://schemas.microsoft.com/office/drawing/2014/main" val="3573517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Complete </a:t>
                      </a:r>
                      <a:r>
                        <a:rPr lang="en-US" sz="1400" b="0" dirty="0"/>
                        <a:t>or</a:t>
                      </a:r>
                      <a:r>
                        <a:rPr lang="en-US" sz="1400" b="1" dirty="0"/>
                        <a:t> Error </a:t>
                      </a:r>
                      <a:r>
                        <a:rPr lang="en-US" sz="1400" b="0" dirty="0"/>
                        <a:t>(and continue on error)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each </a:t>
                      </a:r>
                      <a:r>
                        <a:rPr lang="en-GB" sz="1400" noProof="0" dirty="0"/>
                        <a:t>dependant</a:t>
                      </a:r>
                      <a:r>
                        <a:rPr lang="en-US" sz="1400" dirty="0"/>
                        <a:t> that  can handle Queue then </a:t>
                      </a:r>
                      <a:r>
                        <a:rPr lang="en-US" sz="1400" b="1" dirty="0"/>
                        <a:t>Queue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If Command Group can handle </a:t>
                      </a:r>
                      <a:r>
                        <a:rPr lang="en-US" sz="1400" b="1" dirty="0"/>
                        <a:t>Complete</a:t>
                      </a:r>
                      <a:r>
                        <a:rPr lang="en-US" sz="1400" b="0" dirty="0"/>
                        <a:t> event then complete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Command Group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Run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each child that is can handle Queue then</a:t>
                      </a:r>
                    </a:p>
                    <a:p>
                      <a:r>
                        <a:rPr lang="en-US" sz="1400" b="1" dirty="0"/>
                        <a:t>Queue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0" dirty="0"/>
                        <a:t>Then </a:t>
                      </a:r>
                      <a:r>
                        <a:rPr lang="en-US" sz="1400" b="1" dirty="0"/>
                        <a:t>Wait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94589"/>
                  </a:ext>
                </a:extLst>
              </a:tr>
              <a:tr h="254521">
                <a:tc>
                  <a:txBody>
                    <a:bodyPr/>
                    <a:lstStyle/>
                    <a:p>
                      <a:r>
                        <a:rPr lang="en-US" sz="1400" dirty="0"/>
                        <a:t>Command Group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Pause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each child that can handle Pause then</a:t>
                      </a:r>
                    </a:p>
                    <a:p>
                      <a:r>
                        <a:rPr lang="en-US" sz="1400" b="1" dirty="0"/>
                        <a:t>Pause</a:t>
                      </a:r>
                      <a:endParaRPr lang="en-GB" sz="1400" b="1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62845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r>
                        <a:rPr lang="en-US" sz="1400" dirty="0"/>
                        <a:t>Command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</a:t>
                      </a:r>
                      <a:r>
                        <a:rPr lang="en-US" sz="1400"/>
                        <a:t>handle </a:t>
                      </a:r>
                      <a:r>
                        <a:rPr lang="en-US" sz="1400" b="1"/>
                        <a:t>Queue </a:t>
                      </a:r>
                      <a:r>
                        <a:rPr lang="en-US" sz="1400" b="0" dirty="0"/>
                        <a:t>if:</a:t>
                      </a:r>
                      <a:endParaRPr lang="en-GB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Available event</a:t>
                      </a:r>
                      <a:r>
                        <a:rPr lang="en-GB" sz="1400" dirty="0"/>
                        <a:t> </a:t>
                      </a:r>
                      <a:r>
                        <a:rPr lang="en-US" sz="1400" dirty="0"/>
                        <a:t>and all dependencies are </a:t>
                      </a:r>
                      <a:r>
                        <a:rPr lang="en-US" sz="1400" b="1" dirty="0"/>
                        <a:t>Complete</a:t>
                      </a:r>
                      <a:r>
                        <a:rPr lang="en-US" sz="1400" b="0" dirty="0"/>
                        <a:t> or </a:t>
                      </a:r>
                      <a:r>
                        <a:rPr lang="en-US" sz="1400" b="1" dirty="0"/>
                        <a:t>Error </a:t>
                      </a:r>
                      <a:r>
                        <a:rPr lang="en-US" sz="1400" b="0" dirty="0"/>
                        <a:t>(and continue on error)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1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handle </a:t>
                      </a:r>
                      <a:r>
                        <a:rPr lang="en-US" sz="1400" b="1" dirty="0"/>
                        <a:t>Pause</a:t>
                      </a:r>
                      <a:r>
                        <a:rPr lang="en-US" sz="1400" b="0" dirty="0"/>
                        <a:t> if:</a:t>
                      </a:r>
                      <a:endParaRPr lang="en-GB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Available event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7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Command Group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handle </a:t>
                      </a:r>
                      <a:r>
                        <a:rPr lang="en-US" sz="1400" b="1" dirty="0"/>
                        <a:t>Complete</a:t>
                      </a:r>
                      <a:r>
                        <a:rPr lang="en-US" sz="1400" dirty="0"/>
                        <a:t> if:</a:t>
                      </a:r>
                      <a:endParaRPr lang="en-GB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Available event  and all children are </a:t>
                      </a:r>
                      <a:r>
                        <a:rPr lang="en-US" sz="1400" b="1" dirty="0"/>
                        <a:t>Complete</a:t>
                      </a:r>
                      <a:r>
                        <a:rPr lang="en-US" sz="1400" b="0" dirty="0"/>
                        <a:t> or </a:t>
                      </a:r>
                      <a:r>
                        <a:rPr lang="en-US" sz="1400" b="1" dirty="0"/>
                        <a:t>Error </a:t>
                      </a:r>
                      <a:r>
                        <a:rPr lang="en-US" sz="1400" b="0" dirty="0"/>
                        <a:t>(and continue on error)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C03EF4110EB43B8A2BAB7720E2A07" ma:contentTypeVersion="11" ma:contentTypeDescription="Create a new document." ma:contentTypeScope="" ma:versionID="20a685471007e95cf8a4b0f617658cb8">
  <xsd:schema xmlns:xsd="http://www.w3.org/2001/XMLSchema" xmlns:xs="http://www.w3.org/2001/XMLSchema" xmlns:p="http://schemas.microsoft.com/office/2006/metadata/properties" xmlns:ns3="296a1fc6-7678-4e70-8264-551cd3672944" xmlns:ns4="68180f77-a1a7-47fb-965a-e6d58d491d71" targetNamespace="http://schemas.microsoft.com/office/2006/metadata/properties" ma:root="true" ma:fieldsID="0ced74e4d949423c23be18fe0da4265c" ns3:_="" ns4:_="">
    <xsd:import namespace="296a1fc6-7678-4e70-8264-551cd3672944"/>
    <xsd:import namespace="68180f77-a1a7-47fb-965a-e6d58d491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a1fc6-7678-4e70-8264-551cd367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80f77-a1a7-47fb-965a-e6d58d491d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85AB31-ECFB-4DA3-8404-994799FDED33}">
  <ds:schemaRefs>
    <ds:schemaRef ds:uri="http://purl.org/dc/elements/1.1/"/>
    <ds:schemaRef ds:uri="68180f77-a1a7-47fb-965a-e6d58d491d71"/>
    <ds:schemaRef ds:uri="http://schemas.microsoft.com/office/2006/documentManagement/types"/>
    <ds:schemaRef ds:uri="http://purl.org/dc/terms/"/>
    <ds:schemaRef ds:uri="http://purl.org/dc/dcmitype/"/>
    <ds:schemaRef ds:uri="296a1fc6-7678-4e70-8264-551cd367294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7294E0-0427-4AED-A137-56552E2791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1455F8-BB80-471B-A5D8-63D77F4B7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a1fc6-7678-4e70-8264-551cd3672944"/>
    <ds:schemaRef ds:uri="68180f77-a1a7-47fb-965a-e6d58d491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Regan</dc:creator>
  <cp:lastModifiedBy>David Regan</cp:lastModifiedBy>
  <cp:revision>4</cp:revision>
  <dcterms:created xsi:type="dcterms:W3CDTF">2020-04-13T11:56:13Z</dcterms:created>
  <dcterms:modified xsi:type="dcterms:W3CDTF">2020-05-31T20:37:58Z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0x010100CFEC03EF4110EB43B8A2BAB7720E2A07</vt:lpwstr>
  </property>
</Properties>
</file>