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EEEE-C96E-4FE9-BAD5-F83DD1E4A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266FD-A55E-46B5-913B-1930129B1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8461-B848-406F-B07F-7327C000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180A-48D2-4252-8308-32B3AB3C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BA99-BF9A-407B-8885-7F2A111D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89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D1D1-CE8C-442C-AD0A-8875038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E84C0-7245-4C8E-A26B-7AB35E11E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9794-98F1-4628-AF06-D2687FDF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B25B-8BC7-4D74-956C-DAC6E2D1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935DA-DC22-413C-A381-9B4167D6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97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4FE50-DCD1-4A44-8F5F-6B5198B7B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18D57-8F7E-414D-A451-4F24DE48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8D53-5DE4-4CC4-9DD2-8AD4F41E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1794A-895F-497E-A60B-A973C831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7E7F-5F97-4E3C-A331-94CE3277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1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381D-BA1F-43BD-AD4B-3FF21060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4117-88DB-44DF-AAFE-A30F71FB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E708-D971-498A-B55D-6BA4ADE8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B5F6-3BE5-483F-954C-6F3E29A0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24BE-9208-4A92-BDA9-D602F62A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4E9D-8855-49EF-B87D-35433019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44AFE-A69F-40B6-8A4A-38CD4B55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73DE8-D9B2-4AAF-987F-132D7575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5735-2F73-452F-9096-4B5DFB06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13D7-3CC2-4C7D-AD75-1A1D5BF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72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CE38-92EB-47ED-87B9-5AD393D9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C88E-7A09-4484-B309-34AF55C44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0CC6A-A1CD-4DB5-B8C5-ACFB7174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F40E4-CC49-45A9-9D40-53897217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66C15-BB8C-4E49-83ED-08AC561B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84000-6F87-4ECE-B045-5B2BF2DB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947B-389D-488D-96D9-2AEA5715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47B1-52A6-49D5-A2B1-63995661C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CB9CE-7FAF-46C6-8FE2-F7B3FDB1D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37C64-38DB-4769-91DC-0FE678B22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E07C0-A034-4CCB-9D6F-43712674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22CEB-7377-4683-ACEF-DA4F6150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48CC5-AB55-43AF-9F16-1B4420D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00109-1E88-40C4-B5BA-9FF1F65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3DC9-A396-408C-988F-3B89D4CD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1FE19-3C75-4C94-8C98-5328FC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4BFDF-B885-4087-B35E-BB040273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59C7-2B1A-4B43-8A65-C8F9F7CB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311D2-1CF9-4EA2-A1FB-1B77A91E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6D8F6-7100-4B83-A9A6-09F09BFA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506C7-AB43-400E-A4B9-554AFD2C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DA40-33C3-4A73-8049-4348388B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14B3-A098-455A-9C47-608D40FFA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41FEA-C4F9-4CD4-8847-C83CB02BF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BCC40-8D0B-46B6-9A97-5A5F1D0D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025BA-214D-4494-B1B4-1ED2038F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9D8E5-3BA7-44D9-88CB-3116AD98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236-613B-4E58-B02E-6AACB2D0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3C142-7F59-45DE-BD18-85A948221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03357-B3AA-475F-936C-2C2B5309A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7D634-3015-4543-9DFB-BA9F8811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A0BAD-4B4A-4D4B-9AB8-93F4379B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280D1-E49F-49A0-AFC8-D0079A6B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57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CD422-F054-4979-9CA5-296A42BA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F1A4-9A0B-4919-BBCA-0652D6AA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47E3-0934-4458-9CFA-5387EF524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799C-33C6-4609-B680-3A7254AB3C45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BECD-EF0F-45DC-B7DF-6D869758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8B7F-F06D-4817-8737-52D5D445E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E69385-B9FD-42B7-9A01-58B50AEDB4F8}"/>
              </a:ext>
            </a:extLst>
          </p:cNvPr>
          <p:cNvSpPr/>
          <p:nvPr/>
        </p:nvSpPr>
        <p:spPr>
          <a:xfrm>
            <a:off x="5923722" y="3207352"/>
            <a:ext cx="4244465" cy="20540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Object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766F7-FD23-451F-93AB-494F168B6BDF}"/>
              </a:ext>
            </a:extLst>
          </p:cNvPr>
          <p:cNvSpPr/>
          <p:nvPr/>
        </p:nvSpPr>
        <p:spPr>
          <a:xfrm>
            <a:off x="6228522" y="3717562"/>
            <a:ext cx="3634268" cy="622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375D4-88C4-4DE9-8E42-D904AF846004}"/>
              </a:ext>
            </a:extLst>
          </p:cNvPr>
          <p:cNvSpPr/>
          <p:nvPr/>
        </p:nvSpPr>
        <p:spPr>
          <a:xfrm>
            <a:off x="6228522" y="4476248"/>
            <a:ext cx="3634268" cy="5633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F71C0C-9855-456A-8BFB-E712B06BE61C}"/>
              </a:ext>
            </a:extLst>
          </p:cNvPr>
          <p:cNvSpPr/>
          <p:nvPr/>
        </p:nvSpPr>
        <p:spPr>
          <a:xfrm>
            <a:off x="1668157" y="1694945"/>
            <a:ext cx="8500030" cy="14378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8FA67-5E6E-4E6B-AC14-74D5CE1D1B83}"/>
              </a:ext>
            </a:extLst>
          </p:cNvPr>
          <p:cNvSpPr/>
          <p:nvPr/>
        </p:nvSpPr>
        <p:spPr>
          <a:xfrm>
            <a:off x="1954394" y="2284296"/>
            <a:ext cx="1789194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F68FA-B0B0-493A-AAB5-5A754E6FD7E1}"/>
              </a:ext>
            </a:extLst>
          </p:cNvPr>
          <p:cNvSpPr/>
          <p:nvPr/>
        </p:nvSpPr>
        <p:spPr>
          <a:xfrm>
            <a:off x="5788092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AB287-815F-4B0F-BB7C-0E0480585CFB}"/>
              </a:ext>
            </a:extLst>
          </p:cNvPr>
          <p:cNvSpPr/>
          <p:nvPr/>
        </p:nvSpPr>
        <p:spPr>
          <a:xfrm>
            <a:off x="3842649" y="2284296"/>
            <a:ext cx="1846382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85F1FF-BDF7-46BB-8EE1-C7A0847BDDC4}"/>
              </a:ext>
            </a:extLst>
          </p:cNvPr>
          <p:cNvSpPr/>
          <p:nvPr/>
        </p:nvSpPr>
        <p:spPr>
          <a:xfrm>
            <a:off x="1668157" y="3227231"/>
            <a:ext cx="4156505" cy="20342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Type Management and Scripting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1A3346-3E24-485A-8D1E-6E3A94D15C85}"/>
              </a:ext>
            </a:extLst>
          </p:cNvPr>
          <p:cNvSpPr/>
          <p:nvPr/>
        </p:nvSpPr>
        <p:spPr>
          <a:xfrm>
            <a:off x="1954392" y="3717561"/>
            <a:ext cx="1789195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Script Execution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11335-2CA0-452E-BD72-6B783EC471B0}"/>
              </a:ext>
            </a:extLst>
          </p:cNvPr>
          <p:cNvSpPr/>
          <p:nvPr/>
        </p:nvSpPr>
        <p:spPr>
          <a:xfrm>
            <a:off x="7909765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Deployment 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A1D70D-A331-4AFB-B004-15242F472FDE}"/>
              </a:ext>
            </a:extLst>
          </p:cNvPr>
          <p:cNvSpPr/>
          <p:nvPr/>
        </p:nvSpPr>
        <p:spPr>
          <a:xfrm>
            <a:off x="3842648" y="3717561"/>
            <a:ext cx="1846382" cy="1322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Type Compilation</a:t>
            </a:r>
          </a:p>
        </p:txBody>
      </p:sp>
    </p:spTree>
    <p:extLst>
      <p:ext uri="{BB962C8B-B14F-4D97-AF65-F5344CB8AC3E}">
        <p14:creationId xmlns:p14="http://schemas.microsoft.com/office/powerpoint/2010/main" val="403547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56C4C6E-5CCA-425E-BF56-5D35284F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19" y="892097"/>
            <a:ext cx="5419714" cy="5189375"/>
          </a:xfrm>
          <a:prstGeom prst="rect">
            <a:avLst/>
          </a:prstGeom>
        </p:spPr>
      </p:pic>
      <p:sp>
        <p:nvSpPr>
          <p:cNvPr id="30" name="Rectangle 24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6B020C0-B588-4605-A46B-BB5D005BA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892097"/>
            <a:ext cx="5255065" cy="51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2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E8F7A3A-EAC1-46A7-AFA1-5B170AD7AA0E}"/>
              </a:ext>
            </a:extLst>
          </p:cNvPr>
          <p:cNvGrpSpPr/>
          <p:nvPr/>
        </p:nvGrpSpPr>
        <p:grpSpPr>
          <a:xfrm>
            <a:off x="2215258" y="106729"/>
            <a:ext cx="4591574" cy="5801122"/>
            <a:chOff x="2159182" y="343795"/>
            <a:chExt cx="4591574" cy="58011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1C649EB-E009-4596-85D0-B611A5E2F77B}"/>
                </a:ext>
              </a:extLst>
            </p:cNvPr>
            <p:cNvSpPr/>
            <p:nvPr/>
          </p:nvSpPr>
          <p:spPr>
            <a:xfrm>
              <a:off x="2159182" y="343795"/>
              <a:ext cx="4591574" cy="58011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Parent Component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2ECA9-9EB8-49E3-B1D4-081BB54444EF}"/>
                </a:ext>
              </a:extLst>
            </p:cNvPr>
            <p:cNvSpPr/>
            <p:nvPr/>
          </p:nvSpPr>
          <p:spPr>
            <a:xfrm>
              <a:off x="2418827" y="1319219"/>
              <a:ext cx="2596444" cy="3568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private string </a:t>
              </a:r>
              <a:r>
                <a:rPr lang="en-GB" sz="1200" dirty="0" err="1"/>
                <a:t>parentMessage</a:t>
              </a:r>
              <a:endParaRPr lang="en-GB" sz="1200" dirty="0"/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C3662298-28BA-45D2-B7E2-00DBB5CB8640}"/>
                </a:ext>
              </a:extLst>
            </p:cNvPr>
            <p:cNvCxnSpPr>
              <a:cxnSpLocks/>
              <a:stCxn id="9" idx="1"/>
              <a:endCxn id="5" idx="3"/>
            </p:cNvCxnSpPr>
            <p:nvPr/>
          </p:nvCxnSpPr>
          <p:spPr>
            <a:xfrm rot="10800000" flipV="1">
              <a:off x="5015271" y="1449224"/>
              <a:ext cx="1396634" cy="484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D90205-A861-473E-B9F7-EC0B7B8738FD}"/>
                </a:ext>
              </a:extLst>
            </p:cNvPr>
            <p:cNvSpPr/>
            <p:nvPr/>
          </p:nvSpPr>
          <p:spPr>
            <a:xfrm>
              <a:off x="2418827" y="713083"/>
              <a:ext cx="2596444" cy="3939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&lt;p&gt;@parentMessage&lt;/p&gt;</a:t>
              </a: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71033834-4605-4F63-8EF0-E35C56B17878}"/>
                </a:ext>
              </a:extLst>
            </p:cNvPr>
            <p:cNvCxnSpPr>
              <a:cxnSpLocks/>
              <a:stCxn id="18" idx="2"/>
              <a:endCxn id="5" idx="0"/>
            </p:cNvCxnSpPr>
            <p:nvPr/>
          </p:nvCxnSpPr>
          <p:spPr>
            <a:xfrm rot="5400000">
              <a:off x="3610979" y="1213149"/>
              <a:ext cx="212140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03FF64F-42E2-4083-B919-DCCA4CAF1D1B}"/>
                </a:ext>
              </a:extLst>
            </p:cNvPr>
            <p:cNvGrpSpPr/>
            <p:nvPr/>
          </p:nvGrpSpPr>
          <p:grpSpPr>
            <a:xfrm>
              <a:off x="2320048" y="1895981"/>
              <a:ext cx="4269841" cy="3861949"/>
              <a:chOff x="2320048" y="1895981"/>
              <a:chExt cx="4269841" cy="386194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E892F2C-759B-4787-9945-70463EA3B07E}"/>
                  </a:ext>
                </a:extLst>
              </p:cNvPr>
              <p:cNvSpPr/>
              <p:nvPr/>
            </p:nvSpPr>
            <p:spPr>
              <a:xfrm>
                <a:off x="2320048" y="1895981"/>
                <a:ext cx="4269841" cy="38619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Child Component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485880-2797-410C-A7FF-AAF733ED5DC8}"/>
                  </a:ext>
                </a:extLst>
              </p:cNvPr>
              <p:cNvSpPr/>
              <p:nvPr/>
            </p:nvSpPr>
            <p:spPr>
              <a:xfrm>
                <a:off x="2475087" y="2279145"/>
                <a:ext cx="1698979" cy="4029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GB" sz="1200" dirty="0"/>
              </a:p>
              <a:p>
                <a:r>
                  <a:rPr lang="en-GB" sz="1200" dirty="0"/>
                  <a:t>&lt;p&gt;@ChildMessage&lt;/p&gt;</a:t>
                </a:r>
              </a:p>
              <a:p>
                <a:endParaRPr lang="en-GB" sz="12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00B77E-1D94-4DFE-8216-054907F6F982}"/>
                  </a:ext>
                </a:extLst>
              </p:cNvPr>
              <p:cNvSpPr/>
              <p:nvPr/>
            </p:nvSpPr>
            <p:spPr>
              <a:xfrm>
                <a:off x="2475087" y="2816678"/>
                <a:ext cx="2991555" cy="450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/>
                  <a:t>Parameter: public string/Event </a:t>
                </a:r>
                <a:r>
                  <a:rPr lang="en-GB" sz="1200" dirty="0" err="1"/>
                  <a:t>ChildMessage</a:t>
                </a:r>
                <a:endParaRPr lang="en-GB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4F12C4D-9B5F-4449-87E0-160FA07AB3CC}"/>
                  </a:ext>
                </a:extLst>
              </p:cNvPr>
              <p:cNvSpPr/>
              <p:nvPr/>
            </p:nvSpPr>
            <p:spPr>
              <a:xfrm>
                <a:off x="2475087" y="3344480"/>
                <a:ext cx="2350729" cy="4180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GB" sz="1200" dirty="0"/>
              </a:p>
              <a:p>
                <a:r>
                  <a:rPr lang="en-GB" sz="1200" dirty="0"/>
                  <a:t>Property: public </a:t>
                </a:r>
                <a:r>
                  <a:rPr lang="en-GB" sz="1200" dirty="0" err="1"/>
                  <a:t>BoundValue</a:t>
                </a:r>
                <a:r>
                  <a:rPr lang="en-GB" sz="1200" dirty="0"/>
                  <a:t> </a:t>
                </a:r>
              </a:p>
              <a:p>
                <a:endParaRPr lang="en-GB" sz="1200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D133144-A17D-4792-BEFC-19CCD9F431A3}"/>
                  </a:ext>
                </a:extLst>
              </p:cNvPr>
              <p:cNvGrpSpPr/>
              <p:nvPr/>
            </p:nvGrpSpPr>
            <p:grpSpPr>
              <a:xfrm>
                <a:off x="2475087" y="3855959"/>
                <a:ext cx="3936818" cy="1811867"/>
                <a:chOff x="2205656" y="4007593"/>
                <a:chExt cx="3936818" cy="181186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B733CC-3D50-48D6-8072-AFEE78FAF1E2}"/>
                    </a:ext>
                  </a:extLst>
                </p:cNvPr>
                <p:cNvSpPr/>
                <p:nvPr/>
              </p:nvSpPr>
              <p:spPr>
                <a:xfrm>
                  <a:off x="2205656" y="4007593"/>
                  <a:ext cx="3936818" cy="18118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GB" dirty="0"/>
                    <a:t>Grandchild Component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9ADB754-B909-4BCB-B583-FB38105ADDE5}"/>
                    </a:ext>
                  </a:extLst>
                </p:cNvPr>
                <p:cNvSpPr/>
                <p:nvPr/>
              </p:nvSpPr>
              <p:spPr>
                <a:xfrm>
                  <a:off x="2418827" y="4483662"/>
                  <a:ext cx="3211689" cy="38099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GB" sz="1200" dirty="0"/>
                    <a:t>&lt;p&gt;@GrandchildMessage&lt;/p&gt;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989E33B-875C-4D14-9DE6-28A419CD8391}"/>
                    </a:ext>
                  </a:extLst>
                </p:cNvPr>
                <p:cNvSpPr/>
                <p:nvPr/>
              </p:nvSpPr>
              <p:spPr>
                <a:xfrm>
                  <a:off x="2418826" y="5230139"/>
                  <a:ext cx="3351667" cy="3557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GB" sz="1200" dirty="0"/>
                    <a:t>Parameter: public string/Event </a:t>
                  </a:r>
                  <a:r>
                    <a:rPr lang="en-GB" sz="1200" dirty="0" err="1"/>
                    <a:t>GrandchildMessage</a:t>
                  </a:r>
                  <a:endParaRPr lang="en-GB" sz="1200" dirty="0"/>
                </a:p>
              </p:txBody>
            </p:sp>
          </p:grpSp>
        </p:grp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6FFA45-7BB2-4561-A4C8-41979BFCF056}"/>
              </a:ext>
            </a:extLst>
          </p:cNvPr>
          <p:cNvSpPr/>
          <p:nvPr/>
        </p:nvSpPr>
        <p:spPr>
          <a:xfrm>
            <a:off x="6467981" y="1071047"/>
            <a:ext cx="790222" cy="282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Bind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0841A29-AB01-4676-BA59-5FB6C64AF7CB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5522718" y="1353269"/>
            <a:ext cx="1340374" cy="14516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13C193-1795-4BFB-B062-77CA8F6C1FD7}"/>
              </a:ext>
            </a:extLst>
          </p:cNvPr>
          <p:cNvSpPr/>
          <p:nvPr/>
        </p:nvSpPr>
        <p:spPr>
          <a:xfrm>
            <a:off x="6010690" y="3149813"/>
            <a:ext cx="790222" cy="282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Bind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8052545-83F6-4051-A955-8E2D1B6F8459}"/>
              </a:ext>
            </a:extLst>
          </p:cNvPr>
          <p:cNvCxnSpPr>
            <a:cxnSpLocks/>
            <a:stCxn id="29" idx="3"/>
            <a:endCxn id="39" idx="2"/>
          </p:cNvCxnSpPr>
          <p:nvPr/>
        </p:nvCxnSpPr>
        <p:spPr>
          <a:xfrm flipV="1">
            <a:off x="6096000" y="3432035"/>
            <a:ext cx="309801" cy="15872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E54A05B-02BB-4C43-B4A9-058AC066DEE2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rot="10800000" flipV="1">
            <a:off x="4881892" y="3290923"/>
            <a:ext cx="1128798" cy="25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2219F20-4BC8-4474-96EA-F91E706B1AD7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16200000" flipH="1">
            <a:off x="4202431" y="4623702"/>
            <a:ext cx="365485" cy="69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4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C4B97F-BEAF-4747-93C7-6C2BD685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55" y="1209995"/>
            <a:ext cx="4242535" cy="30800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779D5A-AF43-413D-9053-FFB8EFAE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213" y="1209995"/>
            <a:ext cx="4138538" cy="30045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7375D4-88C4-4DE9-8E42-D904AF846004}"/>
              </a:ext>
            </a:extLst>
          </p:cNvPr>
          <p:cNvSpPr/>
          <p:nvPr/>
        </p:nvSpPr>
        <p:spPr>
          <a:xfrm>
            <a:off x="2843868" y="3714689"/>
            <a:ext cx="6333687" cy="2905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Object Database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CEA6BD1-85AE-48B2-975B-6A02FBF2AD7D}"/>
              </a:ext>
            </a:extLst>
          </p:cNvPr>
          <p:cNvSpPr/>
          <p:nvPr/>
        </p:nvSpPr>
        <p:spPr>
          <a:xfrm>
            <a:off x="4768588" y="3254419"/>
            <a:ext cx="2471111" cy="384649"/>
          </a:xfrm>
          <a:prstGeom prst="leftRightArrow">
            <a:avLst>
              <a:gd name="adj1" fmla="val 54854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Cache Updates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6662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E69385-B9FD-42B7-9A01-58B50AEDB4F8}"/>
              </a:ext>
            </a:extLst>
          </p:cNvPr>
          <p:cNvSpPr/>
          <p:nvPr/>
        </p:nvSpPr>
        <p:spPr>
          <a:xfrm>
            <a:off x="5923722" y="3207352"/>
            <a:ext cx="4244465" cy="2054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Object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766F7-FD23-451F-93AB-494F168B6BDF}"/>
              </a:ext>
            </a:extLst>
          </p:cNvPr>
          <p:cNvSpPr/>
          <p:nvPr/>
        </p:nvSpPr>
        <p:spPr>
          <a:xfrm>
            <a:off x="6228522" y="3717562"/>
            <a:ext cx="3634268" cy="622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375D4-88C4-4DE9-8E42-D904AF846004}"/>
              </a:ext>
            </a:extLst>
          </p:cNvPr>
          <p:cNvSpPr/>
          <p:nvPr/>
        </p:nvSpPr>
        <p:spPr>
          <a:xfrm>
            <a:off x="6228522" y="4476248"/>
            <a:ext cx="3634268" cy="5633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F71C0C-9855-456A-8BFB-E712B06BE61C}"/>
              </a:ext>
            </a:extLst>
          </p:cNvPr>
          <p:cNvSpPr/>
          <p:nvPr/>
        </p:nvSpPr>
        <p:spPr>
          <a:xfrm>
            <a:off x="1668157" y="1694945"/>
            <a:ext cx="8500030" cy="14378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8FA67-5E6E-4E6B-AC14-74D5CE1D1B83}"/>
              </a:ext>
            </a:extLst>
          </p:cNvPr>
          <p:cNvSpPr/>
          <p:nvPr/>
        </p:nvSpPr>
        <p:spPr>
          <a:xfrm>
            <a:off x="1954394" y="2284296"/>
            <a:ext cx="1789194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F68FA-B0B0-493A-AAB5-5A754E6FD7E1}"/>
              </a:ext>
            </a:extLst>
          </p:cNvPr>
          <p:cNvSpPr/>
          <p:nvPr/>
        </p:nvSpPr>
        <p:spPr>
          <a:xfrm>
            <a:off x="5788092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AB287-815F-4B0F-BB7C-0E0480585CFB}"/>
              </a:ext>
            </a:extLst>
          </p:cNvPr>
          <p:cNvSpPr/>
          <p:nvPr/>
        </p:nvSpPr>
        <p:spPr>
          <a:xfrm>
            <a:off x="3842649" y="2284296"/>
            <a:ext cx="1846382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85F1FF-BDF7-46BB-8EE1-C7A0847BDDC4}"/>
              </a:ext>
            </a:extLst>
          </p:cNvPr>
          <p:cNvSpPr/>
          <p:nvPr/>
        </p:nvSpPr>
        <p:spPr>
          <a:xfrm>
            <a:off x="1668157" y="3227231"/>
            <a:ext cx="4156505" cy="20342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Type Management and Scripting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1A3346-3E24-485A-8D1E-6E3A94D15C85}"/>
              </a:ext>
            </a:extLst>
          </p:cNvPr>
          <p:cNvSpPr/>
          <p:nvPr/>
        </p:nvSpPr>
        <p:spPr>
          <a:xfrm>
            <a:off x="1954392" y="3717561"/>
            <a:ext cx="1789195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Script Execution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11335-2CA0-452E-BD72-6B783EC471B0}"/>
              </a:ext>
            </a:extLst>
          </p:cNvPr>
          <p:cNvSpPr/>
          <p:nvPr/>
        </p:nvSpPr>
        <p:spPr>
          <a:xfrm>
            <a:off x="7909765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Deployment 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A1D70D-A331-4AFB-B004-15242F472FDE}"/>
              </a:ext>
            </a:extLst>
          </p:cNvPr>
          <p:cNvSpPr/>
          <p:nvPr/>
        </p:nvSpPr>
        <p:spPr>
          <a:xfrm>
            <a:off x="3842648" y="3717561"/>
            <a:ext cx="1846382" cy="1322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Type Compilation</a:t>
            </a:r>
          </a:p>
        </p:txBody>
      </p:sp>
    </p:spTree>
    <p:extLst>
      <p:ext uri="{BB962C8B-B14F-4D97-AF65-F5344CB8AC3E}">
        <p14:creationId xmlns:p14="http://schemas.microsoft.com/office/powerpoint/2010/main" val="253557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E69385-B9FD-42B7-9A01-58B50AEDB4F8}"/>
              </a:ext>
            </a:extLst>
          </p:cNvPr>
          <p:cNvSpPr/>
          <p:nvPr/>
        </p:nvSpPr>
        <p:spPr>
          <a:xfrm>
            <a:off x="5923722" y="3207352"/>
            <a:ext cx="4244465" cy="20540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Object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766F7-FD23-451F-93AB-494F168B6BDF}"/>
              </a:ext>
            </a:extLst>
          </p:cNvPr>
          <p:cNvSpPr/>
          <p:nvPr/>
        </p:nvSpPr>
        <p:spPr>
          <a:xfrm>
            <a:off x="6228522" y="3717562"/>
            <a:ext cx="3634268" cy="622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375D4-88C4-4DE9-8E42-D904AF846004}"/>
              </a:ext>
            </a:extLst>
          </p:cNvPr>
          <p:cNvSpPr/>
          <p:nvPr/>
        </p:nvSpPr>
        <p:spPr>
          <a:xfrm>
            <a:off x="6228522" y="4476248"/>
            <a:ext cx="3634268" cy="5633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F71C0C-9855-456A-8BFB-E712B06BE61C}"/>
              </a:ext>
            </a:extLst>
          </p:cNvPr>
          <p:cNvSpPr/>
          <p:nvPr/>
        </p:nvSpPr>
        <p:spPr>
          <a:xfrm>
            <a:off x="1668157" y="1694945"/>
            <a:ext cx="8500030" cy="14378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8FA67-5E6E-4E6B-AC14-74D5CE1D1B83}"/>
              </a:ext>
            </a:extLst>
          </p:cNvPr>
          <p:cNvSpPr/>
          <p:nvPr/>
        </p:nvSpPr>
        <p:spPr>
          <a:xfrm>
            <a:off x="1954394" y="2284296"/>
            <a:ext cx="1789194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F68FA-B0B0-493A-AAB5-5A754E6FD7E1}"/>
              </a:ext>
            </a:extLst>
          </p:cNvPr>
          <p:cNvSpPr/>
          <p:nvPr/>
        </p:nvSpPr>
        <p:spPr>
          <a:xfrm>
            <a:off x="5788092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AB287-815F-4B0F-BB7C-0E0480585CFB}"/>
              </a:ext>
            </a:extLst>
          </p:cNvPr>
          <p:cNvSpPr/>
          <p:nvPr/>
        </p:nvSpPr>
        <p:spPr>
          <a:xfrm>
            <a:off x="3842649" y="2284296"/>
            <a:ext cx="1846382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85F1FF-BDF7-46BB-8EE1-C7A0847BDDC4}"/>
              </a:ext>
            </a:extLst>
          </p:cNvPr>
          <p:cNvSpPr/>
          <p:nvPr/>
        </p:nvSpPr>
        <p:spPr>
          <a:xfrm>
            <a:off x="1668157" y="3227231"/>
            <a:ext cx="4156505" cy="20342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Type Management and Scripting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1A3346-3E24-485A-8D1E-6E3A94D15C85}"/>
              </a:ext>
            </a:extLst>
          </p:cNvPr>
          <p:cNvSpPr/>
          <p:nvPr/>
        </p:nvSpPr>
        <p:spPr>
          <a:xfrm>
            <a:off x="1954392" y="3717561"/>
            <a:ext cx="1789195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Script Execution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11335-2CA0-452E-BD72-6B783EC471B0}"/>
              </a:ext>
            </a:extLst>
          </p:cNvPr>
          <p:cNvSpPr/>
          <p:nvPr/>
        </p:nvSpPr>
        <p:spPr>
          <a:xfrm>
            <a:off x="7909765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Deployment 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A1D70D-A331-4AFB-B004-15242F472FDE}"/>
              </a:ext>
            </a:extLst>
          </p:cNvPr>
          <p:cNvSpPr/>
          <p:nvPr/>
        </p:nvSpPr>
        <p:spPr>
          <a:xfrm>
            <a:off x="3842648" y="3717561"/>
            <a:ext cx="1846382" cy="1322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Type Compilation</a:t>
            </a:r>
          </a:p>
        </p:txBody>
      </p:sp>
    </p:spTree>
    <p:extLst>
      <p:ext uri="{BB962C8B-B14F-4D97-AF65-F5344CB8AC3E}">
        <p14:creationId xmlns:p14="http://schemas.microsoft.com/office/powerpoint/2010/main" val="88575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E69385-B9FD-42B7-9A01-58B50AEDB4F8}"/>
              </a:ext>
            </a:extLst>
          </p:cNvPr>
          <p:cNvSpPr/>
          <p:nvPr/>
        </p:nvSpPr>
        <p:spPr>
          <a:xfrm>
            <a:off x="5923722" y="3207352"/>
            <a:ext cx="4244465" cy="20540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Object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766F7-FD23-451F-93AB-494F168B6BDF}"/>
              </a:ext>
            </a:extLst>
          </p:cNvPr>
          <p:cNvSpPr/>
          <p:nvPr/>
        </p:nvSpPr>
        <p:spPr>
          <a:xfrm>
            <a:off x="6228522" y="3717562"/>
            <a:ext cx="3634268" cy="622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375D4-88C4-4DE9-8E42-D904AF846004}"/>
              </a:ext>
            </a:extLst>
          </p:cNvPr>
          <p:cNvSpPr/>
          <p:nvPr/>
        </p:nvSpPr>
        <p:spPr>
          <a:xfrm>
            <a:off x="6228522" y="4476248"/>
            <a:ext cx="3634268" cy="5633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F71C0C-9855-456A-8BFB-E712B06BE61C}"/>
              </a:ext>
            </a:extLst>
          </p:cNvPr>
          <p:cNvSpPr/>
          <p:nvPr/>
        </p:nvSpPr>
        <p:spPr>
          <a:xfrm>
            <a:off x="1668157" y="1694945"/>
            <a:ext cx="8500030" cy="14378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8FA67-5E6E-4E6B-AC14-74D5CE1D1B83}"/>
              </a:ext>
            </a:extLst>
          </p:cNvPr>
          <p:cNvSpPr/>
          <p:nvPr/>
        </p:nvSpPr>
        <p:spPr>
          <a:xfrm>
            <a:off x="1954394" y="2284296"/>
            <a:ext cx="1789194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F68FA-B0B0-493A-AAB5-5A754E6FD7E1}"/>
              </a:ext>
            </a:extLst>
          </p:cNvPr>
          <p:cNvSpPr/>
          <p:nvPr/>
        </p:nvSpPr>
        <p:spPr>
          <a:xfrm>
            <a:off x="5788092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AB287-815F-4B0F-BB7C-0E0480585CFB}"/>
              </a:ext>
            </a:extLst>
          </p:cNvPr>
          <p:cNvSpPr/>
          <p:nvPr/>
        </p:nvSpPr>
        <p:spPr>
          <a:xfrm>
            <a:off x="3842649" y="2284296"/>
            <a:ext cx="1846382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85F1FF-BDF7-46BB-8EE1-C7A0847BDDC4}"/>
              </a:ext>
            </a:extLst>
          </p:cNvPr>
          <p:cNvSpPr/>
          <p:nvPr/>
        </p:nvSpPr>
        <p:spPr>
          <a:xfrm>
            <a:off x="1668157" y="3227231"/>
            <a:ext cx="4156505" cy="20342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Type Management and Scripting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1A3346-3E24-485A-8D1E-6E3A94D15C85}"/>
              </a:ext>
            </a:extLst>
          </p:cNvPr>
          <p:cNvSpPr/>
          <p:nvPr/>
        </p:nvSpPr>
        <p:spPr>
          <a:xfrm>
            <a:off x="1954392" y="3717561"/>
            <a:ext cx="1789195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Script Execution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11335-2CA0-452E-BD72-6B783EC471B0}"/>
              </a:ext>
            </a:extLst>
          </p:cNvPr>
          <p:cNvSpPr/>
          <p:nvPr/>
        </p:nvSpPr>
        <p:spPr>
          <a:xfrm>
            <a:off x="7909765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Deployment 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A1D70D-A331-4AFB-B004-15242F472FDE}"/>
              </a:ext>
            </a:extLst>
          </p:cNvPr>
          <p:cNvSpPr/>
          <p:nvPr/>
        </p:nvSpPr>
        <p:spPr>
          <a:xfrm>
            <a:off x="3842648" y="3717561"/>
            <a:ext cx="1846382" cy="1322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Type Compilation</a:t>
            </a:r>
          </a:p>
        </p:txBody>
      </p:sp>
    </p:spTree>
    <p:extLst>
      <p:ext uri="{BB962C8B-B14F-4D97-AF65-F5344CB8AC3E}">
        <p14:creationId xmlns:p14="http://schemas.microsoft.com/office/powerpoint/2010/main" val="412147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2709A-4280-48A7-BCB2-51F11B37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0" y="1116753"/>
            <a:ext cx="9842520" cy="43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4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A063905-848F-4A5A-B689-F38CBAF48943}"/>
              </a:ext>
            </a:extLst>
          </p:cNvPr>
          <p:cNvGrpSpPr/>
          <p:nvPr/>
        </p:nvGrpSpPr>
        <p:grpSpPr>
          <a:xfrm>
            <a:off x="916964" y="1758028"/>
            <a:ext cx="710588" cy="710588"/>
            <a:chOff x="4236098" y="1048282"/>
            <a:chExt cx="914742" cy="9147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F8B98C-BB13-444C-B9FF-F802D24A23B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5BEB94-C0B3-4D61-BA68-EA40E83595FA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F39F7-7E4B-4AE1-8CFA-7B390F4DCB0C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E07771-0ED3-40E4-B9F7-4C258702C96E}"/>
                </a:ext>
              </a:extLst>
            </p:cNvPr>
            <p:cNvCxnSpPr>
              <a:cxnSpLocks/>
              <a:stCxn id="4" idx="7"/>
              <a:endCxn id="5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2EA121-B5F1-48FA-AE9C-9F1873FEBF69}"/>
                </a:ext>
              </a:extLst>
            </p:cNvPr>
            <p:cNvCxnSpPr>
              <a:cxnSpLocks/>
              <a:stCxn id="4" idx="6"/>
              <a:endCxn id="5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226309-BC18-4908-B1A6-44201E891C3E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4299D4-3A64-48FF-87AD-4CE6EC9D44F2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A46D59-2855-4B5E-A302-78C526C8C0A7}"/>
                </a:ext>
              </a:extLst>
            </p:cNvPr>
            <p:cNvCxnSpPr>
              <a:cxnSpLocks/>
              <a:stCxn id="4" idx="5"/>
              <a:endCxn id="5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472A67-636E-4475-B337-14462745BDD8}"/>
                </a:ext>
              </a:extLst>
            </p:cNvPr>
            <p:cNvCxnSpPr>
              <a:cxnSpLocks/>
              <a:stCxn id="4" idx="4"/>
              <a:endCxn id="5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42B454-01E8-4DFF-9BD8-D7E3FD206ACB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260B6B-EE1C-4056-9B62-7901969B63CC}"/>
              </a:ext>
            </a:extLst>
          </p:cNvPr>
          <p:cNvGrpSpPr/>
          <p:nvPr/>
        </p:nvGrpSpPr>
        <p:grpSpPr>
          <a:xfrm>
            <a:off x="2466837" y="1774766"/>
            <a:ext cx="771516" cy="1278423"/>
            <a:chOff x="6106894" y="795049"/>
            <a:chExt cx="771516" cy="12784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B187BB-3BCF-4B3A-B61C-1335D92AA497}"/>
                </a:ext>
              </a:extLst>
            </p:cNvPr>
            <p:cNvSpPr/>
            <p:nvPr/>
          </p:nvSpPr>
          <p:spPr>
            <a:xfrm>
              <a:off x="6106896" y="795049"/>
              <a:ext cx="770151" cy="1278423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FC3F90-2E2B-48BE-94E3-52C49F2C7138}"/>
                </a:ext>
              </a:extLst>
            </p:cNvPr>
            <p:cNvSpPr/>
            <p:nvPr/>
          </p:nvSpPr>
          <p:spPr>
            <a:xfrm>
              <a:off x="6106896" y="795049"/>
              <a:ext cx="771513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05F255-5EC8-473C-BC64-96A84B045A68}"/>
                </a:ext>
              </a:extLst>
            </p:cNvPr>
            <p:cNvSpPr/>
            <p:nvPr/>
          </p:nvSpPr>
          <p:spPr>
            <a:xfrm>
              <a:off x="6106896" y="1112289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AF1DB6-BBD1-4E26-B741-0EC60BA7A0BB}"/>
                </a:ext>
              </a:extLst>
            </p:cNvPr>
            <p:cNvSpPr/>
            <p:nvPr/>
          </p:nvSpPr>
          <p:spPr>
            <a:xfrm>
              <a:off x="6106894" y="1429529"/>
              <a:ext cx="771515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2D8C46-77E0-4BD2-AE39-EFC92BE77380}"/>
                </a:ext>
              </a:extLst>
            </p:cNvPr>
            <p:cNvSpPr/>
            <p:nvPr/>
          </p:nvSpPr>
          <p:spPr>
            <a:xfrm>
              <a:off x="6106896" y="1756232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7ED9AA-799E-4E9E-A3E4-4F8556615999}"/>
              </a:ext>
            </a:extLst>
          </p:cNvPr>
          <p:cNvGrpSpPr/>
          <p:nvPr/>
        </p:nvGrpSpPr>
        <p:grpSpPr>
          <a:xfrm>
            <a:off x="4139266" y="1592196"/>
            <a:ext cx="710588" cy="710588"/>
            <a:chOff x="4236098" y="1048282"/>
            <a:chExt cx="914742" cy="91474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46D57A-33AA-43D1-942D-A3E1457411E4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687EA62-19E7-4596-92A5-4744FC689E2F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CB4AF-3B28-4F03-9D0C-33A62C008833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AB86707-4C1D-4D6E-97CC-CCD69CACB24F}"/>
                </a:ext>
              </a:extLst>
            </p:cNvPr>
            <p:cNvCxnSpPr>
              <a:cxnSpLocks/>
              <a:stCxn id="53" idx="7"/>
              <a:endCxn id="54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97132B0-AC60-488A-88D4-2AB647D2E5CE}"/>
                </a:ext>
              </a:extLst>
            </p:cNvPr>
            <p:cNvCxnSpPr>
              <a:cxnSpLocks/>
              <a:stCxn id="53" idx="6"/>
              <a:endCxn id="54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519001-0371-472F-AE6B-69ED96394558}"/>
                </a:ext>
              </a:extLst>
            </p:cNvPr>
            <p:cNvCxnSpPr>
              <a:cxnSpLocks/>
              <a:stCxn id="54" idx="2"/>
              <a:endCxn id="53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D265AC-E076-4011-A802-BBCAA7A49856}"/>
                </a:ext>
              </a:extLst>
            </p:cNvPr>
            <p:cNvCxnSpPr>
              <a:cxnSpLocks/>
              <a:stCxn id="54" idx="1"/>
              <a:endCxn id="53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D50E8B-879C-42AA-A96E-40E8501FBA47}"/>
                </a:ext>
              </a:extLst>
            </p:cNvPr>
            <p:cNvCxnSpPr>
              <a:cxnSpLocks/>
              <a:stCxn id="53" idx="5"/>
              <a:endCxn id="54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EAD303-4EE3-4592-B760-9A8A8F83B678}"/>
                </a:ext>
              </a:extLst>
            </p:cNvPr>
            <p:cNvCxnSpPr>
              <a:cxnSpLocks/>
              <a:stCxn id="53" idx="4"/>
              <a:endCxn id="54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AD043E-30E7-414A-9E92-FE923DA5DBE3}"/>
                </a:ext>
              </a:extLst>
            </p:cNvPr>
            <p:cNvCxnSpPr>
              <a:cxnSpLocks/>
              <a:stCxn id="53" idx="3"/>
              <a:endCxn id="54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55BDD0C-819B-421F-B9D2-D08C95D415B9}"/>
              </a:ext>
            </a:extLst>
          </p:cNvPr>
          <p:cNvSpPr/>
          <p:nvPr/>
        </p:nvSpPr>
        <p:spPr>
          <a:xfrm>
            <a:off x="5853404" y="905157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BA9241-5084-490E-951E-3CC1504DFAA6}"/>
              </a:ext>
            </a:extLst>
          </p:cNvPr>
          <p:cNvGrpSpPr/>
          <p:nvPr/>
        </p:nvGrpSpPr>
        <p:grpSpPr>
          <a:xfrm>
            <a:off x="4123374" y="2553019"/>
            <a:ext cx="710588" cy="710588"/>
            <a:chOff x="4236098" y="1048282"/>
            <a:chExt cx="914742" cy="91474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21450AF-0602-45D9-8EE2-D24E0EE3CF3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5D6C04D-8835-4DFF-85BA-DB2504B671F6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53A213-3959-4D00-A83B-91762E6DECBB}"/>
                </a:ext>
              </a:extLst>
            </p:cNvPr>
            <p:cNvCxnSpPr>
              <a:stCxn id="70" idx="0"/>
              <a:endCxn id="71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6CDC43-638D-42F7-B055-26D30D230C16}"/>
                </a:ext>
              </a:extLst>
            </p:cNvPr>
            <p:cNvCxnSpPr>
              <a:cxnSpLocks/>
              <a:stCxn id="70" idx="7"/>
              <a:endCxn id="71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619655-DE32-46C7-94BF-C1A45344F462}"/>
                </a:ext>
              </a:extLst>
            </p:cNvPr>
            <p:cNvCxnSpPr>
              <a:cxnSpLocks/>
              <a:stCxn id="70" idx="6"/>
              <a:endCxn id="71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A54D35C-F28C-4C95-A2E0-601B5AAB2F22}"/>
                </a:ext>
              </a:extLst>
            </p:cNvPr>
            <p:cNvCxnSpPr>
              <a:cxnSpLocks/>
              <a:stCxn id="71" idx="2"/>
              <a:endCxn id="70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1CDC99-926F-4FF4-9AE2-547584D78E99}"/>
                </a:ext>
              </a:extLst>
            </p:cNvPr>
            <p:cNvCxnSpPr>
              <a:cxnSpLocks/>
              <a:stCxn id="71" idx="1"/>
              <a:endCxn id="70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BA12288-02D9-463E-A354-9AAEAA5F08CA}"/>
                </a:ext>
              </a:extLst>
            </p:cNvPr>
            <p:cNvCxnSpPr>
              <a:cxnSpLocks/>
              <a:stCxn id="70" idx="5"/>
              <a:endCxn id="71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1EB02DC-94A7-4A8D-84BE-5A12CD0DB146}"/>
                </a:ext>
              </a:extLst>
            </p:cNvPr>
            <p:cNvCxnSpPr>
              <a:cxnSpLocks/>
              <a:stCxn id="70" idx="4"/>
              <a:endCxn id="71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A82FE2D-0B38-454F-8354-C95710F23DE7}"/>
                </a:ext>
              </a:extLst>
            </p:cNvPr>
            <p:cNvCxnSpPr>
              <a:cxnSpLocks/>
              <a:stCxn id="70" idx="3"/>
              <a:endCxn id="71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6447E7F-D541-4AFB-900C-212AED5325E4}"/>
              </a:ext>
            </a:extLst>
          </p:cNvPr>
          <p:cNvGrpSpPr/>
          <p:nvPr/>
        </p:nvGrpSpPr>
        <p:grpSpPr>
          <a:xfrm>
            <a:off x="4123374" y="3506560"/>
            <a:ext cx="710588" cy="710588"/>
            <a:chOff x="4236098" y="1048282"/>
            <a:chExt cx="914742" cy="91474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6980F9-2771-48BC-B097-5DF9BFDF9D2C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3625537-EF46-4034-A4C9-842217C663B5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9CC4257-BF9D-46D7-8F43-8A7C8FC3C5E5}"/>
                </a:ext>
              </a:extLst>
            </p:cNvPr>
            <p:cNvCxnSpPr>
              <a:stCxn id="81" idx="0"/>
              <a:endCxn id="8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E078AEC-6C09-44C6-B822-0449CB3DB699}"/>
                </a:ext>
              </a:extLst>
            </p:cNvPr>
            <p:cNvCxnSpPr>
              <a:cxnSpLocks/>
              <a:stCxn id="81" idx="7"/>
              <a:endCxn id="8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CBFE8F-E7EB-434A-948C-E10003056F9B}"/>
                </a:ext>
              </a:extLst>
            </p:cNvPr>
            <p:cNvCxnSpPr>
              <a:cxnSpLocks/>
              <a:stCxn id="81" idx="6"/>
              <a:endCxn id="8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3C83B2A-97E3-45AB-9B52-E66D57738552}"/>
                </a:ext>
              </a:extLst>
            </p:cNvPr>
            <p:cNvCxnSpPr>
              <a:cxnSpLocks/>
              <a:stCxn id="82" idx="2"/>
              <a:endCxn id="8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F028289-5527-4EA6-B714-B8FDEE66A219}"/>
                </a:ext>
              </a:extLst>
            </p:cNvPr>
            <p:cNvCxnSpPr>
              <a:cxnSpLocks/>
              <a:stCxn id="82" idx="1"/>
              <a:endCxn id="8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49B345E-7D12-4EA6-AD7F-EA23085ACD25}"/>
                </a:ext>
              </a:extLst>
            </p:cNvPr>
            <p:cNvCxnSpPr>
              <a:cxnSpLocks/>
              <a:stCxn id="81" idx="5"/>
              <a:endCxn id="8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674573-7AFB-4F56-87FA-6218E2BF84FD}"/>
                </a:ext>
              </a:extLst>
            </p:cNvPr>
            <p:cNvCxnSpPr>
              <a:cxnSpLocks/>
              <a:stCxn id="81" idx="4"/>
              <a:endCxn id="8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1329BE-A4D8-4B62-9BD2-6E2073B395F0}"/>
                </a:ext>
              </a:extLst>
            </p:cNvPr>
            <p:cNvCxnSpPr>
              <a:cxnSpLocks/>
              <a:stCxn id="81" idx="3"/>
              <a:endCxn id="8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96366F-753A-4483-9D9F-38ED715EE672}"/>
              </a:ext>
            </a:extLst>
          </p:cNvPr>
          <p:cNvGrpSpPr/>
          <p:nvPr/>
        </p:nvGrpSpPr>
        <p:grpSpPr>
          <a:xfrm>
            <a:off x="4139266" y="628180"/>
            <a:ext cx="710588" cy="710588"/>
            <a:chOff x="4236098" y="1048282"/>
            <a:chExt cx="914742" cy="91474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47E718F-222B-4017-9965-8E096ABDE8E2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910F399-D36F-4B04-BF33-868294AFDC21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C07B624-D177-44AC-B8AB-3DC71AA27E36}"/>
                </a:ext>
              </a:extLst>
            </p:cNvPr>
            <p:cNvCxnSpPr>
              <a:stCxn id="111" idx="0"/>
              <a:endCxn id="11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05C5B40-94DD-47E9-A831-8BF6176410C9}"/>
                </a:ext>
              </a:extLst>
            </p:cNvPr>
            <p:cNvCxnSpPr>
              <a:cxnSpLocks/>
              <a:stCxn id="111" idx="7"/>
              <a:endCxn id="11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B59AF18-5D0F-45B2-963B-667E995DED2F}"/>
                </a:ext>
              </a:extLst>
            </p:cNvPr>
            <p:cNvCxnSpPr>
              <a:cxnSpLocks/>
              <a:stCxn id="111" idx="6"/>
              <a:endCxn id="11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4464C3-9C83-43D4-856E-F245F2FA8D70}"/>
                </a:ext>
              </a:extLst>
            </p:cNvPr>
            <p:cNvCxnSpPr>
              <a:cxnSpLocks/>
              <a:stCxn id="112" idx="2"/>
              <a:endCxn id="11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D9EC27-C804-4CBC-83AD-559E920B8500}"/>
                </a:ext>
              </a:extLst>
            </p:cNvPr>
            <p:cNvCxnSpPr>
              <a:cxnSpLocks/>
              <a:stCxn id="112" idx="1"/>
              <a:endCxn id="11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C69DA2-B208-45DA-B512-8B1158CE675F}"/>
                </a:ext>
              </a:extLst>
            </p:cNvPr>
            <p:cNvCxnSpPr>
              <a:cxnSpLocks/>
              <a:stCxn id="111" idx="5"/>
              <a:endCxn id="11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A8F21C5-2E30-4316-A877-2EF60FBE0891}"/>
                </a:ext>
              </a:extLst>
            </p:cNvPr>
            <p:cNvCxnSpPr>
              <a:cxnSpLocks/>
              <a:stCxn id="111" idx="4"/>
              <a:endCxn id="11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9A5F60C-41CD-42E5-8F72-A47D176509B0}"/>
                </a:ext>
              </a:extLst>
            </p:cNvPr>
            <p:cNvCxnSpPr>
              <a:cxnSpLocks/>
              <a:stCxn id="111" idx="3"/>
              <a:endCxn id="11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0FC2919-6782-4D6E-8CE4-DAC0FF909BA4}"/>
              </a:ext>
            </a:extLst>
          </p:cNvPr>
          <p:cNvCxnSpPr>
            <a:cxnSpLocks/>
            <a:stCxn id="44" idx="3"/>
            <a:endCxn id="111" idx="2"/>
          </p:cNvCxnSpPr>
          <p:nvPr/>
        </p:nvCxnSpPr>
        <p:spPr>
          <a:xfrm flipV="1">
            <a:off x="3238352" y="983474"/>
            <a:ext cx="900914" cy="949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1">
            <a:extLst>
              <a:ext uri="{FF2B5EF4-FFF2-40B4-BE49-F238E27FC236}">
                <a16:creationId xmlns:a16="http://schemas.microsoft.com/office/drawing/2014/main" id="{5726803C-2D93-42C7-8761-C8122E60DCEA}"/>
              </a:ext>
            </a:extLst>
          </p:cNvPr>
          <p:cNvCxnSpPr>
            <a:cxnSpLocks/>
            <a:stCxn id="45" idx="3"/>
            <a:endCxn id="53" idx="2"/>
          </p:cNvCxnSpPr>
          <p:nvPr/>
        </p:nvCxnSpPr>
        <p:spPr>
          <a:xfrm flipV="1">
            <a:off x="3238353" y="1947490"/>
            <a:ext cx="900913" cy="303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1">
            <a:extLst>
              <a:ext uri="{FF2B5EF4-FFF2-40B4-BE49-F238E27FC236}">
                <a16:creationId xmlns:a16="http://schemas.microsoft.com/office/drawing/2014/main" id="{C1E76554-C068-42F3-A11D-D36E5B54A6B3}"/>
              </a:ext>
            </a:extLst>
          </p:cNvPr>
          <p:cNvCxnSpPr>
            <a:cxnSpLocks/>
            <a:stCxn id="46" idx="3"/>
            <a:endCxn id="70" idx="2"/>
          </p:cNvCxnSpPr>
          <p:nvPr/>
        </p:nvCxnSpPr>
        <p:spPr>
          <a:xfrm>
            <a:off x="3238352" y="2567866"/>
            <a:ext cx="885022" cy="340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21">
            <a:extLst>
              <a:ext uri="{FF2B5EF4-FFF2-40B4-BE49-F238E27FC236}">
                <a16:creationId xmlns:a16="http://schemas.microsoft.com/office/drawing/2014/main" id="{BDA1032B-68AE-48F6-8477-186E79C3457A}"/>
              </a:ext>
            </a:extLst>
          </p:cNvPr>
          <p:cNvCxnSpPr>
            <a:cxnSpLocks/>
            <a:stCxn id="47" idx="3"/>
            <a:endCxn id="81" idx="2"/>
          </p:cNvCxnSpPr>
          <p:nvPr/>
        </p:nvCxnSpPr>
        <p:spPr>
          <a:xfrm>
            <a:off x="3238353" y="2894569"/>
            <a:ext cx="885021" cy="967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21">
            <a:extLst>
              <a:ext uri="{FF2B5EF4-FFF2-40B4-BE49-F238E27FC236}">
                <a16:creationId xmlns:a16="http://schemas.microsoft.com/office/drawing/2014/main" id="{05DCC4E7-0AAB-47BB-B8CB-102351F86C77}"/>
              </a:ext>
            </a:extLst>
          </p:cNvPr>
          <p:cNvCxnSpPr>
            <a:cxnSpLocks/>
            <a:stCxn id="111" idx="6"/>
            <a:endCxn id="64" idx="1"/>
          </p:cNvCxnSpPr>
          <p:nvPr/>
        </p:nvCxnSpPr>
        <p:spPr>
          <a:xfrm>
            <a:off x="4849854" y="983474"/>
            <a:ext cx="1003550" cy="227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21">
            <a:extLst>
              <a:ext uri="{FF2B5EF4-FFF2-40B4-BE49-F238E27FC236}">
                <a16:creationId xmlns:a16="http://schemas.microsoft.com/office/drawing/2014/main" id="{44592636-946D-4F25-9D73-0FA7D9F0BB9E}"/>
              </a:ext>
            </a:extLst>
          </p:cNvPr>
          <p:cNvCxnSpPr>
            <a:cxnSpLocks/>
            <a:stCxn id="64" idx="2"/>
            <a:endCxn id="53" idx="6"/>
          </p:cNvCxnSpPr>
          <p:nvPr/>
        </p:nvCxnSpPr>
        <p:spPr>
          <a:xfrm rot="5400000">
            <a:off x="5286876" y="1079724"/>
            <a:ext cx="430745" cy="1304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FC24A98-BAFB-485D-8B0A-7535C596074E}"/>
              </a:ext>
            </a:extLst>
          </p:cNvPr>
          <p:cNvGrpSpPr/>
          <p:nvPr/>
        </p:nvGrpSpPr>
        <p:grpSpPr>
          <a:xfrm>
            <a:off x="5852674" y="3261324"/>
            <a:ext cx="771516" cy="1269093"/>
            <a:chOff x="6908910" y="4194022"/>
            <a:chExt cx="771516" cy="126909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AB17871-2907-456C-8C2E-A428D7E49959}"/>
                </a:ext>
              </a:extLst>
            </p:cNvPr>
            <p:cNvSpPr/>
            <p:nvPr/>
          </p:nvSpPr>
          <p:spPr>
            <a:xfrm>
              <a:off x="6908912" y="4194023"/>
              <a:ext cx="770151" cy="1269092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D19F807-8056-46E6-8F93-973825BB9B5B}"/>
                </a:ext>
              </a:extLst>
            </p:cNvPr>
            <p:cNvSpPr/>
            <p:nvPr/>
          </p:nvSpPr>
          <p:spPr>
            <a:xfrm>
              <a:off x="6908912" y="4194022"/>
              <a:ext cx="771513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A18F7B9-558D-4A72-85A3-BEF5AB5D88D3}"/>
                </a:ext>
              </a:extLst>
            </p:cNvPr>
            <p:cNvSpPr/>
            <p:nvPr/>
          </p:nvSpPr>
          <p:spPr>
            <a:xfrm>
              <a:off x="6908912" y="4511262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8BABA84-B1E3-43F6-BFCA-30E013370B9B}"/>
                </a:ext>
              </a:extLst>
            </p:cNvPr>
            <p:cNvSpPr/>
            <p:nvPr/>
          </p:nvSpPr>
          <p:spPr>
            <a:xfrm>
              <a:off x="6908910" y="4828502"/>
              <a:ext cx="771515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390BAFA-8A5A-4915-9458-031C7BF1941D}"/>
                </a:ext>
              </a:extLst>
            </p:cNvPr>
            <p:cNvSpPr/>
            <p:nvPr/>
          </p:nvSpPr>
          <p:spPr>
            <a:xfrm>
              <a:off x="6908912" y="5145874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1" name="Connector: Elbow 121">
            <a:extLst>
              <a:ext uri="{FF2B5EF4-FFF2-40B4-BE49-F238E27FC236}">
                <a16:creationId xmlns:a16="http://schemas.microsoft.com/office/drawing/2014/main" id="{700C5FDA-E903-4684-8403-169A975084D8}"/>
              </a:ext>
            </a:extLst>
          </p:cNvPr>
          <p:cNvCxnSpPr>
            <a:cxnSpLocks/>
            <a:stCxn id="81" idx="6"/>
            <a:endCxn id="146" idx="1"/>
          </p:cNvCxnSpPr>
          <p:nvPr/>
        </p:nvCxnSpPr>
        <p:spPr>
          <a:xfrm>
            <a:off x="4833962" y="3861854"/>
            <a:ext cx="1018714" cy="340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53E7490-4EB9-4D1D-920E-23422087C46B}"/>
              </a:ext>
            </a:extLst>
          </p:cNvPr>
          <p:cNvSpPr/>
          <p:nvPr/>
        </p:nvSpPr>
        <p:spPr>
          <a:xfrm>
            <a:off x="7340304" y="3246999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11D73FB-B710-47C3-BD77-A4DC74F93560}"/>
              </a:ext>
            </a:extLst>
          </p:cNvPr>
          <p:cNvSpPr/>
          <p:nvPr/>
        </p:nvSpPr>
        <p:spPr>
          <a:xfrm>
            <a:off x="7340304" y="4012477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529F01-3EA5-4BC1-AFDB-BBAAF8599786}"/>
              </a:ext>
            </a:extLst>
          </p:cNvPr>
          <p:cNvSpPr/>
          <p:nvPr/>
        </p:nvSpPr>
        <p:spPr>
          <a:xfrm>
            <a:off x="7340304" y="4777955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8E1B1A2-9224-4EA8-A1D2-DCDDDF0F574E}"/>
              </a:ext>
            </a:extLst>
          </p:cNvPr>
          <p:cNvSpPr/>
          <p:nvPr/>
        </p:nvSpPr>
        <p:spPr>
          <a:xfrm>
            <a:off x="7340304" y="2481521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161" name="Connector: Elbow 121">
            <a:extLst>
              <a:ext uri="{FF2B5EF4-FFF2-40B4-BE49-F238E27FC236}">
                <a16:creationId xmlns:a16="http://schemas.microsoft.com/office/drawing/2014/main" id="{246FC8D7-00FA-48C2-B65E-3FFE9A03B430}"/>
              </a:ext>
            </a:extLst>
          </p:cNvPr>
          <p:cNvCxnSpPr>
            <a:cxnSpLocks/>
            <a:stCxn id="4" idx="6"/>
            <a:endCxn id="43" idx="1"/>
          </p:cNvCxnSpPr>
          <p:nvPr/>
        </p:nvCxnSpPr>
        <p:spPr>
          <a:xfrm>
            <a:off x="1627552" y="2113322"/>
            <a:ext cx="839287" cy="3006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21">
            <a:extLst>
              <a:ext uri="{FF2B5EF4-FFF2-40B4-BE49-F238E27FC236}">
                <a16:creationId xmlns:a16="http://schemas.microsoft.com/office/drawing/2014/main" id="{815BD3DC-5CB2-4C86-BA7F-4E461F5127BC}"/>
              </a:ext>
            </a:extLst>
          </p:cNvPr>
          <p:cNvCxnSpPr>
            <a:cxnSpLocks/>
            <a:stCxn id="147" idx="3"/>
            <a:endCxn id="160" idx="1"/>
          </p:cNvCxnSpPr>
          <p:nvPr/>
        </p:nvCxnSpPr>
        <p:spPr>
          <a:xfrm flipV="1">
            <a:off x="6624189" y="2787315"/>
            <a:ext cx="716115" cy="632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21">
            <a:extLst>
              <a:ext uri="{FF2B5EF4-FFF2-40B4-BE49-F238E27FC236}">
                <a16:creationId xmlns:a16="http://schemas.microsoft.com/office/drawing/2014/main" id="{5AC516CA-FE5D-41C1-9556-EF941AF9F06C}"/>
              </a:ext>
            </a:extLst>
          </p:cNvPr>
          <p:cNvCxnSpPr>
            <a:cxnSpLocks/>
            <a:stCxn id="148" idx="3"/>
            <a:endCxn id="157" idx="1"/>
          </p:cNvCxnSpPr>
          <p:nvPr/>
        </p:nvCxnSpPr>
        <p:spPr>
          <a:xfrm flipV="1">
            <a:off x="6624190" y="3552793"/>
            <a:ext cx="716114" cy="184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21">
            <a:extLst>
              <a:ext uri="{FF2B5EF4-FFF2-40B4-BE49-F238E27FC236}">
                <a16:creationId xmlns:a16="http://schemas.microsoft.com/office/drawing/2014/main" id="{B3FFB787-3E37-4279-AA7D-CD5070F8EC5F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>
            <a:off x="6624189" y="4054424"/>
            <a:ext cx="716115" cy="2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21">
            <a:extLst>
              <a:ext uri="{FF2B5EF4-FFF2-40B4-BE49-F238E27FC236}">
                <a16:creationId xmlns:a16="http://schemas.microsoft.com/office/drawing/2014/main" id="{728B591D-B42F-40B9-9939-E97FEE595F1D}"/>
              </a:ext>
            </a:extLst>
          </p:cNvPr>
          <p:cNvCxnSpPr>
            <a:cxnSpLocks/>
            <a:stCxn id="150" idx="3"/>
            <a:endCxn id="159" idx="1"/>
          </p:cNvCxnSpPr>
          <p:nvPr/>
        </p:nvCxnSpPr>
        <p:spPr>
          <a:xfrm>
            <a:off x="6624190" y="4371796"/>
            <a:ext cx="716114" cy="7119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4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A063905-848F-4A5A-B689-F38CBAF48943}"/>
              </a:ext>
            </a:extLst>
          </p:cNvPr>
          <p:cNvGrpSpPr/>
          <p:nvPr/>
        </p:nvGrpSpPr>
        <p:grpSpPr>
          <a:xfrm>
            <a:off x="867789" y="1859295"/>
            <a:ext cx="710588" cy="710588"/>
            <a:chOff x="4236098" y="1048282"/>
            <a:chExt cx="914742" cy="9147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F8B98C-BB13-444C-B9FF-F802D24A23B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5BEB94-C0B3-4D61-BA68-EA40E83595FA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F39F7-7E4B-4AE1-8CFA-7B390F4DCB0C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E07771-0ED3-40E4-B9F7-4C258702C96E}"/>
                </a:ext>
              </a:extLst>
            </p:cNvPr>
            <p:cNvCxnSpPr>
              <a:cxnSpLocks/>
              <a:stCxn id="4" idx="7"/>
              <a:endCxn id="5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2EA121-B5F1-48FA-AE9C-9F1873FEBF69}"/>
                </a:ext>
              </a:extLst>
            </p:cNvPr>
            <p:cNvCxnSpPr>
              <a:cxnSpLocks/>
              <a:stCxn id="4" idx="6"/>
              <a:endCxn id="5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226309-BC18-4908-B1A6-44201E891C3E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4299D4-3A64-48FF-87AD-4CE6EC9D44F2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A46D59-2855-4B5E-A302-78C526C8C0A7}"/>
                </a:ext>
              </a:extLst>
            </p:cNvPr>
            <p:cNvCxnSpPr>
              <a:cxnSpLocks/>
              <a:stCxn id="4" idx="5"/>
              <a:endCxn id="5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472A67-636E-4475-B337-14462745BDD8}"/>
                </a:ext>
              </a:extLst>
            </p:cNvPr>
            <p:cNvCxnSpPr>
              <a:cxnSpLocks/>
              <a:stCxn id="4" idx="4"/>
              <a:endCxn id="5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42B454-01E8-4DFF-9BD8-D7E3FD206ACB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260B6B-EE1C-4056-9B62-7901969B63CC}"/>
              </a:ext>
            </a:extLst>
          </p:cNvPr>
          <p:cNvGrpSpPr/>
          <p:nvPr/>
        </p:nvGrpSpPr>
        <p:grpSpPr>
          <a:xfrm>
            <a:off x="2319425" y="1987178"/>
            <a:ext cx="771516" cy="1278423"/>
            <a:chOff x="6106894" y="795049"/>
            <a:chExt cx="771516" cy="12784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B187BB-3BCF-4B3A-B61C-1335D92AA497}"/>
                </a:ext>
              </a:extLst>
            </p:cNvPr>
            <p:cNvSpPr/>
            <p:nvPr/>
          </p:nvSpPr>
          <p:spPr>
            <a:xfrm>
              <a:off x="6106896" y="795049"/>
              <a:ext cx="770151" cy="1278423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FC3F90-2E2B-48BE-94E3-52C49F2C7138}"/>
                </a:ext>
              </a:extLst>
            </p:cNvPr>
            <p:cNvSpPr/>
            <p:nvPr/>
          </p:nvSpPr>
          <p:spPr>
            <a:xfrm>
              <a:off x="6106896" y="795049"/>
              <a:ext cx="771513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05F255-5EC8-473C-BC64-96A84B045A68}"/>
                </a:ext>
              </a:extLst>
            </p:cNvPr>
            <p:cNvSpPr/>
            <p:nvPr/>
          </p:nvSpPr>
          <p:spPr>
            <a:xfrm>
              <a:off x="6106896" y="1112289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AF1DB6-BBD1-4E26-B741-0EC60BA7A0BB}"/>
                </a:ext>
              </a:extLst>
            </p:cNvPr>
            <p:cNvSpPr/>
            <p:nvPr/>
          </p:nvSpPr>
          <p:spPr>
            <a:xfrm>
              <a:off x="6106894" y="1429529"/>
              <a:ext cx="771515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2D8C46-77E0-4BD2-AE39-EFC92BE77380}"/>
                </a:ext>
              </a:extLst>
            </p:cNvPr>
            <p:cNvSpPr/>
            <p:nvPr/>
          </p:nvSpPr>
          <p:spPr>
            <a:xfrm>
              <a:off x="6106896" y="1756232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7ED9AA-799E-4E9E-A3E4-4F8556615999}"/>
              </a:ext>
            </a:extLst>
          </p:cNvPr>
          <p:cNvGrpSpPr/>
          <p:nvPr/>
        </p:nvGrpSpPr>
        <p:grpSpPr>
          <a:xfrm>
            <a:off x="3991854" y="1804608"/>
            <a:ext cx="710588" cy="710588"/>
            <a:chOff x="4236098" y="1048282"/>
            <a:chExt cx="914742" cy="91474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46D57A-33AA-43D1-942D-A3E1457411E4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687EA62-19E7-4596-92A5-4744FC689E2F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CB4AF-3B28-4F03-9D0C-33A62C008833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AB86707-4C1D-4D6E-97CC-CCD69CACB24F}"/>
                </a:ext>
              </a:extLst>
            </p:cNvPr>
            <p:cNvCxnSpPr>
              <a:cxnSpLocks/>
              <a:stCxn id="53" idx="7"/>
              <a:endCxn id="54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97132B0-AC60-488A-88D4-2AB647D2E5CE}"/>
                </a:ext>
              </a:extLst>
            </p:cNvPr>
            <p:cNvCxnSpPr>
              <a:cxnSpLocks/>
              <a:stCxn id="53" idx="6"/>
              <a:endCxn id="54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519001-0371-472F-AE6B-69ED96394558}"/>
                </a:ext>
              </a:extLst>
            </p:cNvPr>
            <p:cNvCxnSpPr>
              <a:cxnSpLocks/>
              <a:stCxn id="54" idx="2"/>
              <a:endCxn id="53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D265AC-E076-4011-A802-BBCAA7A49856}"/>
                </a:ext>
              </a:extLst>
            </p:cNvPr>
            <p:cNvCxnSpPr>
              <a:cxnSpLocks/>
              <a:stCxn id="54" idx="1"/>
              <a:endCxn id="53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D50E8B-879C-42AA-A96E-40E8501FBA47}"/>
                </a:ext>
              </a:extLst>
            </p:cNvPr>
            <p:cNvCxnSpPr>
              <a:cxnSpLocks/>
              <a:stCxn id="53" idx="5"/>
              <a:endCxn id="54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EAD303-4EE3-4592-B760-9A8A8F83B678}"/>
                </a:ext>
              </a:extLst>
            </p:cNvPr>
            <p:cNvCxnSpPr>
              <a:cxnSpLocks/>
              <a:stCxn id="53" idx="4"/>
              <a:endCxn id="54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AD043E-30E7-414A-9E92-FE923DA5DBE3}"/>
                </a:ext>
              </a:extLst>
            </p:cNvPr>
            <p:cNvCxnSpPr>
              <a:cxnSpLocks/>
              <a:stCxn id="53" idx="3"/>
              <a:endCxn id="54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55BDD0C-819B-421F-B9D2-D08C95D415B9}"/>
              </a:ext>
            </a:extLst>
          </p:cNvPr>
          <p:cNvSpPr/>
          <p:nvPr/>
        </p:nvSpPr>
        <p:spPr>
          <a:xfrm>
            <a:off x="5705992" y="1117569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BA9241-5084-490E-951E-3CC1504DFAA6}"/>
              </a:ext>
            </a:extLst>
          </p:cNvPr>
          <p:cNvGrpSpPr/>
          <p:nvPr/>
        </p:nvGrpSpPr>
        <p:grpSpPr>
          <a:xfrm>
            <a:off x="3975962" y="2765431"/>
            <a:ext cx="710588" cy="710588"/>
            <a:chOff x="4236098" y="1048282"/>
            <a:chExt cx="914742" cy="91474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21450AF-0602-45D9-8EE2-D24E0EE3CF3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5D6C04D-8835-4DFF-85BA-DB2504B671F6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53A213-3959-4D00-A83B-91762E6DECBB}"/>
                </a:ext>
              </a:extLst>
            </p:cNvPr>
            <p:cNvCxnSpPr>
              <a:stCxn id="70" idx="0"/>
              <a:endCxn id="71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6CDC43-638D-42F7-B055-26D30D230C16}"/>
                </a:ext>
              </a:extLst>
            </p:cNvPr>
            <p:cNvCxnSpPr>
              <a:cxnSpLocks/>
              <a:stCxn id="70" idx="7"/>
              <a:endCxn id="71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619655-DE32-46C7-94BF-C1A45344F462}"/>
                </a:ext>
              </a:extLst>
            </p:cNvPr>
            <p:cNvCxnSpPr>
              <a:cxnSpLocks/>
              <a:stCxn id="70" idx="6"/>
              <a:endCxn id="71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A54D35C-F28C-4C95-A2E0-601B5AAB2F22}"/>
                </a:ext>
              </a:extLst>
            </p:cNvPr>
            <p:cNvCxnSpPr>
              <a:cxnSpLocks/>
              <a:stCxn id="71" idx="2"/>
              <a:endCxn id="70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1CDC99-926F-4FF4-9AE2-547584D78E99}"/>
                </a:ext>
              </a:extLst>
            </p:cNvPr>
            <p:cNvCxnSpPr>
              <a:cxnSpLocks/>
              <a:stCxn id="71" idx="1"/>
              <a:endCxn id="70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BA12288-02D9-463E-A354-9AAEAA5F08CA}"/>
                </a:ext>
              </a:extLst>
            </p:cNvPr>
            <p:cNvCxnSpPr>
              <a:cxnSpLocks/>
              <a:stCxn id="70" idx="5"/>
              <a:endCxn id="71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1EB02DC-94A7-4A8D-84BE-5A12CD0DB146}"/>
                </a:ext>
              </a:extLst>
            </p:cNvPr>
            <p:cNvCxnSpPr>
              <a:cxnSpLocks/>
              <a:stCxn id="70" idx="4"/>
              <a:endCxn id="71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A82FE2D-0B38-454F-8354-C95710F23DE7}"/>
                </a:ext>
              </a:extLst>
            </p:cNvPr>
            <p:cNvCxnSpPr>
              <a:cxnSpLocks/>
              <a:stCxn id="70" idx="3"/>
              <a:endCxn id="71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6447E7F-D541-4AFB-900C-212AED5325E4}"/>
              </a:ext>
            </a:extLst>
          </p:cNvPr>
          <p:cNvGrpSpPr/>
          <p:nvPr/>
        </p:nvGrpSpPr>
        <p:grpSpPr>
          <a:xfrm>
            <a:off x="3975962" y="3718972"/>
            <a:ext cx="710588" cy="710588"/>
            <a:chOff x="4236098" y="1048282"/>
            <a:chExt cx="914742" cy="91474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6980F9-2771-48BC-B097-5DF9BFDF9D2C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3625537-EF46-4034-A4C9-842217C663B5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9CC4257-BF9D-46D7-8F43-8A7C8FC3C5E5}"/>
                </a:ext>
              </a:extLst>
            </p:cNvPr>
            <p:cNvCxnSpPr>
              <a:stCxn id="81" idx="0"/>
              <a:endCxn id="8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E078AEC-6C09-44C6-B822-0449CB3DB699}"/>
                </a:ext>
              </a:extLst>
            </p:cNvPr>
            <p:cNvCxnSpPr>
              <a:cxnSpLocks/>
              <a:stCxn id="81" idx="7"/>
              <a:endCxn id="8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CBFE8F-E7EB-434A-948C-E10003056F9B}"/>
                </a:ext>
              </a:extLst>
            </p:cNvPr>
            <p:cNvCxnSpPr>
              <a:cxnSpLocks/>
              <a:stCxn id="81" idx="6"/>
              <a:endCxn id="8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3C83B2A-97E3-45AB-9B52-E66D57738552}"/>
                </a:ext>
              </a:extLst>
            </p:cNvPr>
            <p:cNvCxnSpPr>
              <a:cxnSpLocks/>
              <a:stCxn id="82" idx="2"/>
              <a:endCxn id="8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F028289-5527-4EA6-B714-B8FDEE66A219}"/>
                </a:ext>
              </a:extLst>
            </p:cNvPr>
            <p:cNvCxnSpPr>
              <a:cxnSpLocks/>
              <a:stCxn id="82" idx="1"/>
              <a:endCxn id="8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49B345E-7D12-4EA6-AD7F-EA23085ACD25}"/>
                </a:ext>
              </a:extLst>
            </p:cNvPr>
            <p:cNvCxnSpPr>
              <a:cxnSpLocks/>
              <a:stCxn id="81" idx="5"/>
              <a:endCxn id="8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674573-7AFB-4F56-87FA-6218E2BF84FD}"/>
                </a:ext>
              </a:extLst>
            </p:cNvPr>
            <p:cNvCxnSpPr>
              <a:cxnSpLocks/>
              <a:stCxn id="81" idx="4"/>
              <a:endCxn id="8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1329BE-A4D8-4B62-9BD2-6E2073B395F0}"/>
                </a:ext>
              </a:extLst>
            </p:cNvPr>
            <p:cNvCxnSpPr>
              <a:cxnSpLocks/>
              <a:stCxn id="81" idx="3"/>
              <a:endCxn id="8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96366F-753A-4483-9D9F-38ED715EE672}"/>
              </a:ext>
            </a:extLst>
          </p:cNvPr>
          <p:cNvGrpSpPr/>
          <p:nvPr/>
        </p:nvGrpSpPr>
        <p:grpSpPr>
          <a:xfrm>
            <a:off x="3991854" y="840592"/>
            <a:ext cx="710588" cy="710588"/>
            <a:chOff x="4236098" y="1048282"/>
            <a:chExt cx="914742" cy="91474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47E718F-222B-4017-9965-8E096ABDE8E2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910F399-D36F-4B04-BF33-868294AFDC21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C07B624-D177-44AC-B8AB-3DC71AA27E36}"/>
                </a:ext>
              </a:extLst>
            </p:cNvPr>
            <p:cNvCxnSpPr>
              <a:stCxn id="111" idx="0"/>
              <a:endCxn id="11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05C5B40-94DD-47E9-A831-8BF6176410C9}"/>
                </a:ext>
              </a:extLst>
            </p:cNvPr>
            <p:cNvCxnSpPr>
              <a:cxnSpLocks/>
              <a:stCxn id="111" idx="7"/>
              <a:endCxn id="11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B59AF18-5D0F-45B2-963B-667E995DED2F}"/>
                </a:ext>
              </a:extLst>
            </p:cNvPr>
            <p:cNvCxnSpPr>
              <a:cxnSpLocks/>
              <a:stCxn id="111" idx="6"/>
              <a:endCxn id="11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4464C3-9C83-43D4-856E-F245F2FA8D70}"/>
                </a:ext>
              </a:extLst>
            </p:cNvPr>
            <p:cNvCxnSpPr>
              <a:cxnSpLocks/>
              <a:stCxn id="112" idx="2"/>
              <a:endCxn id="11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D9EC27-C804-4CBC-83AD-559E920B8500}"/>
                </a:ext>
              </a:extLst>
            </p:cNvPr>
            <p:cNvCxnSpPr>
              <a:cxnSpLocks/>
              <a:stCxn id="112" idx="1"/>
              <a:endCxn id="11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C69DA2-B208-45DA-B512-8B1158CE675F}"/>
                </a:ext>
              </a:extLst>
            </p:cNvPr>
            <p:cNvCxnSpPr>
              <a:cxnSpLocks/>
              <a:stCxn id="111" idx="5"/>
              <a:endCxn id="11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A8F21C5-2E30-4316-A877-2EF60FBE0891}"/>
                </a:ext>
              </a:extLst>
            </p:cNvPr>
            <p:cNvCxnSpPr>
              <a:cxnSpLocks/>
              <a:stCxn id="111" idx="4"/>
              <a:endCxn id="11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9A5F60C-41CD-42E5-8F72-A47D176509B0}"/>
                </a:ext>
              </a:extLst>
            </p:cNvPr>
            <p:cNvCxnSpPr>
              <a:cxnSpLocks/>
              <a:stCxn id="111" idx="3"/>
              <a:endCxn id="11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0FC2919-6782-4D6E-8CE4-DAC0FF909BA4}"/>
              </a:ext>
            </a:extLst>
          </p:cNvPr>
          <p:cNvCxnSpPr>
            <a:cxnSpLocks/>
            <a:stCxn id="44" idx="3"/>
            <a:endCxn id="111" idx="2"/>
          </p:cNvCxnSpPr>
          <p:nvPr/>
        </p:nvCxnSpPr>
        <p:spPr>
          <a:xfrm flipV="1">
            <a:off x="3090940" y="1195886"/>
            <a:ext cx="900914" cy="949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1">
            <a:extLst>
              <a:ext uri="{FF2B5EF4-FFF2-40B4-BE49-F238E27FC236}">
                <a16:creationId xmlns:a16="http://schemas.microsoft.com/office/drawing/2014/main" id="{5726803C-2D93-42C7-8761-C8122E60DCEA}"/>
              </a:ext>
            </a:extLst>
          </p:cNvPr>
          <p:cNvCxnSpPr>
            <a:cxnSpLocks/>
            <a:stCxn id="45" idx="3"/>
            <a:endCxn id="53" idx="2"/>
          </p:cNvCxnSpPr>
          <p:nvPr/>
        </p:nvCxnSpPr>
        <p:spPr>
          <a:xfrm flipV="1">
            <a:off x="3090941" y="2159902"/>
            <a:ext cx="900913" cy="303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1">
            <a:extLst>
              <a:ext uri="{FF2B5EF4-FFF2-40B4-BE49-F238E27FC236}">
                <a16:creationId xmlns:a16="http://schemas.microsoft.com/office/drawing/2014/main" id="{C1E76554-C068-42F3-A11D-D36E5B54A6B3}"/>
              </a:ext>
            </a:extLst>
          </p:cNvPr>
          <p:cNvCxnSpPr>
            <a:cxnSpLocks/>
            <a:stCxn id="46" idx="3"/>
            <a:endCxn id="70" idx="2"/>
          </p:cNvCxnSpPr>
          <p:nvPr/>
        </p:nvCxnSpPr>
        <p:spPr>
          <a:xfrm>
            <a:off x="3090940" y="2780278"/>
            <a:ext cx="885022" cy="340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21">
            <a:extLst>
              <a:ext uri="{FF2B5EF4-FFF2-40B4-BE49-F238E27FC236}">
                <a16:creationId xmlns:a16="http://schemas.microsoft.com/office/drawing/2014/main" id="{BDA1032B-68AE-48F6-8477-186E79C3457A}"/>
              </a:ext>
            </a:extLst>
          </p:cNvPr>
          <p:cNvCxnSpPr>
            <a:cxnSpLocks/>
            <a:stCxn id="47" idx="3"/>
            <a:endCxn id="81" idx="2"/>
          </p:cNvCxnSpPr>
          <p:nvPr/>
        </p:nvCxnSpPr>
        <p:spPr>
          <a:xfrm>
            <a:off x="3090941" y="3106981"/>
            <a:ext cx="885021" cy="967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21">
            <a:extLst>
              <a:ext uri="{FF2B5EF4-FFF2-40B4-BE49-F238E27FC236}">
                <a16:creationId xmlns:a16="http://schemas.microsoft.com/office/drawing/2014/main" id="{05DCC4E7-0AAB-47BB-B8CB-102351F86C77}"/>
              </a:ext>
            </a:extLst>
          </p:cNvPr>
          <p:cNvCxnSpPr>
            <a:cxnSpLocks/>
            <a:stCxn id="111" idx="6"/>
            <a:endCxn id="64" idx="1"/>
          </p:cNvCxnSpPr>
          <p:nvPr/>
        </p:nvCxnSpPr>
        <p:spPr>
          <a:xfrm>
            <a:off x="4702442" y="1195886"/>
            <a:ext cx="1003550" cy="227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21">
            <a:extLst>
              <a:ext uri="{FF2B5EF4-FFF2-40B4-BE49-F238E27FC236}">
                <a16:creationId xmlns:a16="http://schemas.microsoft.com/office/drawing/2014/main" id="{44592636-946D-4F25-9D73-0FA7D9F0BB9E}"/>
              </a:ext>
            </a:extLst>
          </p:cNvPr>
          <p:cNvCxnSpPr>
            <a:cxnSpLocks/>
            <a:stCxn id="64" idx="2"/>
            <a:endCxn id="53" idx="6"/>
          </p:cNvCxnSpPr>
          <p:nvPr/>
        </p:nvCxnSpPr>
        <p:spPr>
          <a:xfrm rot="5400000">
            <a:off x="5139464" y="1292136"/>
            <a:ext cx="430745" cy="1304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FC24A98-BAFB-485D-8B0A-7535C596074E}"/>
              </a:ext>
            </a:extLst>
          </p:cNvPr>
          <p:cNvGrpSpPr/>
          <p:nvPr/>
        </p:nvGrpSpPr>
        <p:grpSpPr>
          <a:xfrm>
            <a:off x="5705992" y="3453466"/>
            <a:ext cx="771516" cy="1269093"/>
            <a:chOff x="6908910" y="4194022"/>
            <a:chExt cx="771516" cy="126909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AB17871-2907-456C-8C2E-A428D7E49959}"/>
                </a:ext>
              </a:extLst>
            </p:cNvPr>
            <p:cNvSpPr/>
            <p:nvPr/>
          </p:nvSpPr>
          <p:spPr>
            <a:xfrm>
              <a:off x="6908912" y="4194023"/>
              <a:ext cx="770151" cy="1269092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D19F807-8056-46E6-8F93-973825BB9B5B}"/>
                </a:ext>
              </a:extLst>
            </p:cNvPr>
            <p:cNvSpPr/>
            <p:nvPr/>
          </p:nvSpPr>
          <p:spPr>
            <a:xfrm>
              <a:off x="6908912" y="4194022"/>
              <a:ext cx="771513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A18F7B9-558D-4A72-85A3-BEF5AB5D88D3}"/>
                </a:ext>
              </a:extLst>
            </p:cNvPr>
            <p:cNvSpPr/>
            <p:nvPr/>
          </p:nvSpPr>
          <p:spPr>
            <a:xfrm>
              <a:off x="6908912" y="4511262"/>
              <a:ext cx="771514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8BABA84-B1E3-43F6-BFCA-30E013370B9B}"/>
                </a:ext>
              </a:extLst>
            </p:cNvPr>
            <p:cNvSpPr/>
            <p:nvPr/>
          </p:nvSpPr>
          <p:spPr>
            <a:xfrm>
              <a:off x="6908910" y="4828502"/>
              <a:ext cx="771515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390BAFA-8A5A-4915-9458-031C7BF1941D}"/>
                </a:ext>
              </a:extLst>
            </p:cNvPr>
            <p:cNvSpPr/>
            <p:nvPr/>
          </p:nvSpPr>
          <p:spPr>
            <a:xfrm>
              <a:off x="6908912" y="5145874"/>
              <a:ext cx="771514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1" name="Connector: Elbow 121">
            <a:extLst>
              <a:ext uri="{FF2B5EF4-FFF2-40B4-BE49-F238E27FC236}">
                <a16:creationId xmlns:a16="http://schemas.microsoft.com/office/drawing/2014/main" id="{700C5FDA-E903-4684-8403-169A975084D8}"/>
              </a:ext>
            </a:extLst>
          </p:cNvPr>
          <p:cNvCxnSpPr>
            <a:cxnSpLocks/>
            <a:stCxn id="81" idx="6"/>
            <a:endCxn id="146" idx="1"/>
          </p:cNvCxnSpPr>
          <p:nvPr/>
        </p:nvCxnSpPr>
        <p:spPr>
          <a:xfrm>
            <a:off x="4686550" y="4074266"/>
            <a:ext cx="1019444" cy="1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53E7490-4EB9-4D1D-920E-23422087C46B}"/>
              </a:ext>
            </a:extLst>
          </p:cNvPr>
          <p:cNvSpPr/>
          <p:nvPr/>
        </p:nvSpPr>
        <p:spPr>
          <a:xfrm>
            <a:off x="7193622" y="3439141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11D73FB-B710-47C3-BD77-A4DC74F93560}"/>
              </a:ext>
            </a:extLst>
          </p:cNvPr>
          <p:cNvSpPr/>
          <p:nvPr/>
        </p:nvSpPr>
        <p:spPr>
          <a:xfrm>
            <a:off x="7193622" y="4204619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529F01-3EA5-4BC1-AFDB-BBAAF8599786}"/>
              </a:ext>
            </a:extLst>
          </p:cNvPr>
          <p:cNvSpPr/>
          <p:nvPr/>
        </p:nvSpPr>
        <p:spPr>
          <a:xfrm>
            <a:off x="7193622" y="4970097"/>
            <a:ext cx="602474" cy="61158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8E1B1A2-9224-4EA8-A1D2-DCDDDF0F574E}"/>
              </a:ext>
            </a:extLst>
          </p:cNvPr>
          <p:cNvSpPr/>
          <p:nvPr/>
        </p:nvSpPr>
        <p:spPr>
          <a:xfrm>
            <a:off x="7193622" y="2673663"/>
            <a:ext cx="602474" cy="61158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161" name="Connector: Elbow 121">
            <a:extLst>
              <a:ext uri="{FF2B5EF4-FFF2-40B4-BE49-F238E27FC236}">
                <a16:creationId xmlns:a16="http://schemas.microsoft.com/office/drawing/2014/main" id="{246FC8D7-00FA-48C2-B65E-3FFE9A03B430}"/>
              </a:ext>
            </a:extLst>
          </p:cNvPr>
          <p:cNvCxnSpPr>
            <a:cxnSpLocks/>
            <a:stCxn id="4" idx="6"/>
            <a:endCxn id="43" idx="1"/>
          </p:cNvCxnSpPr>
          <p:nvPr/>
        </p:nvCxnSpPr>
        <p:spPr>
          <a:xfrm>
            <a:off x="1578377" y="2214589"/>
            <a:ext cx="741050" cy="4118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21">
            <a:extLst>
              <a:ext uri="{FF2B5EF4-FFF2-40B4-BE49-F238E27FC236}">
                <a16:creationId xmlns:a16="http://schemas.microsoft.com/office/drawing/2014/main" id="{815BD3DC-5CB2-4C86-BA7F-4E461F5127BC}"/>
              </a:ext>
            </a:extLst>
          </p:cNvPr>
          <p:cNvCxnSpPr>
            <a:cxnSpLocks/>
            <a:stCxn id="147" idx="3"/>
            <a:endCxn id="160" idx="1"/>
          </p:cNvCxnSpPr>
          <p:nvPr/>
        </p:nvCxnSpPr>
        <p:spPr>
          <a:xfrm flipV="1">
            <a:off x="6477507" y="2979457"/>
            <a:ext cx="716115" cy="632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21">
            <a:extLst>
              <a:ext uri="{FF2B5EF4-FFF2-40B4-BE49-F238E27FC236}">
                <a16:creationId xmlns:a16="http://schemas.microsoft.com/office/drawing/2014/main" id="{5AC516CA-FE5D-41C1-9556-EF941AF9F06C}"/>
              </a:ext>
            </a:extLst>
          </p:cNvPr>
          <p:cNvCxnSpPr>
            <a:cxnSpLocks/>
            <a:stCxn id="148" idx="3"/>
            <a:endCxn id="157" idx="1"/>
          </p:cNvCxnSpPr>
          <p:nvPr/>
        </p:nvCxnSpPr>
        <p:spPr>
          <a:xfrm flipV="1">
            <a:off x="6477508" y="3744935"/>
            <a:ext cx="716114" cy="184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21">
            <a:extLst>
              <a:ext uri="{FF2B5EF4-FFF2-40B4-BE49-F238E27FC236}">
                <a16:creationId xmlns:a16="http://schemas.microsoft.com/office/drawing/2014/main" id="{B3FFB787-3E37-4279-AA7D-CD5070F8EC5F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>
            <a:off x="6477507" y="4246566"/>
            <a:ext cx="716115" cy="2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21">
            <a:extLst>
              <a:ext uri="{FF2B5EF4-FFF2-40B4-BE49-F238E27FC236}">
                <a16:creationId xmlns:a16="http://schemas.microsoft.com/office/drawing/2014/main" id="{728B591D-B42F-40B9-9939-E97FEE595F1D}"/>
              </a:ext>
            </a:extLst>
          </p:cNvPr>
          <p:cNvCxnSpPr>
            <a:cxnSpLocks/>
            <a:stCxn id="150" idx="3"/>
            <a:endCxn id="159" idx="1"/>
          </p:cNvCxnSpPr>
          <p:nvPr/>
        </p:nvCxnSpPr>
        <p:spPr>
          <a:xfrm>
            <a:off x="6477508" y="4563938"/>
            <a:ext cx="716114" cy="7119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DA5CB6-D69B-4F1A-8169-4D6070C1A358}"/>
              </a:ext>
            </a:extLst>
          </p:cNvPr>
          <p:cNvSpPr txBox="1"/>
          <p:nvPr/>
        </p:nvSpPr>
        <p:spPr>
          <a:xfrm>
            <a:off x="1067618" y="156506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P1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487527-F90E-4B22-9216-5764070DC679}"/>
              </a:ext>
            </a:extLst>
          </p:cNvPr>
          <p:cNvSpPr txBox="1"/>
          <p:nvPr/>
        </p:nvSpPr>
        <p:spPr>
          <a:xfrm>
            <a:off x="4204465" y="58716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P2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D98E6C-B417-4A4C-9812-42BFB5429953}"/>
              </a:ext>
            </a:extLst>
          </p:cNvPr>
          <p:cNvSpPr txBox="1"/>
          <p:nvPr/>
        </p:nvSpPr>
        <p:spPr>
          <a:xfrm>
            <a:off x="4199595" y="158912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P3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558805-A013-47ED-91E0-958311BAF53F}"/>
              </a:ext>
            </a:extLst>
          </p:cNvPr>
          <p:cNvSpPr txBox="1"/>
          <p:nvPr/>
        </p:nvSpPr>
        <p:spPr>
          <a:xfrm>
            <a:off x="4179884" y="256988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P4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FD73B4-DDDF-41AB-AC4B-7959D3060CC2}"/>
              </a:ext>
            </a:extLst>
          </p:cNvPr>
          <p:cNvSpPr txBox="1"/>
          <p:nvPr/>
        </p:nvSpPr>
        <p:spPr>
          <a:xfrm>
            <a:off x="4174199" y="351436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P5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nector: Elbow 121">
            <a:extLst>
              <a:ext uri="{FF2B5EF4-FFF2-40B4-BE49-F238E27FC236}">
                <a16:creationId xmlns:a16="http://schemas.microsoft.com/office/drawing/2014/main" id="{F3493222-A490-4F8C-BB9A-77B0F1F28A99}"/>
              </a:ext>
            </a:extLst>
          </p:cNvPr>
          <p:cNvCxnSpPr>
            <a:cxnSpLocks/>
            <a:stCxn id="160" idx="0"/>
            <a:endCxn id="70" idx="6"/>
          </p:cNvCxnSpPr>
          <p:nvPr/>
        </p:nvCxnSpPr>
        <p:spPr>
          <a:xfrm rot="16200000" flipH="1" flipV="1">
            <a:off x="5867174" y="1493039"/>
            <a:ext cx="447062" cy="2808309"/>
          </a:xfrm>
          <a:prstGeom prst="curvedConnector4">
            <a:avLst>
              <a:gd name="adj1" fmla="val -51134"/>
              <a:gd name="adj2" fmla="val 5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E8C1A4-6B1E-438B-9A69-691D32051514}"/>
              </a:ext>
            </a:extLst>
          </p:cNvPr>
          <p:cNvSpPr txBox="1"/>
          <p:nvPr/>
        </p:nvSpPr>
        <p:spPr>
          <a:xfrm>
            <a:off x="8724122" y="907890"/>
            <a:ext cx="159691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latin typeface="Segoe UI" panose="020B0502040204020203" pitchFamily="34" charset="0"/>
                <a:cs typeface="Segoe UI" panose="020B0502040204020203" pitchFamily="34" charset="0"/>
              </a:rPr>
              <a:t>Commit order P1/P2/P5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Ready to commit: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P2.TO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P5.TO1/2/3/4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Commit: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P2.TO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</a:t>
            </a: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.TO1/2/3/4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34983-83F8-483A-A78A-4F05B66AB750}"/>
              </a:ext>
            </a:extLst>
          </p:cNvPr>
          <p:cNvSpPr/>
          <p:nvPr/>
        </p:nvSpPr>
        <p:spPr>
          <a:xfrm>
            <a:off x="4811892" y="963970"/>
            <a:ext cx="2077281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u="sng" dirty="0" err="1"/>
              <a:t>Tesseract.Common</a:t>
            </a:r>
            <a:endParaRPr lang="en-GB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Types shared between API and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03788D-3AF7-4C07-9DCF-9B6AC350CDFA}"/>
              </a:ext>
            </a:extLst>
          </p:cNvPr>
          <p:cNvSpPr/>
          <p:nvPr/>
        </p:nvSpPr>
        <p:spPr>
          <a:xfrm>
            <a:off x="1695969" y="2767967"/>
            <a:ext cx="2077281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u="sng" dirty="0" err="1"/>
              <a:t>Tesseract.Core</a:t>
            </a:r>
            <a:endParaRPr lang="en-GB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Object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Type Compiler and Script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DevOps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4D050-8CD4-4F9D-BA0D-7E4747B3D0C6}"/>
              </a:ext>
            </a:extLst>
          </p:cNvPr>
          <p:cNvSpPr/>
          <p:nvPr/>
        </p:nvSpPr>
        <p:spPr>
          <a:xfrm>
            <a:off x="4811891" y="2767967"/>
            <a:ext cx="2077281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u="sng" dirty="0" err="1"/>
              <a:t>Tesseract.API</a:t>
            </a:r>
            <a:endParaRPr lang="en-GB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REST API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437792-6BA3-49A2-80F6-57B01C7BFCC3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3773250" y="3429000"/>
            <a:ext cx="10386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0B0EEC-27B1-4029-9565-74904AA67E38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5850532" y="2286036"/>
            <a:ext cx="1" cy="4819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91FA6F-C2E9-4CAD-B4B3-28854B55EA1E}"/>
              </a:ext>
            </a:extLst>
          </p:cNvPr>
          <p:cNvSpPr txBox="1"/>
          <p:nvPr/>
        </p:nvSpPr>
        <p:spPr>
          <a:xfrm>
            <a:off x="5850531" y="2437757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references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257B8-91B3-4EAC-AF80-580CAEC44D74}"/>
              </a:ext>
            </a:extLst>
          </p:cNvPr>
          <p:cNvSpPr txBox="1"/>
          <p:nvPr/>
        </p:nvSpPr>
        <p:spPr>
          <a:xfrm>
            <a:off x="4096789" y="3429000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references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5351B5-5815-491C-8A7A-6A3D94A18AE9}"/>
              </a:ext>
            </a:extLst>
          </p:cNvPr>
          <p:cNvSpPr/>
          <p:nvPr/>
        </p:nvSpPr>
        <p:spPr>
          <a:xfrm>
            <a:off x="7927813" y="2767967"/>
            <a:ext cx="2077281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u="sng" dirty="0" err="1"/>
              <a:t>Tesseract.UI</a:t>
            </a:r>
            <a:endParaRPr lang="en-GB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Web 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00DAF-8C84-4808-8262-D3470FC0A808}"/>
              </a:ext>
            </a:extLst>
          </p:cNvPr>
          <p:cNvSpPr txBox="1"/>
          <p:nvPr/>
        </p:nvSpPr>
        <p:spPr>
          <a:xfrm>
            <a:off x="7243012" y="2112457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references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81FC90-1BD9-465F-9B26-E82A275D46FE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flipH="1" flipV="1">
            <a:off x="6889173" y="1625003"/>
            <a:ext cx="1038640" cy="18039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C63021-5329-4F12-9596-663D097181C1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6889172" y="3429000"/>
            <a:ext cx="1038641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8D53DB-5187-4EB9-A751-DDAFB362F866}"/>
              </a:ext>
            </a:extLst>
          </p:cNvPr>
          <p:cNvSpPr txBox="1"/>
          <p:nvPr/>
        </p:nvSpPr>
        <p:spPr>
          <a:xfrm>
            <a:off x="7170824" y="3486253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calls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50480-B2BE-4A59-8F28-7A70A1962F5E}"/>
              </a:ext>
            </a:extLst>
          </p:cNvPr>
          <p:cNvSpPr txBox="1"/>
          <p:nvPr/>
        </p:nvSpPr>
        <p:spPr>
          <a:xfrm>
            <a:off x="8240618" y="4671151"/>
            <a:ext cx="3404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implies that UI is server app and </a:t>
            </a:r>
            <a:r>
              <a:rPr lang="en-GB" dirty="0" err="1"/>
              <a:t>signalR</a:t>
            </a:r>
            <a:r>
              <a:rPr lang="en-GB" dirty="0"/>
              <a:t> stuff works well and we accept a little bit of double hop-latency or…</a:t>
            </a:r>
          </a:p>
          <a:p>
            <a:endParaRPr lang="en-GB" dirty="0"/>
          </a:p>
          <a:p>
            <a:r>
              <a:rPr lang="en-GB" dirty="0"/>
              <a:t>We use </a:t>
            </a:r>
            <a:r>
              <a:rPr lang="en-GB" dirty="0" err="1"/>
              <a:t>blazor</a:t>
            </a:r>
            <a:r>
              <a:rPr lang="en-GB" dirty="0"/>
              <a:t> web assembly</a:t>
            </a:r>
          </a:p>
        </p:txBody>
      </p:sp>
    </p:spTree>
    <p:extLst>
      <p:ext uri="{BB962C8B-B14F-4D97-AF65-F5344CB8AC3E}">
        <p14:creationId xmlns:p14="http://schemas.microsoft.com/office/powerpoint/2010/main" val="425138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Regan</dc:creator>
  <cp:lastModifiedBy>David Regan</cp:lastModifiedBy>
  <cp:revision>8</cp:revision>
  <dcterms:created xsi:type="dcterms:W3CDTF">2020-11-20T15:51:12Z</dcterms:created>
  <dcterms:modified xsi:type="dcterms:W3CDTF">2020-11-30T17:08:43Z</dcterms:modified>
</cp:coreProperties>
</file>