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Regan" userId="f763d68e-9660-4957-9ef9-e22725b83a40" providerId="ADAL" clId="{3FAE12B7-01A9-4A35-8977-41E596A2DC1D}"/>
    <pc:docChg chg="modSld">
      <pc:chgData name="David Regan" userId="f763d68e-9660-4957-9ef9-e22725b83a40" providerId="ADAL" clId="{3FAE12B7-01A9-4A35-8977-41E596A2DC1D}" dt="2020-05-19T15:26:22.886" v="27" actId="6549"/>
      <pc:docMkLst>
        <pc:docMk/>
      </pc:docMkLst>
      <pc:sldChg chg="modSp">
        <pc:chgData name="David Regan" userId="f763d68e-9660-4957-9ef9-e22725b83a40" providerId="ADAL" clId="{3FAE12B7-01A9-4A35-8977-41E596A2DC1D}" dt="2020-05-19T08:53:02.898" v="4" actId="1076"/>
        <pc:sldMkLst>
          <pc:docMk/>
          <pc:sldMk cId="1081140253" sldId="256"/>
        </pc:sldMkLst>
        <pc:spChg chg="mod">
          <ac:chgData name="David Regan" userId="f763d68e-9660-4957-9ef9-e22725b83a40" providerId="ADAL" clId="{3FAE12B7-01A9-4A35-8977-41E596A2DC1D}" dt="2020-05-19T08:53:02.898" v="4" actId="1076"/>
          <ac:spMkLst>
            <pc:docMk/>
            <pc:sldMk cId="1081140253" sldId="256"/>
            <ac:spMk id="64" creationId="{D55BDD0C-819B-421F-B9D2-D08C95D415B9}"/>
          </ac:spMkLst>
        </pc:spChg>
        <pc:spChg chg="mod">
          <ac:chgData name="David Regan" userId="f763d68e-9660-4957-9ef9-e22725b83a40" providerId="ADAL" clId="{3FAE12B7-01A9-4A35-8977-41E596A2DC1D}" dt="2020-05-19T08:53:02.898" v="4" actId="1076"/>
          <ac:spMkLst>
            <pc:docMk/>
            <pc:sldMk cId="1081140253" sldId="256"/>
            <ac:spMk id="157" creationId="{453E7490-4EB9-4D1D-920E-23422087C46B}"/>
          </ac:spMkLst>
        </pc:spChg>
        <pc:spChg chg="mod">
          <ac:chgData name="David Regan" userId="f763d68e-9660-4957-9ef9-e22725b83a40" providerId="ADAL" clId="{3FAE12B7-01A9-4A35-8977-41E596A2DC1D}" dt="2020-05-19T08:53:02.898" v="4" actId="1076"/>
          <ac:spMkLst>
            <pc:docMk/>
            <pc:sldMk cId="1081140253" sldId="256"/>
            <ac:spMk id="158" creationId="{211D73FB-B710-47C3-BD77-A4DC74F93560}"/>
          </ac:spMkLst>
        </pc:spChg>
        <pc:spChg chg="mod">
          <ac:chgData name="David Regan" userId="f763d68e-9660-4957-9ef9-e22725b83a40" providerId="ADAL" clId="{3FAE12B7-01A9-4A35-8977-41E596A2DC1D}" dt="2020-05-19T08:53:02.898" v="4" actId="1076"/>
          <ac:spMkLst>
            <pc:docMk/>
            <pc:sldMk cId="1081140253" sldId="256"/>
            <ac:spMk id="159" creationId="{A1529F01-3EA5-4BC1-AFDB-BBAAF8599786}"/>
          </ac:spMkLst>
        </pc:spChg>
        <pc:spChg chg="mod">
          <ac:chgData name="David Regan" userId="f763d68e-9660-4957-9ef9-e22725b83a40" providerId="ADAL" clId="{3FAE12B7-01A9-4A35-8977-41E596A2DC1D}" dt="2020-05-19T08:53:02.898" v="4" actId="1076"/>
          <ac:spMkLst>
            <pc:docMk/>
            <pc:sldMk cId="1081140253" sldId="256"/>
            <ac:spMk id="160" creationId="{58E1B1A2-9224-4EA8-A1D2-DCDDDF0F574E}"/>
          </ac:spMkLst>
        </pc:spChg>
        <pc:grpChg chg="mod">
          <ac:chgData name="David Regan" userId="f763d68e-9660-4957-9ef9-e22725b83a40" providerId="ADAL" clId="{3FAE12B7-01A9-4A35-8977-41E596A2DC1D}" dt="2020-05-19T08:53:02.898" v="4" actId="1076"/>
          <ac:grpSpMkLst>
            <pc:docMk/>
            <pc:sldMk cId="1081140253" sldId="256"/>
            <ac:grpSpMk id="29" creationId="{0A063905-848F-4A5A-B689-F38CBAF48943}"/>
          </ac:grpSpMkLst>
        </pc:grpChg>
        <pc:grpChg chg="mod">
          <ac:chgData name="David Regan" userId="f763d68e-9660-4957-9ef9-e22725b83a40" providerId="ADAL" clId="{3FAE12B7-01A9-4A35-8977-41E596A2DC1D}" dt="2020-05-19T08:53:02.898" v="4" actId="1076"/>
          <ac:grpSpMkLst>
            <pc:docMk/>
            <pc:sldMk cId="1081140253" sldId="256"/>
            <ac:grpSpMk id="50" creationId="{45260B6B-EE1C-4056-9B62-7901969B63CC}"/>
          </ac:grpSpMkLst>
        </pc:grpChg>
        <pc:grpChg chg="mod">
          <ac:chgData name="David Regan" userId="f763d68e-9660-4957-9ef9-e22725b83a40" providerId="ADAL" clId="{3FAE12B7-01A9-4A35-8977-41E596A2DC1D}" dt="2020-05-19T08:53:02.898" v="4" actId="1076"/>
          <ac:grpSpMkLst>
            <pc:docMk/>
            <pc:sldMk cId="1081140253" sldId="256"/>
            <ac:grpSpMk id="52" creationId="{3F7ED9AA-799E-4E9E-A3E4-4F8556615999}"/>
          </ac:grpSpMkLst>
        </pc:grpChg>
        <pc:grpChg chg="mod">
          <ac:chgData name="David Regan" userId="f763d68e-9660-4957-9ef9-e22725b83a40" providerId="ADAL" clId="{3FAE12B7-01A9-4A35-8977-41E596A2DC1D}" dt="2020-05-19T08:53:02.898" v="4" actId="1076"/>
          <ac:grpSpMkLst>
            <pc:docMk/>
            <pc:sldMk cId="1081140253" sldId="256"/>
            <ac:grpSpMk id="69" creationId="{67BA9241-5084-490E-951E-3CC1504DFAA6}"/>
          </ac:grpSpMkLst>
        </pc:grpChg>
        <pc:grpChg chg="mod">
          <ac:chgData name="David Regan" userId="f763d68e-9660-4957-9ef9-e22725b83a40" providerId="ADAL" clId="{3FAE12B7-01A9-4A35-8977-41E596A2DC1D}" dt="2020-05-19T08:53:02.898" v="4" actId="1076"/>
          <ac:grpSpMkLst>
            <pc:docMk/>
            <pc:sldMk cId="1081140253" sldId="256"/>
            <ac:grpSpMk id="80" creationId="{46447E7F-D541-4AFB-900C-212AED5325E4}"/>
          </ac:grpSpMkLst>
        </pc:grpChg>
        <pc:grpChg chg="mod">
          <ac:chgData name="David Regan" userId="f763d68e-9660-4957-9ef9-e22725b83a40" providerId="ADAL" clId="{3FAE12B7-01A9-4A35-8977-41E596A2DC1D}" dt="2020-05-19T08:53:02.898" v="4" actId="1076"/>
          <ac:grpSpMkLst>
            <pc:docMk/>
            <pc:sldMk cId="1081140253" sldId="256"/>
            <ac:grpSpMk id="110" creationId="{7F96366F-753A-4483-9D9F-38ED715EE672}"/>
          </ac:grpSpMkLst>
        </pc:grpChg>
        <pc:grpChg chg="mod">
          <ac:chgData name="David Regan" userId="f763d68e-9660-4957-9ef9-e22725b83a40" providerId="ADAL" clId="{3FAE12B7-01A9-4A35-8977-41E596A2DC1D}" dt="2020-05-19T08:53:02.898" v="4" actId="1076"/>
          <ac:grpSpMkLst>
            <pc:docMk/>
            <pc:sldMk cId="1081140253" sldId="256"/>
            <ac:grpSpMk id="156" creationId="{7FC24A98-BAFB-485D-8B0A-7535C596074E}"/>
          </ac:grpSpMkLst>
        </pc:grpChg>
        <pc:cxnChg chg="mod">
          <ac:chgData name="David Regan" userId="f763d68e-9660-4957-9ef9-e22725b83a40" providerId="ADAL" clId="{3FAE12B7-01A9-4A35-8977-41E596A2DC1D}" dt="2020-05-19T08:53:02.898" v="4" actId="1076"/>
          <ac:cxnSpMkLst>
            <pc:docMk/>
            <pc:sldMk cId="1081140253" sldId="256"/>
            <ac:cxnSpMk id="122" creationId="{A0FC2919-6782-4D6E-8CE4-DAC0FF909BA4}"/>
          </ac:cxnSpMkLst>
        </pc:cxnChg>
        <pc:cxnChg chg="mod">
          <ac:chgData name="David Regan" userId="f763d68e-9660-4957-9ef9-e22725b83a40" providerId="ADAL" clId="{3FAE12B7-01A9-4A35-8977-41E596A2DC1D}" dt="2020-05-19T08:53:02.898" v="4" actId="1076"/>
          <ac:cxnSpMkLst>
            <pc:docMk/>
            <pc:sldMk cId="1081140253" sldId="256"/>
            <ac:cxnSpMk id="125" creationId="{5726803C-2D93-42C7-8761-C8122E60DCEA}"/>
          </ac:cxnSpMkLst>
        </pc:cxnChg>
        <pc:cxnChg chg="mod">
          <ac:chgData name="David Regan" userId="f763d68e-9660-4957-9ef9-e22725b83a40" providerId="ADAL" clId="{3FAE12B7-01A9-4A35-8977-41E596A2DC1D}" dt="2020-05-19T08:53:02.898" v="4" actId="1076"/>
          <ac:cxnSpMkLst>
            <pc:docMk/>
            <pc:sldMk cId="1081140253" sldId="256"/>
            <ac:cxnSpMk id="128" creationId="{C1E76554-C068-42F3-A11D-D36E5B54A6B3}"/>
          </ac:cxnSpMkLst>
        </pc:cxnChg>
        <pc:cxnChg chg="mod">
          <ac:chgData name="David Regan" userId="f763d68e-9660-4957-9ef9-e22725b83a40" providerId="ADAL" clId="{3FAE12B7-01A9-4A35-8977-41E596A2DC1D}" dt="2020-05-19T08:53:02.898" v="4" actId="1076"/>
          <ac:cxnSpMkLst>
            <pc:docMk/>
            <pc:sldMk cId="1081140253" sldId="256"/>
            <ac:cxnSpMk id="131" creationId="{BDA1032B-68AE-48F6-8477-186E79C3457A}"/>
          </ac:cxnSpMkLst>
        </pc:cxnChg>
        <pc:cxnChg chg="mod">
          <ac:chgData name="David Regan" userId="f763d68e-9660-4957-9ef9-e22725b83a40" providerId="ADAL" clId="{3FAE12B7-01A9-4A35-8977-41E596A2DC1D}" dt="2020-05-19T08:53:02.898" v="4" actId="1076"/>
          <ac:cxnSpMkLst>
            <pc:docMk/>
            <pc:sldMk cId="1081140253" sldId="256"/>
            <ac:cxnSpMk id="134" creationId="{05DCC4E7-0AAB-47BB-B8CB-102351F86C77}"/>
          </ac:cxnSpMkLst>
        </pc:cxnChg>
        <pc:cxnChg chg="mod">
          <ac:chgData name="David Regan" userId="f763d68e-9660-4957-9ef9-e22725b83a40" providerId="ADAL" clId="{3FAE12B7-01A9-4A35-8977-41E596A2DC1D}" dt="2020-05-19T08:53:02.898" v="4" actId="1076"/>
          <ac:cxnSpMkLst>
            <pc:docMk/>
            <pc:sldMk cId="1081140253" sldId="256"/>
            <ac:cxnSpMk id="138" creationId="{44592636-946D-4F25-9D73-0FA7D9F0BB9E}"/>
          </ac:cxnSpMkLst>
        </pc:cxnChg>
        <pc:cxnChg chg="mod">
          <ac:chgData name="David Regan" userId="f763d68e-9660-4957-9ef9-e22725b83a40" providerId="ADAL" clId="{3FAE12B7-01A9-4A35-8977-41E596A2DC1D}" dt="2020-05-19T08:53:02.898" v="4" actId="1076"/>
          <ac:cxnSpMkLst>
            <pc:docMk/>
            <pc:sldMk cId="1081140253" sldId="256"/>
            <ac:cxnSpMk id="151" creationId="{700C5FDA-E903-4684-8403-169A975084D8}"/>
          </ac:cxnSpMkLst>
        </pc:cxnChg>
        <pc:cxnChg chg="mod">
          <ac:chgData name="David Regan" userId="f763d68e-9660-4957-9ef9-e22725b83a40" providerId="ADAL" clId="{3FAE12B7-01A9-4A35-8977-41E596A2DC1D}" dt="2020-05-19T08:53:02.898" v="4" actId="1076"/>
          <ac:cxnSpMkLst>
            <pc:docMk/>
            <pc:sldMk cId="1081140253" sldId="256"/>
            <ac:cxnSpMk id="161" creationId="{246FC8D7-00FA-48C2-B65E-3FFE9A03B430}"/>
          </ac:cxnSpMkLst>
        </pc:cxnChg>
        <pc:cxnChg chg="mod">
          <ac:chgData name="David Regan" userId="f763d68e-9660-4957-9ef9-e22725b83a40" providerId="ADAL" clId="{3FAE12B7-01A9-4A35-8977-41E596A2DC1D}" dt="2020-05-19T08:53:02.898" v="4" actId="1076"/>
          <ac:cxnSpMkLst>
            <pc:docMk/>
            <pc:sldMk cId="1081140253" sldId="256"/>
            <ac:cxnSpMk id="164" creationId="{815BD3DC-5CB2-4C86-BA7F-4E461F5127BC}"/>
          </ac:cxnSpMkLst>
        </pc:cxnChg>
        <pc:cxnChg chg="mod">
          <ac:chgData name="David Regan" userId="f763d68e-9660-4957-9ef9-e22725b83a40" providerId="ADAL" clId="{3FAE12B7-01A9-4A35-8977-41E596A2DC1D}" dt="2020-05-19T08:53:02.898" v="4" actId="1076"/>
          <ac:cxnSpMkLst>
            <pc:docMk/>
            <pc:sldMk cId="1081140253" sldId="256"/>
            <ac:cxnSpMk id="167" creationId="{5AC516CA-FE5D-41C1-9556-EF941AF9F06C}"/>
          </ac:cxnSpMkLst>
        </pc:cxnChg>
        <pc:cxnChg chg="mod">
          <ac:chgData name="David Regan" userId="f763d68e-9660-4957-9ef9-e22725b83a40" providerId="ADAL" clId="{3FAE12B7-01A9-4A35-8977-41E596A2DC1D}" dt="2020-05-19T08:53:02.898" v="4" actId="1076"/>
          <ac:cxnSpMkLst>
            <pc:docMk/>
            <pc:sldMk cId="1081140253" sldId="256"/>
            <ac:cxnSpMk id="170" creationId="{B3FFB787-3E37-4279-AA7D-CD5070F8EC5F}"/>
          </ac:cxnSpMkLst>
        </pc:cxnChg>
        <pc:cxnChg chg="mod">
          <ac:chgData name="David Regan" userId="f763d68e-9660-4957-9ef9-e22725b83a40" providerId="ADAL" clId="{3FAE12B7-01A9-4A35-8977-41E596A2DC1D}" dt="2020-05-19T08:53:02.898" v="4" actId="1076"/>
          <ac:cxnSpMkLst>
            <pc:docMk/>
            <pc:sldMk cId="1081140253" sldId="256"/>
            <ac:cxnSpMk id="173" creationId="{728B591D-B42F-40B9-9939-E97FEE595F1D}"/>
          </ac:cxnSpMkLst>
        </pc:cxnChg>
      </pc:sldChg>
      <pc:sldChg chg="modSp">
        <pc:chgData name="David Regan" userId="f763d68e-9660-4957-9ef9-e22725b83a40" providerId="ADAL" clId="{3FAE12B7-01A9-4A35-8977-41E596A2DC1D}" dt="2020-05-19T15:26:22.886" v="27" actId="6549"/>
        <pc:sldMkLst>
          <pc:docMk/>
          <pc:sldMk cId="915570220" sldId="257"/>
        </pc:sldMkLst>
        <pc:spChg chg="mod">
          <ac:chgData name="David Regan" userId="f763d68e-9660-4957-9ef9-e22725b83a40" providerId="ADAL" clId="{3FAE12B7-01A9-4A35-8977-41E596A2DC1D}" dt="2020-05-19T15:26:22.886" v="27" actId="6549"/>
          <ac:spMkLst>
            <pc:docMk/>
            <pc:sldMk cId="915570220" sldId="257"/>
            <ac:spMk id="12" creationId="{1AE8C1A4-6B1E-438B-9A69-691D320515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83A6-EB27-47AB-AD3A-9EF9EBC2E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DE5C6-4768-48BE-90E9-F1C72227F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555-9F4D-4BF4-94EF-10132413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40A-AB2C-4C90-8C87-D662D6BC1416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D265F-2891-4511-8A59-4CEA4850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9268E-012A-4211-9194-6AE282BE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D19F-DE12-430A-AD47-9C2304290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26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B71C-1D7C-45DF-87B3-9FB1149D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9FAB2-5210-4A8E-862E-911CC0D8A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885A7-2584-4391-BF81-2FC91250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40A-AB2C-4C90-8C87-D662D6BC1416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4F34-9043-467E-8090-54AF738B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822C4-E40E-45A1-BFCA-978752B0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D19F-DE12-430A-AD47-9C2304290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1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FFD74-D21C-46B5-A1B2-C932E65FA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A20F6-C966-4AF8-B7D2-9A444B931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F30E0-6B5C-4068-A936-78ABF10B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40A-AB2C-4C90-8C87-D662D6BC1416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46BCB-6C82-4194-937D-59B79DBB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111A1-2F52-4F8E-8422-12A9AD8D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D19F-DE12-430A-AD47-9C2304290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24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B335-9EEE-40FB-ABED-4C3070CA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493EB-A37E-4D2E-AF26-FE077DD6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E3E36-964D-42A2-9D32-E4D5E3E7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40A-AB2C-4C90-8C87-D662D6BC1416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1291-12EA-4D29-A284-B9861A8F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791B9-E6F3-475C-AA85-DAE6E9F5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D19F-DE12-430A-AD47-9C2304290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36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C072-F38F-4B47-B245-555A8AC3D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879CF-FF4A-4008-A3E3-80E3B5AF7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259F2-F83A-4A84-BB17-7EE0BBE6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40A-AB2C-4C90-8C87-D662D6BC1416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AE6CF-CC26-44C8-993F-701EC378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280AB-D318-4561-8E02-F03B8822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D19F-DE12-430A-AD47-9C2304290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35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E462-AE3F-4C4D-AD98-D4026390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1C099-F042-4D46-B9E1-EC977922C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49E24-8501-4835-AE7B-98E8A9941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6B28D-07AE-4689-8545-B3318734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40A-AB2C-4C90-8C87-D662D6BC1416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86BC0-41DE-4B33-A96B-18C99D43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781E5-DBB7-4318-A981-B01B876A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D19F-DE12-430A-AD47-9C2304290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9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DC76-27BB-4EAE-8018-7ACBA5B7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FEEF9-76AB-493E-B64C-751A45F1A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AA0AF-B84B-4BE8-A15C-B606A98BB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4AD6C-B54A-4FB6-A60D-A90B935D5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3DA26-345C-45F7-B027-C55238084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E017F-7066-4798-ABC1-DF72EE68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40A-AB2C-4C90-8C87-D662D6BC1416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6126A-6B3A-4CB7-A11F-B90C13F8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FE490-4336-4AC8-99FF-0E53FD85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D19F-DE12-430A-AD47-9C2304290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77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E2CC-F8A5-46C3-802C-9EF23B88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A2EFE-5C3B-4037-82B2-4AE2BAEF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40A-AB2C-4C90-8C87-D662D6BC1416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B5446-D81E-4C31-8E9A-4B4CF197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E62B6-DADF-4F4D-8B6D-419B8A37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D19F-DE12-430A-AD47-9C2304290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87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F1DB4-CD3D-47CF-BA64-77EC4690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40A-AB2C-4C90-8C87-D662D6BC1416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E8EBD-7E1A-4079-B46E-7A59B1D5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658E4-6880-46A6-BE7A-980A4CBE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D19F-DE12-430A-AD47-9C2304290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12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9E57-714A-45E4-83AC-C3B08BFA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42CD2-D1FC-4BCC-AF15-F3A60A206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C0D87-4B09-46C6-B400-339F684BB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A4780-14FE-4664-A9F9-A8C6C20B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40A-AB2C-4C90-8C87-D662D6BC1416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3F2F-1F4E-46E8-A01D-4DD0A6D5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73FD5-8336-4210-A583-2F63D7CF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D19F-DE12-430A-AD47-9C2304290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98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98C7-A02F-4815-A317-296D2C4B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B8EF5-17D1-4D13-9619-6E70F8DDE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46168-F626-412B-B456-19D75A3B1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34BAA-7AF0-43AB-AC81-D64A0C83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40A-AB2C-4C90-8C87-D662D6BC1416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2B278-D6C4-49E2-8F97-B23C3CF4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04AC9-B0A4-4769-94AB-772E2151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D19F-DE12-430A-AD47-9C2304290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80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0EF59-6C56-40FA-8FFA-37D0D56D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C1B9C-0863-45A1-AC6C-56AF0843C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E8296-9345-4B5E-80E4-CD330686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D840A-AB2C-4C90-8C87-D662D6BC1416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D8068-2152-4019-B861-02FA0312F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C1953-9045-4DAB-912B-DAFC7F79D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7D19F-DE12-430A-AD47-9C2304290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92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A063905-848F-4A5A-B689-F38CBAF48943}"/>
              </a:ext>
            </a:extLst>
          </p:cNvPr>
          <p:cNvGrpSpPr/>
          <p:nvPr/>
        </p:nvGrpSpPr>
        <p:grpSpPr>
          <a:xfrm>
            <a:off x="908575" y="1758028"/>
            <a:ext cx="710588" cy="710588"/>
            <a:chOff x="4236098" y="1048282"/>
            <a:chExt cx="914742" cy="91474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2F8B98C-BB13-444C-B9FF-F802D24A23BB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5BEB94-C0B3-4D61-BA68-EA40E83595FA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7F39F7-7E4B-4AE1-8CFA-7B390F4DCB0C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E07771-0ED3-40E4-B9F7-4C258702C96E}"/>
                </a:ext>
              </a:extLst>
            </p:cNvPr>
            <p:cNvCxnSpPr>
              <a:cxnSpLocks/>
              <a:stCxn id="4" idx="7"/>
              <a:endCxn id="5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2EA121-B5F1-48FA-AE9C-9F1873FEBF69}"/>
                </a:ext>
              </a:extLst>
            </p:cNvPr>
            <p:cNvCxnSpPr>
              <a:cxnSpLocks/>
              <a:stCxn id="4" idx="6"/>
              <a:endCxn id="5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226309-BC18-4908-B1A6-44201E891C3E}"/>
                </a:ext>
              </a:extLst>
            </p:cNvPr>
            <p:cNvCxnSpPr>
              <a:cxnSpLocks/>
              <a:stCxn id="5" idx="2"/>
              <a:endCxn id="4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B4299D4-3A64-48FF-87AD-4CE6EC9D44F2}"/>
                </a:ext>
              </a:extLst>
            </p:cNvPr>
            <p:cNvCxnSpPr>
              <a:cxnSpLocks/>
              <a:stCxn id="5" idx="1"/>
              <a:endCxn id="4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A46D59-2855-4B5E-A302-78C526C8C0A7}"/>
                </a:ext>
              </a:extLst>
            </p:cNvPr>
            <p:cNvCxnSpPr>
              <a:cxnSpLocks/>
              <a:stCxn id="4" idx="5"/>
              <a:endCxn id="5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472A67-636E-4475-B337-14462745BDD8}"/>
                </a:ext>
              </a:extLst>
            </p:cNvPr>
            <p:cNvCxnSpPr>
              <a:cxnSpLocks/>
              <a:stCxn id="4" idx="4"/>
              <a:endCxn id="5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542B454-01E8-4DFF-9BD8-D7E3FD206ACB}"/>
                </a:ext>
              </a:extLst>
            </p:cNvPr>
            <p:cNvCxnSpPr>
              <a:cxnSpLocks/>
              <a:stCxn id="4" idx="3"/>
              <a:endCxn id="5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5260B6B-EE1C-4056-9B62-7901969B63CC}"/>
              </a:ext>
            </a:extLst>
          </p:cNvPr>
          <p:cNvGrpSpPr/>
          <p:nvPr/>
        </p:nvGrpSpPr>
        <p:grpSpPr>
          <a:xfrm>
            <a:off x="2458448" y="1774766"/>
            <a:ext cx="771516" cy="1278423"/>
            <a:chOff x="6106894" y="795049"/>
            <a:chExt cx="771516" cy="127842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EB187BB-3BCF-4B3A-B61C-1335D92AA497}"/>
                </a:ext>
              </a:extLst>
            </p:cNvPr>
            <p:cNvSpPr/>
            <p:nvPr/>
          </p:nvSpPr>
          <p:spPr>
            <a:xfrm>
              <a:off x="6106896" y="795049"/>
              <a:ext cx="770151" cy="1278423"/>
            </a:xfrm>
            <a:prstGeom prst="rect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dk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BFC3F90-2E2B-48BE-94E3-52C49F2C7138}"/>
                </a:ext>
              </a:extLst>
            </p:cNvPr>
            <p:cNvSpPr/>
            <p:nvPr/>
          </p:nvSpPr>
          <p:spPr>
            <a:xfrm>
              <a:off x="6106896" y="795049"/>
              <a:ext cx="771513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05F255-5EC8-473C-BC64-96A84B045A68}"/>
                </a:ext>
              </a:extLst>
            </p:cNvPr>
            <p:cNvSpPr/>
            <p:nvPr/>
          </p:nvSpPr>
          <p:spPr>
            <a:xfrm>
              <a:off x="6106896" y="1112289"/>
              <a:ext cx="771514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AF1DB6-BBD1-4E26-B741-0EC60BA7A0BB}"/>
                </a:ext>
              </a:extLst>
            </p:cNvPr>
            <p:cNvSpPr/>
            <p:nvPr/>
          </p:nvSpPr>
          <p:spPr>
            <a:xfrm>
              <a:off x="6106894" y="1429529"/>
              <a:ext cx="771515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72D8C46-77E0-4BD2-AE39-EFC92BE77380}"/>
                </a:ext>
              </a:extLst>
            </p:cNvPr>
            <p:cNvSpPr/>
            <p:nvPr/>
          </p:nvSpPr>
          <p:spPr>
            <a:xfrm>
              <a:off x="6106896" y="1756232"/>
              <a:ext cx="771514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7ED9AA-799E-4E9E-A3E4-4F8556615999}"/>
              </a:ext>
            </a:extLst>
          </p:cNvPr>
          <p:cNvGrpSpPr/>
          <p:nvPr/>
        </p:nvGrpSpPr>
        <p:grpSpPr>
          <a:xfrm>
            <a:off x="4130877" y="1592196"/>
            <a:ext cx="710588" cy="710588"/>
            <a:chOff x="4236098" y="1048282"/>
            <a:chExt cx="914742" cy="91474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46D57A-33AA-43D1-942D-A3E1457411E4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687EA62-19E7-4596-92A5-4744FC689E2F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1CB4AF-3B28-4F03-9D0C-33A62C008833}"/>
                </a:ext>
              </a:extLst>
            </p:cNvPr>
            <p:cNvCxnSpPr>
              <a:stCxn id="53" idx="0"/>
              <a:endCxn id="54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AB86707-4C1D-4D6E-97CC-CCD69CACB24F}"/>
                </a:ext>
              </a:extLst>
            </p:cNvPr>
            <p:cNvCxnSpPr>
              <a:cxnSpLocks/>
              <a:stCxn id="53" idx="7"/>
              <a:endCxn id="54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97132B0-AC60-488A-88D4-2AB647D2E5CE}"/>
                </a:ext>
              </a:extLst>
            </p:cNvPr>
            <p:cNvCxnSpPr>
              <a:cxnSpLocks/>
              <a:stCxn id="53" idx="6"/>
              <a:endCxn id="54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C519001-0371-472F-AE6B-69ED96394558}"/>
                </a:ext>
              </a:extLst>
            </p:cNvPr>
            <p:cNvCxnSpPr>
              <a:cxnSpLocks/>
              <a:stCxn id="54" idx="2"/>
              <a:endCxn id="53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BD265AC-E076-4011-A802-BBCAA7A49856}"/>
                </a:ext>
              </a:extLst>
            </p:cNvPr>
            <p:cNvCxnSpPr>
              <a:cxnSpLocks/>
              <a:stCxn id="54" idx="1"/>
              <a:endCxn id="53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6D50E8B-879C-42AA-A96E-40E8501FBA47}"/>
                </a:ext>
              </a:extLst>
            </p:cNvPr>
            <p:cNvCxnSpPr>
              <a:cxnSpLocks/>
              <a:stCxn id="53" idx="5"/>
              <a:endCxn id="54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1EAD303-4EE3-4592-B760-9A8A8F83B678}"/>
                </a:ext>
              </a:extLst>
            </p:cNvPr>
            <p:cNvCxnSpPr>
              <a:cxnSpLocks/>
              <a:stCxn id="53" idx="4"/>
              <a:endCxn id="54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AD043E-30E7-414A-9E92-FE923DA5DBE3}"/>
                </a:ext>
              </a:extLst>
            </p:cNvPr>
            <p:cNvCxnSpPr>
              <a:cxnSpLocks/>
              <a:stCxn id="53" idx="3"/>
              <a:endCxn id="54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D55BDD0C-819B-421F-B9D2-D08C95D415B9}"/>
              </a:ext>
            </a:extLst>
          </p:cNvPr>
          <p:cNvSpPr/>
          <p:nvPr/>
        </p:nvSpPr>
        <p:spPr>
          <a:xfrm>
            <a:off x="5845015" y="905157"/>
            <a:ext cx="602474" cy="611588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BA9241-5084-490E-951E-3CC1504DFAA6}"/>
              </a:ext>
            </a:extLst>
          </p:cNvPr>
          <p:cNvGrpSpPr/>
          <p:nvPr/>
        </p:nvGrpSpPr>
        <p:grpSpPr>
          <a:xfrm>
            <a:off x="4114985" y="2553019"/>
            <a:ext cx="710588" cy="710588"/>
            <a:chOff x="4236098" y="1048282"/>
            <a:chExt cx="914742" cy="91474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21450AF-0602-45D9-8EE2-D24E0EE3CF3B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5D6C04D-8835-4DFF-85BA-DB2504B671F6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A53A213-3959-4D00-A83B-91762E6DECBB}"/>
                </a:ext>
              </a:extLst>
            </p:cNvPr>
            <p:cNvCxnSpPr>
              <a:stCxn id="70" idx="0"/>
              <a:endCxn id="71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6CDC43-638D-42F7-B055-26D30D230C16}"/>
                </a:ext>
              </a:extLst>
            </p:cNvPr>
            <p:cNvCxnSpPr>
              <a:cxnSpLocks/>
              <a:stCxn id="70" idx="7"/>
              <a:endCxn id="71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0619655-DE32-46C7-94BF-C1A45344F462}"/>
                </a:ext>
              </a:extLst>
            </p:cNvPr>
            <p:cNvCxnSpPr>
              <a:cxnSpLocks/>
              <a:stCxn id="70" idx="6"/>
              <a:endCxn id="71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A54D35C-F28C-4C95-A2E0-601B5AAB2F22}"/>
                </a:ext>
              </a:extLst>
            </p:cNvPr>
            <p:cNvCxnSpPr>
              <a:cxnSpLocks/>
              <a:stCxn id="71" idx="2"/>
              <a:endCxn id="70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91CDC99-926F-4FF4-9AE2-547584D78E99}"/>
                </a:ext>
              </a:extLst>
            </p:cNvPr>
            <p:cNvCxnSpPr>
              <a:cxnSpLocks/>
              <a:stCxn id="71" idx="1"/>
              <a:endCxn id="70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BA12288-02D9-463E-A354-9AAEAA5F08CA}"/>
                </a:ext>
              </a:extLst>
            </p:cNvPr>
            <p:cNvCxnSpPr>
              <a:cxnSpLocks/>
              <a:stCxn id="70" idx="5"/>
              <a:endCxn id="71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1EB02DC-94A7-4A8D-84BE-5A12CD0DB146}"/>
                </a:ext>
              </a:extLst>
            </p:cNvPr>
            <p:cNvCxnSpPr>
              <a:cxnSpLocks/>
              <a:stCxn id="70" idx="4"/>
              <a:endCxn id="71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A82FE2D-0B38-454F-8354-C95710F23DE7}"/>
                </a:ext>
              </a:extLst>
            </p:cNvPr>
            <p:cNvCxnSpPr>
              <a:cxnSpLocks/>
              <a:stCxn id="70" idx="3"/>
              <a:endCxn id="71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6447E7F-D541-4AFB-900C-212AED5325E4}"/>
              </a:ext>
            </a:extLst>
          </p:cNvPr>
          <p:cNvGrpSpPr/>
          <p:nvPr/>
        </p:nvGrpSpPr>
        <p:grpSpPr>
          <a:xfrm>
            <a:off x="4114985" y="3506560"/>
            <a:ext cx="710588" cy="710588"/>
            <a:chOff x="4236098" y="1048282"/>
            <a:chExt cx="914742" cy="914742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C6980F9-2771-48BC-B097-5DF9BFDF9D2C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3625537-EF46-4034-A4C9-842217C663B5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9CC4257-BF9D-46D7-8F43-8A7C8FC3C5E5}"/>
                </a:ext>
              </a:extLst>
            </p:cNvPr>
            <p:cNvCxnSpPr>
              <a:stCxn id="81" idx="0"/>
              <a:endCxn id="82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E078AEC-6C09-44C6-B822-0449CB3DB699}"/>
                </a:ext>
              </a:extLst>
            </p:cNvPr>
            <p:cNvCxnSpPr>
              <a:cxnSpLocks/>
              <a:stCxn id="81" idx="7"/>
              <a:endCxn id="82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4CBFE8F-E7EB-434A-948C-E10003056F9B}"/>
                </a:ext>
              </a:extLst>
            </p:cNvPr>
            <p:cNvCxnSpPr>
              <a:cxnSpLocks/>
              <a:stCxn id="81" idx="6"/>
              <a:endCxn id="82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3C83B2A-97E3-45AB-9B52-E66D57738552}"/>
                </a:ext>
              </a:extLst>
            </p:cNvPr>
            <p:cNvCxnSpPr>
              <a:cxnSpLocks/>
              <a:stCxn id="82" idx="2"/>
              <a:endCxn id="81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F028289-5527-4EA6-B714-B8FDEE66A219}"/>
                </a:ext>
              </a:extLst>
            </p:cNvPr>
            <p:cNvCxnSpPr>
              <a:cxnSpLocks/>
              <a:stCxn id="82" idx="1"/>
              <a:endCxn id="81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49B345E-7D12-4EA6-AD7F-EA23085ACD25}"/>
                </a:ext>
              </a:extLst>
            </p:cNvPr>
            <p:cNvCxnSpPr>
              <a:cxnSpLocks/>
              <a:stCxn id="81" idx="5"/>
              <a:endCxn id="82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9674573-7AFB-4F56-87FA-6218E2BF84FD}"/>
                </a:ext>
              </a:extLst>
            </p:cNvPr>
            <p:cNvCxnSpPr>
              <a:cxnSpLocks/>
              <a:stCxn id="81" idx="4"/>
              <a:endCxn id="82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C1329BE-A4D8-4B62-9BD2-6E2073B395F0}"/>
                </a:ext>
              </a:extLst>
            </p:cNvPr>
            <p:cNvCxnSpPr>
              <a:cxnSpLocks/>
              <a:stCxn id="81" idx="3"/>
              <a:endCxn id="82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F96366F-753A-4483-9D9F-38ED715EE672}"/>
              </a:ext>
            </a:extLst>
          </p:cNvPr>
          <p:cNvGrpSpPr/>
          <p:nvPr/>
        </p:nvGrpSpPr>
        <p:grpSpPr>
          <a:xfrm>
            <a:off x="4130877" y="628180"/>
            <a:ext cx="710588" cy="710588"/>
            <a:chOff x="4236098" y="1048282"/>
            <a:chExt cx="914742" cy="914742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47E718F-222B-4017-9965-8E096ABDE8E2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910F399-D36F-4B04-BF33-868294AFDC21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C07B624-D177-44AC-B8AB-3DC71AA27E36}"/>
                </a:ext>
              </a:extLst>
            </p:cNvPr>
            <p:cNvCxnSpPr>
              <a:stCxn id="111" idx="0"/>
              <a:endCxn id="112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05C5B40-94DD-47E9-A831-8BF6176410C9}"/>
                </a:ext>
              </a:extLst>
            </p:cNvPr>
            <p:cNvCxnSpPr>
              <a:cxnSpLocks/>
              <a:stCxn id="111" idx="7"/>
              <a:endCxn id="112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B59AF18-5D0F-45B2-963B-667E995DED2F}"/>
                </a:ext>
              </a:extLst>
            </p:cNvPr>
            <p:cNvCxnSpPr>
              <a:cxnSpLocks/>
              <a:stCxn id="111" idx="6"/>
              <a:endCxn id="112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4464C3-9C83-43D4-856E-F245F2FA8D70}"/>
                </a:ext>
              </a:extLst>
            </p:cNvPr>
            <p:cNvCxnSpPr>
              <a:cxnSpLocks/>
              <a:stCxn id="112" idx="2"/>
              <a:endCxn id="111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9D9EC27-C804-4CBC-83AD-559E920B8500}"/>
                </a:ext>
              </a:extLst>
            </p:cNvPr>
            <p:cNvCxnSpPr>
              <a:cxnSpLocks/>
              <a:stCxn id="112" idx="1"/>
              <a:endCxn id="111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C69DA2-B208-45DA-B512-8B1158CE675F}"/>
                </a:ext>
              </a:extLst>
            </p:cNvPr>
            <p:cNvCxnSpPr>
              <a:cxnSpLocks/>
              <a:stCxn id="111" idx="5"/>
              <a:endCxn id="112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A8F21C5-2E30-4316-A877-2EF60FBE0891}"/>
                </a:ext>
              </a:extLst>
            </p:cNvPr>
            <p:cNvCxnSpPr>
              <a:cxnSpLocks/>
              <a:stCxn id="111" idx="4"/>
              <a:endCxn id="112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9A5F60C-41CD-42E5-8F72-A47D176509B0}"/>
                </a:ext>
              </a:extLst>
            </p:cNvPr>
            <p:cNvCxnSpPr>
              <a:cxnSpLocks/>
              <a:stCxn id="111" idx="3"/>
              <a:endCxn id="112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A0FC2919-6782-4D6E-8CE4-DAC0FF909BA4}"/>
              </a:ext>
            </a:extLst>
          </p:cNvPr>
          <p:cNvCxnSpPr>
            <a:cxnSpLocks/>
            <a:stCxn id="44" idx="3"/>
            <a:endCxn id="111" idx="2"/>
          </p:cNvCxnSpPr>
          <p:nvPr/>
        </p:nvCxnSpPr>
        <p:spPr>
          <a:xfrm flipV="1">
            <a:off x="3229963" y="983474"/>
            <a:ext cx="900914" cy="9499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1">
            <a:extLst>
              <a:ext uri="{FF2B5EF4-FFF2-40B4-BE49-F238E27FC236}">
                <a16:creationId xmlns:a16="http://schemas.microsoft.com/office/drawing/2014/main" id="{5726803C-2D93-42C7-8761-C8122E60DCEA}"/>
              </a:ext>
            </a:extLst>
          </p:cNvPr>
          <p:cNvCxnSpPr>
            <a:cxnSpLocks/>
            <a:stCxn id="45" idx="3"/>
            <a:endCxn id="53" idx="2"/>
          </p:cNvCxnSpPr>
          <p:nvPr/>
        </p:nvCxnSpPr>
        <p:spPr>
          <a:xfrm flipV="1">
            <a:off x="3229964" y="1947490"/>
            <a:ext cx="900913" cy="3031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1">
            <a:extLst>
              <a:ext uri="{FF2B5EF4-FFF2-40B4-BE49-F238E27FC236}">
                <a16:creationId xmlns:a16="http://schemas.microsoft.com/office/drawing/2014/main" id="{C1E76554-C068-42F3-A11D-D36E5B54A6B3}"/>
              </a:ext>
            </a:extLst>
          </p:cNvPr>
          <p:cNvCxnSpPr>
            <a:cxnSpLocks/>
            <a:stCxn id="46" idx="3"/>
            <a:endCxn id="70" idx="2"/>
          </p:cNvCxnSpPr>
          <p:nvPr/>
        </p:nvCxnSpPr>
        <p:spPr>
          <a:xfrm>
            <a:off x="3229963" y="2567866"/>
            <a:ext cx="885022" cy="3404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21">
            <a:extLst>
              <a:ext uri="{FF2B5EF4-FFF2-40B4-BE49-F238E27FC236}">
                <a16:creationId xmlns:a16="http://schemas.microsoft.com/office/drawing/2014/main" id="{BDA1032B-68AE-48F6-8477-186E79C3457A}"/>
              </a:ext>
            </a:extLst>
          </p:cNvPr>
          <p:cNvCxnSpPr>
            <a:cxnSpLocks/>
            <a:stCxn id="47" idx="3"/>
            <a:endCxn id="81" idx="2"/>
          </p:cNvCxnSpPr>
          <p:nvPr/>
        </p:nvCxnSpPr>
        <p:spPr>
          <a:xfrm>
            <a:off x="3229964" y="2894569"/>
            <a:ext cx="885021" cy="9672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21">
            <a:extLst>
              <a:ext uri="{FF2B5EF4-FFF2-40B4-BE49-F238E27FC236}">
                <a16:creationId xmlns:a16="http://schemas.microsoft.com/office/drawing/2014/main" id="{05DCC4E7-0AAB-47BB-B8CB-102351F86C77}"/>
              </a:ext>
            </a:extLst>
          </p:cNvPr>
          <p:cNvCxnSpPr>
            <a:cxnSpLocks/>
            <a:stCxn id="111" idx="6"/>
            <a:endCxn id="64" idx="1"/>
          </p:cNvCxnSpPr>
          <p:nvPr/>
        </p:nvCxnSpPr>
        <p:spPr>
          <a:xfrm>
            <a:off x="4841465" y="983474"/>
            <a:ext cx="1003550" cy="2274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21">
            <a:extLst>
              <a:ext uri="{FF2B5EF4-FFF2-40B4-BE49-F238E27FC236}">
                <a16:creationId xmlns:a16="http://schemas.microsoft.com/office/drawing/2014/main" id="{44592636-946D-4F25-9D73-0FA7D9F0BB9E}"/>
              </a:ext>
            </a:extLst>
          </p:cNvPr>
          <p:cNvCxnSpPr>
            <a:cxnSpLocks/>
            <a:stCxn id="64" idx="2"/>
            <a:endCxn id="53" idx="6"/>
          </p:cNvCxnSpPr>
          <p:nvPr/>
        </p:nvCxnSpPr>
        <p:spPr>
          <a:xfrm rot="5400000">
            <a:off x="5278487" y="1079724"/>
            <a:ext cx="430745" cy="1304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FC24A98-BAFB-485D-8B0A-7535C596074E}"/>
              </a:ext>
            </a:extLst>
          </p:cNvPr>
          <p:cNvGrpSpPr/>
          <p:nvPr/>
        </p:nvGrpSpPr>
        <p:grpSpPr>
          <a:xfrm>
            <a:off x="5844285" y="3261324"/>
            <a:ext cx="771516" cy="1269093"/>
            <a:chOff x="6908910" y="4194022"/>
            <a:chExt cx="771516" cy="1269093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AB17871-2907-456C-8C2E-A428D7E49959}"/>
                </a:ext>
              </a:extLst>
            </p:cNvPr>
            <p:cNvSpPr/>
            <p:nvPr/>
          </p:nvSpPr>
          <p:spPr>
            <a:xfrm>
              <a:off x="6908912" y="4194023"/>
              <a:ext cx="770151" cy="1269092"/>
            </a:xfrm>
            <a:prstGeom prst="rect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dk1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D19F807-8056-46E6-8F93-973825BB9B5B}"/>
                </a:ext>
              </a:extLst>
            </p:cNvPr>
            <p:cNvSpPr/>
            <p:nvPr/>
          </p:nvSpPr>
          <p:spPr>
            <a:xfrm>
              <a:off x="6908912" y="4194022"/>
              <a:ext cx="771513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A18F7B9-558D-4A72-85A3-BEF5AB5D88D3}"/>
                </a:ext>
              </a:extLst>
            </p:cNvPr>
            <p:cNvSpPr/>
            <p:nvPr/>
          </p:nvSpPr>
          <p:spPr>
            <a:xfrm>
              <a:off x="6908912" y="4511262"/>
              <a:ext cx="771514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8BABA84-B1E3-43F6-BFCA-30E013370B9B}"/>
                </a:ext>
              </a:extLst>
            </p:cNvPr>
            <p:cNvSpPr/>
            <p:nvPr/>
          </p:nvSpPr>
          <p:spPr>
            <a:xfrm>
              <a:off x="6908910" y="4828502"/>
              <a:ext cx="771515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390BAFA-8A5A-4915-9458-031C7BF1941D}"/>
                </a:ext>
              </a:extLst>
            </p:cNvPr>
            <p:cNvSpPr/>
            <p:nvPr/>
          </p:nvSpPr>
          <p:spPr>
            <a:xfrm>
              <a:off x="6908912" y="5145874"/>
              <a:ext cx="771514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51" name="Connector: Elbow 121">
            <a:extLst>
              <a:ext uri="{FF2B5EF4-FFF2-40B4-BE49-F238E27FC236}">
                <a16:creationId xmlns:a16="http://schemas.microsoft.com/office/drawing/2014/main" id="{700C5FDA-E903-4684-8403-169A975084D8}"/>
              </a:ext>
            </a:extLst>
          </p:cNvPr>
          <p:cNvCxnSpPr>
            <a:cxnSpLocks/>
            <a:stCxn id="81" idx="6"/>
            <a:endCxn id="146" idx="1"/>
          </p:cNvCxnSpPr>
          <p:nvPr/>
        </p:nvCxnSpPr>
        <p:spPr>
          <a:xfrm>
            <a:off x="4825573" y="3861854"/>
            <a:ext cx="1018714" cy="340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53E7490-4EB9-4D1D-920E-23422087C46B}"/>
              </a:ext>
            </a:extLst>
          </p:cNvPr>
          <p:cNvSpPr/>
          <p:nvPr/>
        </p:nvSpPr>
        <p:spPr>
          <a:xfrm>
            <a:off x="7331915" y="3246999"/>
            <a:ext cx="602474" cy="611588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11D73FB-B710-47C3-BD77-A4DC74F93560}"/>
              </a:ext>
            </a:extLst>
          </p:cNvPr>
          <p:cNvSpPr/>
          <p:nvPr/>
        </p:nvSpPr>
        <p:spPr>
          <a:xfrm>
            <a:off x="7331915" y="4012477"/>
            <a:ext cx="602474" cy="611588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1529F01-3EA5-4BC1-AFDB-BBAAF8599786}"/>
              </a:ext>
            </a:extLst>
          </p:cNvPr>
          <p:cNvSpPr/>
          <p:nvPr/>
        </p:nvSpPr>
        <p:spPr>
          <a:xfrm>
            <a:off x="7331915" y="4777955"/>
            <a:ext cx="602474" cy="611588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8E1B1A2-9224-4EA8-A1D2-DCDDDF0F574E}"/>
              </a:ext>
            </a:extLst>
          </p:cNvPr>
          <p:cNvSpPr/>
          <p:nvPr/>
        </p:nvSpPr>
        <p:spPr>
          <a:xfrm>
            <a:off x="7331915" y="2481521"/>
            <a:ext cx="602474" cy="611588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161" name="Connector: Elbow 121">
            <a:extLst>
              <a:ext uri="{FF2B5EF4-FFF2-40B4-BE49-F238E27FC236}">
                <a16:creationId xmlns:a16="http://schemas.microsoft.com/office/drawing/2014/main" id="{246FC8D7-00FA-48C2-B65E-3FFE9A03B430}"/>
              </a:ext>
            </a:extLst>
          </p:cNvPr>
          <p:cNvCxnSpPr>
            <a:cxnSpLocks/>
            <a:stCxn id="4" idx="6"/>
            <a:endCxn id="43" idx="1"/>
          </p:cNvCxnSpPr>
          <p:nvPr/>
        </p:nvCxnSpPr>
        <p:spPr>
          <a:xfrm>
            <a:off x="1619163" y="2113322"/>
            <a:ext cx="839287" cy="3006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21">
            <a:extLst>
              <a:ext uri="{FF2B5EF4-FFF2-40B4-BE49-F238E27FC236}">
                <a16:creationId xmlns:a16="http://schemas.microsoft.com/office/drawing/2014/main" id="{815BD3DC-5CB2-4C86-BA7F-4E461F5127BC}"/>
              </a:ext>
            </a:extLst>
          </p:cNvPr>
          <p:cNvCxnSpPr>
            <a:cxnSpLocks/>
            <a:stCxn id="147" idx="3"/>
            <a:endCxn id="160" idx="1"/>
          </p:cNvCxnSpPr>
          <p:nvPr/>
        </p:nvCxnSpPr>
        <p:spPr>
          <a:xfrm flipV="1">
            <a:off x="6615800" y="2787315"/>
            <a:ext cx="716115" cy="632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21">
            <a:extLst>
              <a:ext uri="{FF2B5EF4-FFF2-40B4-BE49-F238E27FC236}">
                <a16:creationId xmlns:a16="http://schemas.microsoft.com/office/drawing/2014/main" id="{5AC516CA-FE5D-41C1-9556-EF941AF9F06C}"/>
              </a:ext>
            </a:extLst>
          </p:cNvPr>
          <p:cNvCxnSpPr>
            <a:cxnSpLocks/>
            <a:stCxn id="148" idx="3"/>
            <a:endCxn id="157" idx="1"/>
          </p:cNvCxnSpPr>
          <p:nvPr/>
        </p:nvCxnSpPr>
        <p:spPr>
          <a:xfrm flipV="1">
            <a:off x="6615801" y="3552793"/>
            <a:ext cx="716114" cy="184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21">
            <a:extLst>
              <a:ext uri="{FF2B5EF4-FFF2-40B4-BE49-F238E27FC236}">
                <a16:creationId xmlns:a16="http://schemas.microsoft.com/office/drawing/2014/main" id="{B3FFB787-3E37-4279-AA7D-CD5070F8EC5F}"/>
              </a:ext>
            </a:extLst>
          </p:cNvPr>
          <p:cNvCxnSpPr>
            <a:cxnSpLocks/>
            <a:stCxn id="149" idx="3"/>
            <a:endCxn id="158" idx="1"/>
          </p:cNvCxnSpPr>
          <p:nvPr/>
        </p:nvCxnSpPr>
        <p:spPr>
          <a:xfrm>
            <a:off x="6615800" y="4054424"/>
            <a:ext cx="716115" cy="2638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21">
            <a:extLst>
              <a:ext uri="{FF2B5EF4-FFF2-40B4-BE49-F238E27FC236}">
                <a16:creationId xmlns:a16="http://schemas.microsoft.com/office/drawing/2014/main" id="{728B591D-B42F-40B9-9939-E97FEE595F1D}"/>
              </a:ext>
            </a:extLst>
          </p:cNvPr>
          <p:cNvCxnSpPr>
            <a:cxnSpLocks/>
            <a:stCxn id="150" idx="3"/>
            <a:endCxn id="159" idx="1"/>
          </p:cNvCxnSpPr>
          <p:nvPr/>
        </p:nvCxnSpPr>
        <p:spPr>
          <a:xfrm>
            <a:off x="6615801" y="4371796"/>
            <a:ext cx="716114" cy="7119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14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A063905-848F-4A5A-B689-F38CBAF48943}"/>
              </a:ext>
            </a:extLst>
          </p:cNvPr>
          <p:cNvGrpSpPr/>
          <p:nvPr/>
        </p:nvGrpSpPr>
        <p:grpSpPr>
          <a:xfrm>
            <a:off x="867789" y="1859295"/>
            <a:ext cx="710588" cy="710588"/>
            <a:chOff x="4236098" y="1048282"/>
            <a:chExt cx="914742" cy="91474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2F8B98C-BB13-444C-B9FF-F802D24A23BB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5BEB94-C0B3-4D61-BA68-EA40E83595FA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7F39F7-7E4B-4AE1-8CFA-7B390F4DCB0C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E07771-0ED3-40E4-B9F7-4C258702C96E}"/>
                </a:ext>
              </a:extLst>
            </p:cNvPr>
            <p:cNvCxnSpPr>
              <a:cxnSpLocks/>
              <a:stCxn id="4" idx="7"/>
              <a:endCxn id="5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2EA121-B5F1-48FA-AE9C-9F1873FEBF69}"/>
                </a:ext>
              </a:extLst>
            </p:cNvPr>
            <p:cNvCxnSpPr>
              <a:cxnSpLocks/>
              <a:stCxn id="4" idx="6"/>
              <a:endCxn id="5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226309-BC18-4908-B1A6-44201E891C3E}"/>
                </a:ext>
              </a:extLst>
            </p:cNvPr>
            <p:cNvCxnSpPr>
              <a:cxnSpLocks/>
              <a:stCxn id="5" idx="2"/>
              <a:endCxn id="4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B4299D4-3A64-48FF-87AD-4CE6EC9D44F2}"/>
                </a:ext>
              </a:extLst>
            </p:cNvPr>
            <p:cNvCxnSpPr>
              <a:cxnSpLocks/>
              <a:stCxn id="5" idx="1"/>
              <a:endCxn id="4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A46D59-2855-4B5E-A302-78C526C8C0A7}"/>
                </a:ext>
              </a:extLst>
            </p:cNvPr>
            <p:cNvCxnSpPr>
              <a:cxnSpLocks/>
              <a:stCxn id="4" idx="5"/>
              <a:endCxn id="5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472A67-636E-4475-B337-14462745BDD8}"/>
                </a:ext>
              </a:extLst>
            </p:cNvPr>
            <p:cNvCxnSpPr>
              <a:cxnSpLocks/>
              <a:stCxn id="4" idx="4"/>
              <a:endCxn id="5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542B454-01E8-4DFF-9BD8-D7E3FD206ACB}"/>
                </a:ext>
              </a:extLst>
            </p:cNvPr>
            <p:cNvCxnSpPr>
              <a:cxnSpLocks/>
              <a:stCxn id="4" idx="3"/>
              <a:endCxn id="5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5260B6B-EE1C-4056-9B62-7901969B63CC}"/>
              </a:ext>
            </a:extLst>
          </p:cNvPr>
          <p:cNvGrpSpPr/>
          <p:nvPr/>
        </p:nvGrpSpPr>
        <p:grpSpPr>
          <a:xfrm>
            <a:off x="2319425" y="1987178"/>
            <a:ext cx="771516" cy="1278423"/>
            <a:chOff x="6106894" y="795049"/>
            <a:chExt cx="771516" cy="127842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EB187BB-3BCF-4B3A-B61C-1335D92AA497}"/>
                </a:ext>
              </a:extLst>
            </p:cNvPr>
            <p:cNvSpPr/>
            <p:nvPr/>
          </p:nvSpPr>
          <p:spPr>
            <a:xfrm>
              <a:off x="6106896" y="795049"/>
              <a:ext cx="770151" cy="1278423"/>
            </a:xfrm>
            <a:prstGeom prst="rect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dk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BFC3F90-2E2B-48BE-94E3-52C49F2C7138}"/>
                </a:ext>
              </a:extLst>
            </p:cNvPr>
            <p:cNvSpPr/>
            <p:nvPr/>
          </p:nvSpPr>
          <p:spPr>
            <a:xfrm>
              <a:off x="6106896" y="795049"/>
              <a:ext cx="771513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05F255-5EC8-473C-BC64-96A84B045A68}"/>
                </a:ext>
              </a:extLst>
            </p:cNvPr>
            <p:cNvSpPr/>
            <p:nvPr/>
          </p:nvSpPr>
          <p:spPr>
            <a:xfrm>
              <a:off x="6106896" y="1112289"/>
              <a:ext cx="771514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AF1DB6-BBD1-4E26-B741-0EC60BA7A0BB}"/>
                </a:ext>
              </a:extLst>
            </p:cNvPr>
            <p:cNvSpPr/>
            <p:nvPr/>
          </p:nvSpPr>
          <p:spPr>
            <a:xfrm>
              <a:off x="6106894" y="1429529"/>
              <a:ext cx="771515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72D8C46-77E0-4BD2-AE39-EFC92BE77380}"/>
                </a:ext>
              </a:extLst>
            </p:cNvPr>
            <p:cNvSpPr/>
            <p:nvPr/>
          </p:nvSpPr>
          <p:spPr>
            <a:xfrm>
              <a:off x="6106896" y="1756232"/>
              <a:ext cx="771514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7ED9AA-799E-4E9E-A3E4-4F8556615999}"/>
              </a:ext>
            </a:extLst>
          </p:cNvPr>
          <p:cNvGrpSpPr/>
          <p:nvPr/>
        </p:nvGrpSpPr>
        <p:grpSpPr>
          <a:xfrm>
            <a:off x="3991854" y="1804608"/>
            <a:ext cx="710588" cy="710588"/>
            <a:chOff x="4236098" y="1048282"/>
            <a:chExt cx="914742" cy="91474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46D57A-33AA-43D1-942D-A3E1457411E4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687EA62-19E7-4596-92A5-4744FC689E2F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1CB4AF-3B28-4F03-9D0C-33A62C008833}"/>
                </a:ext>
              </a:extLst>
            </p:cNvPr>
            <p:cNvCxnSpPr>
              <a:stCxn id="53" idx="0"/>
              <a:endCxn id="54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AB86707-4C1D-4D6E-97CC-CCD69CACB24F}"/>
                </a:ext>
              </a:extLst>
            </p:cNvPr>
            <p:cNvCxnSpPr>
              <a:cxnSpLocks/>
              <a:stCxn id="53" idx="7"/>
              <a:endCxn id="54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97132B0-AC60-488A-88D4-2AB647D2E5CE}"/>
                </a:ext>
              </a:extLst>
            </p:cNvPr>
            <p:cNvCxnSpPr>
              <a:cxnSpLocks/>
              <a:stCxn id="53" idx="6"/>
              <a:endCxn id="54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C519001-0371-472F-AE6B-69ED96394558}"/>
                </a:ext>
              </a:extLst>
            </p:cNvPr>
            <p:cNvCxnSpPr>
              <a:cxnSpLocks/>
              <a:stCxn id="54" idx="2"/>
              <a:endCxn id="53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BD265AC-E076-4011-A802-BBCAA7A49856}"/>
                </a:ext>
              </a:extLst>
            </p:cNvPr>
            <p:cNvCxnSpPr>
              <a:cxnSpLocks/>
              <a:stCxn id="54" idx="1"/>
              <a:endCxn id="53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6D50E8B-879C-42AA-A96E-40E8501FBA47}"/>
                </a:ext>
              </a:extLst>
            </p:cNvPr>
            <p:cNvCxnSpPr>
              <a:cxnSpLocks/>
              <a:stCxn id="53" idx="5"/>
              <a:endCxn id="54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1EAD303-4EE3-4592-B760-9A8A8F83B678}"/>
                </a:ext>
              </a:extLst>
            </p:cNvPr>
            <p:cNvCxnSpPr>
              <a:cxnSpLocks/>
              <a:stCxn id="53" idx="4"/>
              <a:endCxn id="54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AD043E-30E7-414A-9E92-FE923DA5DBE3}"/>
                </a:ext>
              </a:extLst>
            </p:cNvPr>
            <p:cNvCxnSpPr>
              <a:cxnSpLocks/>
              <a:stCxn id="53" idx="3"/>
              <a:endCxn id="54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D55BDD0C-819B-421F-B9D2-D08C95D415B9}"/>
              </a:ext>
            </a:extLst>
          </p:cNvPr>
          <p:cNvSpPr/>
          <p:nvPr/>
        </p:nvSpPr>
        <p:spPr>
          <a:xfrm>
            <a:off x="5705992" y="1117569"/>
            <a:ext cx="602474" cy="611588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BA9241-5084-490E-951E-3CC1504DFAA6}"/>
              </a:ext>
            </a:extLst>
          </p:cNvPr>
          <p:cNvGrpSpPr/>
          <p:nvPr/>
        </p:nvGrpSpPr>
        <p:grpSpPr>
          <a:xfrm>
            <a:off x="3975962" y="2765431"/>
            <a:ext cx="710588" cy="710588"/>
            <a:chOff x="4236098" y="1048282"/>
            <a:chExt cx="914742" cy="91474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21450AF-0602-45D9-8EE2-D24E0EE3CF3B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5D6C04D-8835-4DFF-85BA-DB2504B671F6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A53A213-3959-4D00-A83B-91762E6DECBB}"/>
                </a:ext>
              </a:extLst>
            </p:cNvPr>
            <p:cNvCxnSpPr>
              <a:stCxn id="70" idx="0"/>
              <a:endCxn id="71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6CDC43-638D-42F7-B055-26D30D230C16}"/>
                </a:ext>
              </a:extLst>
            </p:cNvPr>
            <p:cNvCxnSpPr>
              <a:cxnSpLocks/>
              <a:stCxn id="70" idx="7"/>
              <a:endCxn id="71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0619655-DE32-46C7-94BF-C1A45344F462}"/>
                </a:ext>
              </a:extLst>
            </p:cNvPr>
            <p:cNvCxnSpPr>
              <a:cxnSpLocks/>
              <a:stCxn id="70" idx="6"/>
              <a:endCxn id="71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A54D35C-F28C-4C95-A2E0-601B5AAB2F22}"/>
                </a:ext>
              </a:extLst>
            </p:cNvPr>
            <p:cNvCxnSpPr>
              <a:cxnSpLocks/>
              <a:stCxn id="71" idx="2"/>
              <a:endCxn id="70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91CDC99-926F-4FF4-9AE2-547584D78E99}"/>
                </a:ext>
              </a:extLst>
            </p:cNvPr>
            <p:cNvCxnSpPr>
              <a:cxnSpLocks/>
              <a:stCxn id="71" idx="1"/>
              <a:endCxn id="70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BA12288-02D9-463E-A354-9AAEAA5F08CA}"/>
                </a:ext>
              </a:extLst>
            </p:cNvPr>
            <p:cNvCxnSpPr>
              <a:cxnSpLocks/>
              <a:stCxn id="70" idx="5"/>
              <a:endCxn id="71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1EB02DC-94A7-4A8D-84BE-5A12CD0DB146}"/>
                </a:ext>
              </a:extLst>
            </p:cNvPr>
            <p:cNvCxnSpPr>
              <a:cxnSpLocks/>
              <a:stCxn id="70" idx="4"/>
              <a:endCxn id="71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A82FE2D-0B38-454F-8354-C95710F23DE7}"/>
                </a:ext>
              </a:extLst>
            </p:cNvPr>
            <p:cNvCxnSpPr>
              <a:cxnSpLocks/>
              <a:stCxn id="70" idx="3"/>
              <a:endCxn id="71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6447E7F-D541-4AFB-900C-212AED5325E4}"/>
              </a:ext>
            </a:extLst>
          </p:cNvPr>
          <p:cNvGrpSpPr/>
          <p:nvPr/>
        </p:nvGrpSpPr>
        <p:grpSpPr>
          <a:xfrm>
            <a:off x="3975962" y="3718972"/>
            <a:ext cx="710588" cy="710588"/>
            <a:chOff x="4236098" y="1048282"/>
            <a:chExt cx="914742" cy="914742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C6980F9-2771-48BC-B097-5DF9BFDF9D2C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3625537-EF46-4034-A4C9-842217C663B5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9CC4257-BF9D-46D7-8F43-8A7C8FC3C5E5}"/>
                </a:ext>
              </a:extLst>
            </p:cNvPr>
            <p:cNvCxnSpPr>
              <a:stCxn id="81" idx="0"/>
              <a:endCxn id="82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E078AEC-6C09-44C6-B822-0449CB3DB699}"/>
                </a:ext>
              </a:extLst>
            </p:cNvPr>
            <p:cNvCxnSpPr>
              <a:cxnSpLocks/>
              <a:stCxn id="81" idx="7"/>
              <a:endCxn id="82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4CBFE8F-E7EB-434A-948C-E10003056F9B}"/>
                </a:ext>
              </a:extLst>
            </p:cNvPr>
            <p:cNvCxnSpPr>
              <a:cxnSpLocks/>
              <a:stCxn id="81" idx="6"/>
              <a:endCxn id="82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3C83B2A-97E3-45AB-9B52-E66D57738552}"/>
                </a:ext>
              </a:extLst>
            </p:cNvPr>
            <p:cNvCxnSpPr>
              <a:cxnSpLocks/>
              <a:stCxn id="82" idx="2"/>
              <a:endCxn id="81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F028289-5527-4EA6-B714-B8FDEE66A219}"/>
                </a:ext>
              </a:extLst>
            </p:cNvPr>
            <p:cNvCxnSpPr>
              <a:cxnSpLocks/>
              <a:stCxn id="82" idx="1"/>
              <a:endCxn id="81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49B345E-7D12-4EA6-AD7F-EA23085ACD25}"/>
                </a:ext>
              </a:extLst>
            </p:cNvPr>
            <p:cNvCxnSpPr>
              <a:cxnSpLocks/>
              <a:stCxn id="81" idx="5"/>
              <a:endCxn id="82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9674573-7AFB-4F56-87FA-6218E2BF84FD}"/>
                </a:ext>
              </a:extLst>
            </p:cNvPr>
            <p:cNvCxnSpPr>
              <a:cxnSpLocks/>
              <a:stCxn id="81" idx="4"/>
              <a:endCxn id="82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C1329BE-A4D8-4B62-9BD2-6E2073B395F0}"/>
                </a:ext>
              </a:extLst>
            </p:cNvPr>
            <p:cNvCxnSpPr>
              <a:cxnSpLocks/>
              <a:stCxn id="81" idx="3"/>
              <a:endCxn id="82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F96366F-753A-4483-9D9F-38ED715EE672}"/>
              </a:ext>
            </a:extLst>
          </p:cNvPr>
          <p:cNvGrpSpPr/>
          <p:nvPr/>
        </p:nvGrpSpPr>
        <p:grpSpPr>
          <a:xfrm>
            <a:off x="3991854" y="840592"/>
            <a:ext cx="710588" cy="710588"/>
            <a:chOff x="4236098" y="1048282"/>
            <a:chExt cx="914742" cy="914742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47E718F-222B-4017-9965-8E096ABDE8E2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910F399-D36F-4B04-BF33-868294AFDC21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C07B624-D177-44AC-B8AB-3DC71AA27E36}"/>
                </a:ext>
              </a:extLst>
            </p:cNvPr>
            <p:cNvCxnSpPr>
              <a:stCxn id="111" idx="0"/>
              <a:endCxn id="112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05C5B40-94DD-47E9-A831-8BF6176410C9}"/>
                </a:ext>
              </a:extLst>
            </p:cNvPr>
            <p:cNvCxnSpPr>
              <a:cxnSpLocks/>
              <a:stCxn id="111" idx="7"/>
              <a:endCxn id="112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B59AF18-5D0F-45B2-963B-667E995DED2F}"/>
                </a:ext>
              </a:extLst>
            </p:cNvPr>
            <p:cNvCxnSpPr>
              <a:cxnSpLocks/>
              <a:stCxn id="111" idx="6"/>
              <a:endCxn id="112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4464C3-9C83-43D4-856E-F245F2FA8D70}"/>
                </a:ext>
              </a:extLst>
            </p:cNvPr>
            <p:cNvCxnSpPr>
              <a:cxnSpLocks/>
              <a:stCxn id="112" idx="2"/>
              <a:endCxn id="111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9D9EC27-C804-4CBC-83AD-559E920B8500}"/>
                </a:ext>
              </a:extLst>
            </p:cNvPr>
            <p:cNvCxnSpPr>
              <a:cxnSpLocks/>
              <a:stCxn id="112" idx="1"/>
              <a:endCxn id="111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C69DA2-B208-45DA-B512-8B1158CE675F}"/>
                </a:ext>
              </a:extLst>
            </p:cNvPr>
            <p:cNvCxnSpPr>
              <a:cxnSpLocks/>
              <a:stCxn id="111" idx="5"/>
              <a:endCxn id="112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A8F21C5-2E30-4316-A877-2EF60FBE0891}"/>
                </a:ext>
              </a:extLst>
            </p:cNvPr>
            <p:cNvCxnSpPr>
              <a:cxnSpLocks/>
              <a:stCxn id="111" idx="4"/>
              <a:endCxn id="112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9A5F60C-41CD-42E5-8F72-A47D176509B0}"/>
                </a:ext>
              </a:extLst>
            </p:cNvPr>
            <p:cNvCxnSpPr>
              <a:cxnSpLocks/>
              <a:stCxn id="111" idx="3"/>
              <a:endCxn id="112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A0FC2919-6782-4D6E-8CE4-DAC0FF909BA4}"/>
              </a:ext>
            </a:extLst>
          </p:cNvPr>
          <p:cNvCxnSpPr>
            <a:cxnSpLocks/>
            <a:stCxn id="44" idx="3"/>
            <a:endCxn id="111" idx="2"/>
          </p:cNvCxnSpPr>
          <p:nvPr/>
        </p:nvCxnSpPr>
        <p:spPr>
          <a:xfrm flipV="1">
            <a:off x="3090940" y="1195886"/>
            <a:ext cx="900914" cy="9499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1">
            <a:extLst>
              <a:ext uri="{FF2B5EF4-FFF2-40B4-BE49-F238E27FC236}">
                <a16:creationId xmlns:a16="http://schemas.microsoft.com/office/drawing/2014/main" id="{5726803C-2D93-42C7-8761-C8122E60DCEA}"/>
              </a:ext>
            </a:extLst>
          </p:cNvPr>
          <p:cNvCxnSpPr>
            <a:cxnSpLocks/>
            <a:stCxn id="45" idx="3"/>
            <a:endCxn id="53" idx="2"/>
          </p:cNvCxnSpPr>
          <p:nvPr/>
        </p:nvCxnSpPr>
        <p:spPr>
          <a:xfrm flipV="1">
            <a:off x="3090941" y="2159902"/>
            <a:ext cx="900913" cy="3031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1">
            <a:extLst>
              <a:ext uri="{FF2B5EF4-FFF2-40B4-BE49-F238E27FC236}">
                <a16:creationId xmlns:a16="http://schemas.microsoft.com/office/drawing/2014/main" id="{C1E76554-C068-42F3-A11D-D36E5B54A6B3}"/>
              </a:ext>
            </a:extLst>
          </p:cNvPr>
          <p:cNvCxnSpPr>
            <a:cxnSpLocks/>
            <a:stCxn id="46" idx="3"/>
            <a:endCxn id="70" idx="2"/>
          </p:cNvCxnSpPr>
          <p:nvPr/>
        </p:nvCxnSpPr>
        <p:spPr>
          <a:xfrm>
            <a:off x="3090940" y="2780278"/>
            <a:ext cx="885022" cy="3404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21">
            <a:extLst>
              <a:ext uri="{FF2B5EF4-FFF2-40B4-BE49-F238E27FC236}">
                <a16:creationId xmlns:a16="http://schemas.microsoft.com/office/drawing/2014/main" id="{BDA1032B-68AE-48F6-8477-186E79C3457A}"/>
              </a:ext>
            </a:extLst>
          </p:cNvPr>
          <p:cNvCxnSpPr>
            <a:cxnSpLocks/>
            <a:stCxn id="47" idx="3"/>
            <a:endCxn id="81" idx="2"/>
          </p:cNvCxnSpPr>
          <p:nvPr/>
        </p:nvCxnSpPr>
        <p:spPr>
          <a:xfrm>
            <a:off x="3090941" y="3106981"/>
            <a:ext cx="885021" cy="9672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21">
            <a:extLst>
              <a:ext uri="{FF2B5EF4-FFF2-40B4-BE49-F238E27FC236}">
                <a16:creationId xmlns:a16="http://schemas.microsoft.com/office/drawing/2014/main" id="{05DCC4E7-0AAB-47BB-B8CB-102351F86C77}"/>
              </a:ext>
            </a:extLst>
          </p:cNvPr>
          <p:cNvCxnSpPr>
            <a:cxnSpLocks/>
            <a:stCxn id="111" idx="6"/>
            <a:endCxn id="64" idx="1"/>
          </p:cNvCxnSpPr>
          <p:nvPr/>
        </p:nvCxnSpPr>
        <p:spPr>
          <a:xfrm>
            <a:off x="4702442" y="1195886"/>
            <a:ext cx="1003550" cy="2274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21">
            <a:extLst>
              <a:ext uri="{FF2B5EF4-FFF2-40B4-BE49-F238E27FC236}">
                <a16:creationId xmlns:a16="http://schemas.microsoft.com/office/drawing/2014/main" id="{44592636-946D-4F25-9D73-0FA7D9F0BB9E}"/>
              </a:ext>
            </a:extLst>
          </p:cNvPr>
          <p:cNvCxnSpPr>
            <a:cxnSpLocks/>
            <a:stCxn id="64" idx="2"/>
            <a:endCxn id="53" idx="6"/>
          </p:cNvCxnSpPr>
          <p:nvPr/>
        </p:nvCxnSpPr>
        <p:spPr>
          <a:xfrm rot="5400000">
            <a:off x="5139464" y="1292136"/>
            <a:ext cx="430745" cy="1304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FC24A98-BAFB-485D-8B0A-7535C596074E}"/>
              </a:ext>
            </a:extLst>
          </p:cNvPr>
          <p:cNvGrpSpPr/>
          <p:nvPr/>
        </p:nvGrpSpPr>
        <p:grpSpPr>
          <a:xfrm>
            <a:off x="5705992" y="3453466"/>
            <a:ext cx="771516" cy="1269093"/>
            <a:chOff x="6908910" y="4194022"/>
            <a:chExt cx="771516" cy="1269093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AB17871-2907-456C-8C2E-A428D7E49959}"/>
                </a:ext>
              </a:extLst>
            </p:cNvPr>
            <p:cNvSpPr/>
            <p:nvPr/>
          </p:nvSpPr>
          <p:spPr>
            <a:xfrm>
              <a:off x="6908912" y="4194023"/>
              <a:ext cx="770151" cy="1269092"/>
            </a:xfrm>
            <a:prstGeom prst="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dk1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D19F807-8056-46E6-8F93-973825BB9B5B}"/>
                </a:ext>
              </a:extLst>
            </p:cNvPr>
            <p:cNvSpPr/>
            <p:nvPr/>
          </p:nvSpPr>
          <p:spPr>
            <a:xfrm>
              <a:off x="6908912" y="4194022"/>
              <a:ext cx="771513" cy="317240"/>
            </a:xfrm>
            <a:prstGeom prst="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A18F7B9-558D-4A72-85A3-BEF5AB5D88D3}"/>
                </a:ext>
              </a:extLst>
            </p:cNvPr>
            <p:cNvSpPr/>
            <p:nvPr/>
          </p:nvSpPr>
          <p:spPr>
            <a:xfrm>
              <a:off x="6908912" y="4511262"/>
              <a:ext cx="771514" cy="317240"/>
            </a:xfrm>
            <a:prstGeom prst="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8BABA84-B1E3-43F6-BFCA-30E013370B9B}"/>
                </a:ext>
              </a:extLst>
            </p:cNvPr>
            <p:cNvSpPr/>
            <p:nvPr/>
          </p:nvSpPr>
          <p:spPr>
            <a:xfrm>
              <a:off x="6908910" y="4828502"/>
              <a:ext cx="771515" cy="317240"/>
            </a:xfrm>
            <a:prstGeom prst="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390BAFA-8A5A-4915-9458-031C7BF1941D}"/>
                </a:ext>
              </a:extLst>
            </p:cNvPr>
            <p:cNvSpPr/>
            <p:nvPr/>
          </p:nvSpPr>
          <p:spPr>
            <a:xfrm>
              <a:off x="6908912" y="5145874"/>
              <a:ext cx="771514" cy="317240"/>
            </a:xfrm>
            <a:prstGeom prst="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51" name="Connector: Elbow 121">
            <a:extLst>
              <a:ext uri="{FF2B5EF4-FFF2-40B4-BE49-F238E27FC236}">
                <a16:creationId xmlns:a16="http://schemas.microsoft.com/office/drawing/2014/main" id="{700C5FDA-E903-4684-8403-169A975084D8}"/>
              </a:ext>
            </a:extLst>
          </p:cNvPr>
          <p:cNvCxnSpPr>
            <a:cxnSpLocks/>
            <a:stCxn id="81" idx="6"/>
            <a:endCxn id="146" idx="1"/>
          </p:cNvCxnSpPr>
          <p:nvPr/>
        </p:nvCxnSpPr>
        <p:spPr>
          <a:xfrm>
            <a:off x="4686550" y="4074266"/>
            <a:ext cx="1019444" cy="13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53E7490-4EB9-4D1D-920E-23422087C46B}"/>
              </a:ext>
            </a:extLst>
          </p:cNvPr>
          <p:cNvSpPr/>
          <p:nvPr/>
        </p:nvSpPr>
        <p:spPr>
          <a:xfrm>
            <a:off x="7193622" y="3439141"/>
            <a:ext cx="602474" cy="611588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11D73FB-B710-47C3-BD77-A4DC74F93560}"/>
              </a:ext>
            </a:extLst>
          </p:cNvPr>
          <p:cNvSpPr/>
          <p:nvPr/>
        </p:nvSpPr>
        <p:spPr>
          <a:xfrm>
            <a:off x="7193622" y="4204619"/>
            <a:ext cx="602474" cy="611588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1529F01-3EA5-4BC1-AFDB-BBAAF8599786}"/>
              </a:ext>
            </a:extLst>
          </p:cNvPr>
          <p:cNvSpPr/>
          <p:nvPr/>
        </p:nvSpPr>
        <p:spPr>
          <a:xfrm>
            <a:off x="7193622" y="4970097"/>
            <a:ext cx="602474" cy="611588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8E1B1A2-9224-4EA8-A1D2-DCDDDF0F574E}"/>
              </a:ext>
            </a:extLst>
          </p:cNvPr>
          <p:cNvSpPr/>
          <p:nvPr/>
        </p:nvSpPr>
        <p:spPr>
          <a:xfrm>
            <a:off x="7193622" y="2673663"/>
            <a:ext cx="602474" cy="611588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161" name="Connector: Elbow 121">
            <a:extLst>
              <a:ext uri="{FF2B5EF4-FFF2-40B4-BE49-F238E27FC236}">
                <a16:creationId xmlns:a16="http://schemas.microsoft.com/office/drawing/2014/main" id="{246FC8D7-00FA-48C2-B65E-3FFE9A03B430}"/>
              </a:ext>
            </a:extLst>
          </p:cNvPr>
          <p:cNvCxnSpPr>
            <a:cxnSpLocks/>
            <a:stCxn id="4" idx="6"/>
            <a:endCxn id="43" idx="1"/>
          </p:cNvCxnSpPr>
          <p:nvPr/>
        </p:nvCxnSpPr>
        <p:spPr>
          <a:xfrm>
            <a:off x="1578377" y="2214589"/>
            <a:ext cx="741050" cy="4118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21">
            <a:extLst>
              <a:ext uri="{FF2B5EF4-FFF2-40B4-BE49-F238E27FC236}">
                <a16:creationId xmlns:a16="http://schemas.microsoft.com/office/drawing/2014/main" id="{815BD3DC-5CB2-4C86-BA7F-4E461F5127BC}"/>
              </a:ext>
            </a:extLst>
          </p:cNvPr>
          <p:cNvCxnSpPr>
            <a:cxnSpLocks/>
            <a:stCxn id="147" idx="3"/>
            <a:endCxn id="160" idx="1"/>
          </p:cNvCxnSpPr>
          <p:nvPr/>
        </p:nvCxnSpPr>
        <p:spPr>
          <a:xfrm flipV="1">
            <a:off x="6477507" y="2979457"/>
            <a:ext cx="716115" cy="632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21">
            <a:extLst>
              <a:ext uri="{FF2B5EF4-FFF2-40B4-BE49-F238E27FC236}">
                <a16:creationId xmlns:a16="http://schemas.microsoft.com/office/drawing/2014/main" id="{5AC516CA-FE5D-41C1-9556-EF941AF9F06C}"/>
              </a:ext>
            </a:extLst>
          </p:cNvPr>
          <p:cNvCxnSpPr>
            <a:cxnSpLocks/>
            <a:stCxn id="148" idx="3"/>
            <a:endCxn id="157" idx="1"/>
          </p:cNvCxnSpPr>
          <p:nvPr/>
        </p:nvCxnSpPr>
        <p:spPr>
          <a:xfrm flipV="1">
            <a:off x="6477508" y="3744935"/>
            <a:ext cx="716114" cy="184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21">
            <a:extLst>
              <a:ext uri="{FF2B5EF4-FFF2-40B4-BE49-F238E27FC236}">
                <a16:creationId xmlns:a16="http://schemas.microsoft.com/office/drawing/2014/main" id="{B3FFB787-3E37-4279-AA7D-CD5070F8EC5F}"/>
              </a:ext>
            </a:extLst>
          </p:cNvPr>
          <p:cNvCxnSpPr>
            <a:cxnSpLocks/>
            <a:stCxn id="149" idx="3"/>
            <a:endCxn id="158" idx="1"/>
          </p:cNvCxnSpPr>
          <p:nvPr/>
        </p:nvCxnSpPr>
        <p:spPr>
          <a:xfrm>
            <a:off x="6477507" y="4246566"/>
            <a:ext cx="716115" cy="2638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21">
            <a:extLst>
              <a:ext uri="{FF2B5EF4-FFF2-40B4-BE49-F238E27FC236}">
                <a16:creationId xmlns:a16="http://schemas.microsoft.com/office/drawing/2014/main" id="{728B591D-B42F-40B9-9939-E97FEE595F1D}"/>
              </a:ext>
            </a:extLst>
          </p:cNvPr>
          <p:cNvCxnSpPr>
            <a:cxnSpLocks/>
            <a:stCxn id="150" idx="3"/>
            <a:endCxn id="159" idx="1"/>
          </p:cNvCxnSpPr>
          <p:nvPr/>
        </p:nvCxnSpPr>
        <p:spPr>
          <a:xfrm>
            <a:off x="6477508" y="4563938"/>
            <a:ext cx="716114" cy="7119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CDA5CB6-D69B-4F1A-8169-4D6070C1A358}"/>
              </a:ext>
            </a:extLst>
          </p:cNvPr>
          <p:cNvSpPr txBox="1"/>
          <p:nvPr/>
        </p:nvSpPr>
        <p:spPr>
          <a:xfrm>
            <a:off x="1067618" y="156506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P1</a:t>
            </a:r>
            <a:endParaRPr lang="en-GB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D487527-F90E-4B22-9216-5764070DC679}"/>
              </a:ext>
            </a:extLst>
          </p:cNvPr>
          <p:cNvSpPr txBox="1"/>
          <p:nvPr/>
        </p:nvSpPr>
        <p:spPr>
          <a:xfrm>
            <a:off x="4204465" y="58716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P2</a:t>
            </a:r>
            <a:endParaRPr lang="en-GB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ED98E6C-B417-4A4C-9812-42BFB5429953}"/>
              </a:ext>
            </a:extLst>
          </p:cNvPr>
          <p:cNvSpPr txBox="1"/>
          <p:nvPr/>
        </p:nvSpPr>
        <p:spPr>
          <a:xfrm>
            <a:off x="4199595" y="158912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P3</a:t>
            </a:r>
            <a:endParaRPr lang="en-GB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F558805-A013-47ED-91E0-958311BAF53F}"/>
              </a:ext>
            </a:extLst>
          </p:cNvPr>
          <p:cNvSpPr txBox="1"/>
          <p:nvPr/>
        </p:nvSpPr>
        <p:spPr>
          <a:xfrm>
            <a:off x="4179884" y="256988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P4</a:t>
            </a:r>
            <a:endParaRPr lang="en-GB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FD73B4-DDDF-41AB-AC4B-7959D3060CC2}"/>
              </a:ext>
            </a:extLst>
          </p:cNvPr>
          <p:cNvSpPr txBox="1"/>
          <p:nvPr/>
        </p:nvSpPr>
        <p:spPr>
          <a:xfrm>
            <a:off x="4174199" y="351436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P5</a:t>
            </a:r>
            <a:endParaRPr lang="en-GB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nector: Elbow 121">
            <a:extLst>
              <a:ext uri="{FF2B5EF4-FFF2-40B4-BE49-F238E27FC236}">
                <a16:creationId xmlns:a16="http://schemas.microsoft.com/office/drawing/2014/main" id="{F3493222-A490-4F8C-BB9A-77B0F1F28A99}"/>
              </a:ext>
            </a:extLst>
          </p:cNvPr>
          <p:cNvCxnSpPr>
            <a:cxnSpLocks/>
            <a:stCxn id="160" idx="0"/>
            <a:endCxn id="70" idx="6"/>
          </p:cNvCxnSpPr>
          <p:nvPr/>
        </p:nvCxnSpPr>
        <p:spPr>
          <a:xfrm rot="16200000" flipH="1" flipV="1">
            <a:off x="5867174" y="1493039"/>
            <a:ext cx="447062" cy="2808309"/>
          </a:xfrm>
          <a:prstGeom prst="curvedConnector4">
            <a:avLst>
              <a:gd name="adj1" fmla="val -51134"/>
              <a:gd name="adj2" fmla="val 5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E8C1A4-6B1E-438B-9A69-691D32051514}"/>
              </a:ext>
            </a:extLst>
          </p:cNvPr>
          <p:cNvSpPr txBox="1"/>
          <p:nvPr/>
        </p:nvSpPr>
        <p:spPr>
          <a:xfrm>
            <a:off x="8724122" y="907890"/>
            <a:ext cx="1596912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>
                <a:latin typeface="Segoe UI" panose="020B0502040204020203" pitchFamily="34" charset="0"/>
                <a:cs typeface="Segoe UI" panose="020B0502040204020203" pitchFamily="34" charset="0"/>
              </a:rPr>
              <a:t>Commit order P1/P2/P5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Ready to commit: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P1.List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P2.TO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P5.List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P5.TO1/2/3/4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Commit: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P1.List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P2.TO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P5.List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P5.TO1/2/3/4</a:t>
            </a:r>
          </a:p>
        </p:txBody>
      </p:sp>
    </p:spTree>
    <p:extLst>
      <p:ext uri="{BB962C8B-B14F-4D97-AF65-F5344CB8AC3E}">
        <p14:creationId xmlns:p14="http://schemas.microsoft.com/office/powerpoint/2010/main" val="91557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EF3FD-DEBA-4071-A92F-C3A761C8DBDC}"/>
              </a:ext>
            </a:extLst>
          </p:cNvPr>
          <p:cNvGrpSpPr/>
          <p:nvPr/>
        </p:nvGrpSpPr>
        <p:grpSpPr>
          <a:xfrm>
            <a:off x="4139267" y="1751795"/>
            <a:ext cx="710588" cy="710588"/>
            <a:chOff x="4592272" y="1943858"/>
            <a:chExt cx="710588" cy="710588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47E718F-222B-4017-9965-8E096ABDE8E2}"/>
                </a:ext>
              </a:extLst>
            </p:cNvPr>
            <p:cNvSpPr/>
            <p:nvPr/>
          </p:nvSpPr>
          <p:spPr>
            <a:xfrm>
              <a:off x="4592272" y="1943858"/>
              <a:ext cx="710588" cy="710588"/>
            </a:xfrm>
            <a:prstGeom prst="ellipse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910F399-D36F-4B04-BF33-868294AFDC21}"/>
                </a:ext>
              </a:extLst>
            </p:cNvPr>
            <p:cNvSpPr/>
            <p:nvPr/>
          </p:nvSpPr>
          <p:spPr>
            <a:xfrm>
              <a:off x="4836372" y="2187958"/>
              <a:ext cx="224505" cy="224505"/>
            </a:xfrm>
            <a:prstGeom prst="ellipse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C07B624-D177-44AC-B8AB-3DC71AA27E36}"/>
                </a:ext>
              </a:extLst>
            </p:cNvPr>
            <p:cNvCxnSpPr>
              <a:stCxn id="111" idx="0"/>
              <a:endCxn id="112" idx="0"/>
            </p:cNvCxnSpPr>
            <p:nvPr/>
          </p:nvCxnSpPr>
          <p:spPr>
            <a:xfrm>
              <a:off x="4947566" y="1943858"/>
              <a:ext cx="1058" cy="2441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05C5B40-94DD-47E9-A831-8BF6176410C9}"/>
                </a:ext>
              </a:extLst>
            </p:cNvPr>
            <p:cNvCxnSpPr>
              <a:cxnSpLocks/>
              <a:stCxn id="111" idx="7"/>
              <a:endCxn id="112" idx="7"/>
            </p:cNvCxnSpPr>
            <p:nvPr/>
          </p:nvCxnSpPr>
          <p:spPr>
            <a:xfrm flipH="1">
              <a:off x="5027999" y="2047921"/>
              <a:ext cx="170798" cy="172914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B59AF18-5D0F-45B2-963B-667E995DED2F}"/>
                </a:ext>
              </a:extLst>
            </p:cNvPr>
            <p:cNvCxnSpPr>
              <a:cxnSpLocks/>
              <a:stCxn id="111" idx="6"/>
              <a:endCxn id="112" idx="6"/>
            </p:cNvCxnSpPr>
            <p:nvPr/>
          </p:nvCxnSpPr>
          <p:spPr>
            <a:xfrm flipH="1">
              <a:off x="5060877" y="2299152"/>
              <a:ext cx="241983" cy="105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4464C3-9C83-43D4-856E-F245F2FA8D70}"/>
                </a:ext>
              </a:extLst>
            </p:cNvPr>
            <p:cNvCxnSpPr>
              <a:cxnSpLocks/>
              <a:stCxn id="112" idx="2"/>
              <a:endCxn id="111" idx="2"/>
            </p:cNvCxnSpPr>
            <p:nvPr/>
          </p:nvCxnSpPr>
          <p:spPr>
            <a:xfrm flipH="1" flipV="1">
              <a:off x="4592272" y="2299152"/>
              <a:ext cx="244100" cy="105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9D9EC27-C804-4CBC-83AD-559E920B8500}"/>
                </a:ext>
              </a:extLst>
            </p:cNvPr>
            <p:cNvCxnSpPr>
              <a:cxnSpLocks/>
              <a:stCxn id="112" idx="1"/>
              <a:endCxn id="111" idx="1"/>
            </p:cNvCxnSpPr>
            <p:nvPr/>
          </p:nvCxnSpPr>
          <p:spPr>
            <a:xfrm flipH="1" flipV="1">
              <a:off x="4696335" y="2047921"/>
              <a:ext cx="172914" cy="172914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C69DA2-B208-45DA-B512-8B1158CE675F}"/>
                </a:ext>
              </a:extLst>
            </p:cNvPr>
            <p:cNvCxnSpPr>
              <a:cxnSpLocks/>
              <a:stCxn id="111" idx="5"/>
              <a:endCxn id="112" idx="5"/>
            </p:cNvCxnSpPr>
            <p:nvPr/>
          </p:nvCxnSpPr>
          <p:spPr>
            <a:xfrm flipH="1" flipV="1">
              <a:off x="5027999" y="2379585"/>
              <a:ext cx="170798" cy="17079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A8F21C5-2E30-4316-A877-2EF60FBE0891}"/>
                </a:ext>
              </a:extLst>
            </p:cNvPr>
            <p:cNvCxnSpPr>
              <a:cxnSpLocks/>
              <a:stCxn id="111" idx="4"/>
              <a:endCxn id="112" idx="4"/>
            </p:cNvCxnSpPr>
            <p:nvPr/>
          </p:nvCxnSpPr>
          <p:spPr>
            <a:xfrm flipV="1">
              <a:off x="4947566" y="2412463"/>
              <a:ext cx="1058" cy="24198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9A5F60C-41CD-42E5-8F72-A47D176509B0}"/>
                </a:ext>
              </a:extLst>
            </p:cNvPr>
            <p:cNvCxnSpPr>
              <a:cxnSpLocks/>
              <a:stCxn id="111" idx="3"/>
              <a:endCxn id="112" idx="3"/>
            </p:cNvCxnSpPr>
            <p:nvPr/>
          </p:nvCxnSpPr>
          <p:spPr>
            <a:xfrm flipV="1">
              <a:off x="4696335" y="2379585"/>
              <a:ext cx="172914" cy="17079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Connector: Elbow 121">
            <a:extLst>
              <a:ext uri="{FF2B5EF4-FFF2-40B4-BE49-F238E27FC236}">
                <a16:creationId xmlns:a16="http://schemas.microsoft.com/office/drawing/2014/main" id="{05DCC4E7-0AAB-47BB-B8CB-102351F86C77}"/>
              </a:ext>
            </a:extLst>
          </p:cNvPr>
          <p:cNvCxnSpPr>
            <a:cxnSpLocks/>
            <a:stCxn id="132" idx="6"/>
            <a:endCxn id="86" idx="1"/>
          </p:cNvCxnSpPr>
          <p:nvPr/>
        </p:nvCxnSpPr>
        <p:spPr>
          <a:xfrm>
            <a:off x="4909336" y="5255082"/>
            <a:ext cx="653928" cy="14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C4074-BF64-405E-A8B4-5857E0DD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107"/>
          </a:xfrm>
        </p:spPr>
        <p:txBody>
          <a:bodyPr>
            <a:noAutofit/>
          </a:bodyPr>
          <a:lstStyle/>
          <a:p>
            <a:r>
              <a:rPr lang="en-GB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Transactional object updates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E2992C-2407-4038-8325-052C4891F6BB}"/>
              </a:ext>
            </a:extLst>
          </p:cNvPr>
          <p:cNvGrpSpPr/>
          <p:nvPr/>
        </p:nvGrpSpPr>
        <p:grpSpPr>
          <a:xfrm>
            <a:off x="4193324" y="2826125"/>
            <a:ext cx="602474" cy="611588"/>
            <a:chOff x="6306410" y="2220835"/>
            <a:chExt cx="602474" cy="61158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55BDD0C-819B-421F-B9D2-D08C95D415B9}"/>
                </a:ext>
              </a:extLst>
            </p:cNvPr>
            <p:cNvSpPr/>
            <p:nvPr/>
          </p:nvSpPr>
          <p:spPr>
            <a:xfrm>
              <a:off x="6306410" y="2220835"/>
              <a:ext cx="602474" cy="611588"/>
            </a:xfrm>
            <a:prstGeom prst="rect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dk1"/>
                </a:solidFill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2422B9D-0BFE-4CA7-B71F-DEB6FEB74245}"/>
                </a:ext>
              </a:extLst>
            </p:cNvPr>
            <p:cNvCxnSpPr>
              <a:cxnSpLocks/>
              <a:stCxn id="64" idx="0"/>
              <a:endCxn id="64" idx="2"/>
            </p:cNvCxnSpPr>
            <p:nvPr/>
          </p:nvCxnSpPr>
          <p:spPr>
            <a:xfrm>
              <a:off x="6607647" y="2220835"/>
              <a:ext cx="0" cy="61158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29D530A-B264-4C38-8C70-A353BC32B81F}"/>
                </a:ext>
              </a:extLst>
            </p:cNvPr>
            <p:cNvCxnSpPr>
              <a:cxnSpLocks/>
              <a:stCxn id="64" idx="1"/>
              <a:endCxn id="64" idx="3"/>
            </p:cNvCxnSpPr>
            <p:nvPr/>
          </p:nvCxnSpPr>
          <p:spPr>
            <a:xfrm>
              <a:off x="6306410" y="2526629"/>
              <a:ext cx="60247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3034CBF-FC27-4D6B-915A-4C6B62844F6D}"/>
              </a:ext>
            </a:extLst>
          </p:cNvPr>
          <p:cNvSpPr txBox="1"/>
          <p:nvPr/>
        </p:nvSpPr>
        <p:spPr>
          <a:xfrm>
            <a:off x="2032870" y="1968588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Segoe Print" panose="02000600000000000000" pitchFamily="2" charset="0"/>
              </a:rPr>
              <a:t>var p = new PObj();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7FC3B5-159E-487F-A9D3-820BBBE7A6DB}"/>
              </a:ext>
            </a:extLst>
          </p:cNvPr>
          <p:cNvSpPr txBox="1"/>
          <p:nvPr/>
        </p:nvSpPr>
        <p:spPr>
          <a:xfrm>
            <a:off x="2100682" y="303277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Segoe Print" panose="02000600000000000000" pitchFamily="2" charset="0"/>
              </a:rPr>
              <a:t>var x = new XObj();</a:t>
            </a:r>
          </a:p>
          <a:p>
            <a:r>
              <a:rPr lang="en-GB" sz="1200" dirty="0">
                <a:latin typeface="Segoe Print" panose="02000600000000000000" pitchFamily="2" charset="0"/>
              </a:rPr>
              <a:t>var y = new XObj();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8BC5E-FCA5-40B2-B2A1-B3B086875CED}"/>
              </a:ext>
            </a:extLst>
          </p:cNvPr>
          <p:cNvSpPr txBox="1"/>
          <p:nvPr/>
        </p:nvSpPr>
        <p:spPr>
          <a:xfrm>
            <a:off x="8008601" y="1818548"/>
            <a:ext cx="168187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Requires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Joins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Logs create action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CCE8490-A48F-4A96-A48D-340BBEEF1184}"/>
              </a:ext>
            </a:extLst>
          </p:cNvPr>
          <p:cNvSpPr txBox="1"/>
          <p:nvPr/>
        </p:nvSpPr>
        <p:spPr>
          <a:xfrm>
            <a:off x="8008601" y="2985516"/>
            <a:ext cx="19559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Doesn’t need transaction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5DA1353-5A9C-42B7-A882-236C23711625}"/>
              </a:ext>
            </a:extLst>
          </p:cNvPr>
          <p:cNvGrpSpPr/>
          <p:nvPr/>
        </p:nvGrpSpPr>
        <p:grpSpPr>
          <a:xfrm>
            <a:off x="4202799" y="3867391"/>
            <a:ext cx="602474" cy="611588"/>
            <a:chOff x="6306410" y="2220835"/>
            <a:chExt cx="602474" cy="61158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EDA8545-2441-4325-B789-3173CE5747EE}"/>
                </a:ext>
              </a:extLst>
            </p:cNvPr>
            <p:cNvSpPr/>
            <p:nvPr/>
          </p:nvSpPr>
          <p:spPr>
            <a:xfrm>
              <a:off x="6306410" y="2220835"/>
              <a:ext cx="602474" cy="611588"/>
            </a:xfrm>
            <a:prstGeom prst="rect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dk1"/>
                </a:solidFill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2D80170-1E6F-49E7-A279-5E8FD4D7FCE6}"/>
                </a:ext>
              </a:extLst>
            </p:cNvPr>
            <p:cNvCxnSpPr>
              <a:cxnSpLocks/>
              <a:stCxn id="106" idx="0"/>
              <a:endCxn id="106" idx="2"/>
            </p:cNvCxnSpPr>
            <p:nvPr/>
          </p:nvCxnSpPr>
          <p:spPr>
            <a:xfrm>
              <a:off x="6607647" y="2220835"/>
              <a:ext cx="0" cy="61158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2308905-9349-43C0-BB13-FE581D689F24}"/>
                </a:ext>
              </a:extLst>
            </p:cNvPr>
            <p:cNvCxnSpPr>
              <a:cxnSpLocks/>
              <a:stCxn id="106" idx="1"/>
              <a:endCxn id="106" idx="3"/>
            </p:cNvCxnSpPr>
            <p:nvPr/>
          </p:nvCxnSpPr>
          <p:spPr>
            <a:xfrm>
              <a:off x="6306410" y="2526629"/>
              <a:ext cx="60247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DBDB739-14B9-48BC-9455-556ABFE2C90A}"/>
              </a:ext>
            </a:extLst>
          </p:cNvPr>
          <p:cNvSpPr txBox="1"/>
          <p:nvPr/>
        </p:nvSpPr>
        <p:spPr>
          <a:xfrm>
            <a:off x="2100682" y="3835426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Segoe Print" panose="02000600000000000000" pitchFamily="2" charset="0"/>
              </a:rPr>
              <a:t>x.A = 42;</a:t>
            </a:r>
          </a:p>
          <a:p>
            <a:r>
              <a:rPr lang="en-GB" sz="1200" dirty="0">
                <a:latin typeface="Segoe Print" panose="02000600000000000000" pitchFamily="2" charset="0"/>
              </a:rPr>
              <a:t>y.A = 21;</a:t>
            </a:r>
          </a:p>
          <a:p>
            <a:r>
              <a:rPr lang="en-GB" sz="1200" dirty="0">
                <a:latin typeface="Segoe Print" panose="02000600000000000000" pitchFamily="2" charset="0"/>
              </a:rPr>
              <a:t>x.X = y;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2527543-06C7-4DC5-8D62-C2D05CDEE022}"/>
              </a:ext>
            </a:extLst>
          </p:cNvPr>
          <p:cNvSpPr txBox="1"/>
          <p:nvPr/>
        </p:nvSpPr>
        <p:spPr>
          <a:xfrm>
            <a:off x="7968162" y="3943355"/>
            <a:ext cx="20569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Doesn’t need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Non-transactional updates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7ACE9A-D4A3-4E84-9728-E75EA0333AC0}"/>
              </a:ext>
            </a:extLst>
          </p:cNvPr>
          <p:cNvSpPr/>
          <p:nvPr/>
        </p:nvSpPr>
        <p:spPr>
          <a:xfrm>
            <a:off x="4595449" y="3969472"/>
            <a:ext cx="101633" cy="101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35630E5-AAEA-4947-B62B-8E6798CF6C43}"/>
              </a:ext>
            </a:extLst>
          </p:cNvPr>
          <p:cNvGrpSpPr/>
          <p:nvPr/>
        </p:nvGrpSpPr>
        <p:grpSpPr>
          <a:xfrm>
            <a:off x="4198748" y="4899788"/>
            <a:ext cx="710588" cy="710588"/>
            <a:chOff x="4592272" y="1943858"/>
            <a:chExt cx="710588" cy="710588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54E7D02-C240-4BD1-8325-362AC29CEDE3}"/>
                </a:ext>
              </a:extLst>
            </p:cNvPr>
            <p:cNvSpPr/>
            <p:nvPr/>
          </p:nvSpPr>
          <p:spPr>
            <a:xfrm>
              <a:off x="4592272" y="1943858"/>
              <a:ext cx="710588" cy="710588"/>
            </a:xfrm>
            <a:prstGeom prst="ellipse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D5E7A1A-FABF-4E34-8046-A13B2CB1437E}"/>
                </a:ext>
              </a:extLst>
            </p:cNvPr>
            <p:cNvSpPr/>
            <p:nvPr/>
          </p:nvSpPr>
          <p:spPr>
            <a:xfrm>
              <a:off x="4836372" y="2187958"/>
              <a:ext cx="224505" cy="224505"/>
            </a:xfrm>
            <a:prstGeom prst="ellipse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C2C81DA-93A1-4ABE-9435-0AFA7159B2D3}"/>
                </a:ext>
              </a:extLst>
            </p:cNvPr>
            <p:cNvCxnSpPr>
              <a:stCxn id="132" idx="0"/>
              <a:endCxn id="133" idx="0"/>
            </p:cNvCxnSpPr>
            <p:nvPr/>
          </p:nvCxnSpPr>
          <p:spPr>
            <a:xfrm>
              <a:off x="4947566" y="1943858"/>
              <a:ext cx="1058" cy="2441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E5DF521-9834-46CA-9EE5-AFEC90110325}"/>
                </a:ext>
              </a:extLst>
            </p:cNvPr>
            <p:cNvCxnSpPr>
              <a:cxnSpLocks/>
              <a:stCxn id="132" idx="7"/>
              <a:endCxn id="133" idx="7"/>
            </p:cNvCxnSpPr>
            <p:nvPr/>
          </p:nvCxnSpPr>
          <p:spPr>
            <a:xfrm flipH="1">
              <a:off x="5027999" y="2047921"/>
              <a:ext cx="170798" cy="172914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8B5F63E-AF6D-475B-B2AD-F2F385F064E3}"/>
                </a:ext>
              </a:extLst>
            </p:cNvPr>
            <p:cNvCxnSpPr>
              <a:cxnSpLocks/>
              <a:stCxn id="132" idx="6"/>
              <a:endCxn id="133" idx="6"/>
            </p:cNvCxnSpPr>
            <p:nvPr/>
          </p:nvCxnSpPr>
          <p:spPr>
            <a:xfrm flipH="1">
              <a:off x="5060877" y="2299152"/>
              <a:ext cx="241983" cy="105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796503-77F5-42AB-B53A-F407D8BB6BB4}"/>
                </a:ext>
              </a:extLst>
            </p:cNvPr>
            <p:cNvCxnSpPr>
              <a:cxnSpLocks/>
              <a:stCxn id="133" idx="2"/>
              <a:endCxn id="132" idx="2"/>
            </p:cNvCxnSpPr>
            <p:nvPr/>
          </p:nvCxnSpPr>
          <p:spPr>
            <a:xfrm flipH="1" flipV="1">
              <a:off x="4592272" y="2299152"/>
              <a:ext cx="244100" cy="105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8284E00-8E88-4FB4-9BEA-51F72C56FD5C}"/>
                </a:ext>
              </a:extLst>
            </p:cNvPr>
            <p:cNvCxnSpPr>
              <a:cxnSpLocks/>
              <a:stCxn id="133" idx="1"/>
              <a:endCxn id="132" idx="1"/>
            </p:cNvCxnSpPr>
            <p:nvPr/>
          </p:nvCxnSpPr>
          <p:spPr>
            <a:xfrm flipH="1" flipV="1">
              <a:off x="4696335" y="2047921"/>
              <a:ext cx="172914" cy="172914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0FB570A-4D72-4DEB-8199-A90C42684AFF}"/>
                </a:ext>
              </a:extLst>
            </p:cNvPr>
            <p:cNvCxnSpPr>
              <a:cxnSpLocks/>
              <a:stCxn id="132" idx="5"/>
              <a:endCxn id="133" idx="5"/>
            </p:cNvCxnSpPr>
            <p:nvPr/>
          </p:nvCxnSpPr>
          <p:spPr>
            <a:xfrm flipH="1" flipV="1">
              <a:off x="5027999" y="2379585"/>
              <a:ext cx="170798" cy="17079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BED10DB-C646-4977-97AB-A263301587E3}"/>
                </a:ext>
              </a:extLst>
            </p:cNvPr>
            <p:cNvCxnSpPr>
              <a:cxnSpLocks/>
              <a:stCxn id="132" idx="4"/>
              <a:endCxn id="133" idx="4"/>
            </p:cNvCxnSpPr>
            <p:nvPr/>
          </p:nvCxnSpPr>
          <p:spPr>
            <a:xfrm flipV="1">
              <a:off x="4947566" y="2412463"/>
              <a:ext cx="1058" cy="24198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9416631-64CB-42F8-9778-220CDBF16E04}"/>
                </a:ext>
              </a:extLst>
            </p:cNvPr>
            <p:cNvCxnSpPr>
              <a:cxnSpLocks/>
              <a:stCxn id="132" idx="3"/>
              <a:endCxn id="133" idx="3"/>
            </p:cNvCxnSpPr>
            <p:nvPr/>
          </p:nvCxnSpPr>
          <p:spPr>
            <a:xfrm flipV="1">
              <a:off x="4696335" y="2379585"/>
              <a:ext cx="172914" cy="17079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Oval 143">
            <a:extLst>
              <a:ext uri="{FF2B5EF4-FFF2-40B4-BE49-F238E27FC236}">
                <a16:creationId xmlns:a16="http://schemas.microsoft.com/office/drawing/2014/main" id="{FEFED538-B9DB-4C94-92CF-780AD9E075CF}"/>
              </a:ext>
            </a:extLst>
          </p:cNvPr>
          <p:cNvSpPr/>
          <p:nvPr/>
        </p:nvSpPr>
        <p:spPr>
          <a:xfrm>
            <a:off x="4738927" y="5129819"/>
            <a:ext cx="101633" cy="101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6187140-1E9B-42E3-AC1F-EBCB21A86F60}"/>
              </a:ext>
            </a:extLst>
          </p:cNvPr>
          <p:cNvSpPr txBox="1"/>
          <p:nvPr/>
        </p:nvSpPr>
        <p:spPr>
          <a:xfrm>
            <a:off x="2100682" y="5092952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Segoe Print" panose="02000600000000000000" pitchFamily="2" charset="0"/>
              </a:rPr>
              <a:t>p. X = x;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BF382E1-DA0E-4D7B-B229-D01478AD3203}"/>
              </a:ext>
            </a:extLst>
          </p:cNvPr>
          <p:cNvSpPr txBox="1"/>
          <p:nvPr/>
        </p:nvSpPr>
        <p:spPr>
          <a:xfrm>
            <a:off x="7974251" y="4899429"/>
            <a:ext cx="1903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Requires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x joins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y joins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p logs update operation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9BDA48-642C-49D7-89CA-C768ABE0FD71}"/>
              </a:ext>
            </a:extLst>
          </p:cNvPr>
          <p:cNvGrpSpPr/>
          <p:nvPr/>
        </p:nvGrpSpPr>
        <p:grpSpPr>
          <a:xfrm>
            <a:off x="5578882" y="2826125"/>
            <a:ext cx="602474" cy="611588"/>
            <a:chOff x="6306410" y="2220835"/>
            <a:chExt cx="602474" cy="61158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030D384-1D48-4901-B88B-B5FEBA5DDC21}"/>
                </a:ext>
              </a:extLst>
            </p:cNvPr>
            <p:cNvSpPr/>
            <p:nvPr/>
          </p:nvSpPr>
          <p:spPr>
            <a:xfrm>
              <a:off x="6306410" y="2220835"/>
              <a:ext cx="602474" cy="611588"/>
            </a:xfrm>
            <a:prstGeom prst="rect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dk1"/>
                </a:solidFill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62EAD8-0E51-4E47-AC60-4C824AE2DA45}"/>
                </a:ext>
              </a:extLst>
            </p:cNvPr>
            <p:cNvCxnSpPr>
              <a:cxnSpLocks/>
              <a:stCxn id="50" idx="0"/>
              <a:endCxn id="50" idx="2"/>
            </p:cNvCxnSpPr>
            <p:nvPr/>
          </p:nvCxnSpPr>
          <p:spPr>
            <a:xfrm>
              <a:off x="6607647" y="2220835"/>
              <a:ext cx="0" cy="61158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95BF58-EDF4-4231-83D3-312FE1256320}"/>
                </a:ext>
              </a:extLst>
            </p:cNvPr>
            <p:cNvCxnSpPr>
              <a:cxnSpLocks/>
              <a:stCxn id="50" idx="1"/>
              <a:endCxn id="50" idx="3"/>
            </p:cNvCxnSpPr>
            <p:nvPr/>
          </p:nvCxnSpPr>
          <p:spPr>
            <a:xfrm>
              <a:off x="6306410" y="2526629"/>
              <a:ext cx="60247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A458312-6C4A-403A-9D52-DCAEA2E725D3}"/>
              </a:ext>
            </a:extLst>
          </p:cNvPr>
          <p:cNvGrpSpPr/>
          <p:nvPr/>
        </p:nvGrpSpPr>
        <p:grpSpPr>
          <a:xfrm>
            <a:off x="5565376" y="3866441"/>
            <a:ext cx="602474" cy="611588"/>
            <a:chOff x="6306410" y="2220835"/>
            <a:chExt cx="602474" cy="61158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9C1D3C0-A37D-4DE9-BE5D-FA995214A4F0}"/>
                </a:ext>
              </a:extLst>
            </p:cNvPr>
            <p:cNvSpPr/>
            <p:nvPr/>
          </p:nvSpPr>
          <p:spPr>
            <a:xfrm>
              <a:off x="6306410" y="2220835"/>
              <a:ext cx="602474" cy="611588"/>
            </a:xfrm>
            <a:prstGeom prst="rect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dk1"/>
                </a:solidFill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AB5935A-D24B-4499-B861-425FFC071791}"/>
                </a:ext>
              </a:extLst>
            </p:cNvPr>
            <p:cNvCxnSpPr>
              <a:cxnSpLocks/>
              <a:stCxn id="54" idx="0"/>
              <a:endCxn id="54" idx="2"/>
            </p:cNvCxnSpPr>
            <p:nvPr/>
          </p:nvCxnSpPr>
          <p:spPr>
            <a:xfrm>
              <a:off x="6607647" y="2220835"/>
              <a:ext cx="0" cy="61158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24C6882-F49D-4B62-B315-7B8E539CA690}"/>
                </a:ext>
              </a:extLst>
            </p:cNvPr>
            <p:cNvCxnSpPr>
              <a:cxnSpLocks/>
              <a:stCxn id="54" idx="1"/>
              <a:endCxn id="54" idx="3"/>
            </p:cNvCxnSpPr>
            <p:nvPr/>
          </p:nvCxnSpPr>
          <p:spPr>
            <a:xfrm>
              <a:off x="6306410" y="2526629"/>
              <a:ext cx="60247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4CAAB49C-AD73-4565-8183-21F49EF0C3F9}"/>
              </a:ext>
            </a:extLst>
          </p:cNvPr>
          <p:cNvSpPr/>
          <p:nvPr/>
        </p:nvSpPr>
        <p:spPr>
          <a:xfrm>
            <a:off x="5964352" y="4245550"/>
            <a:ext cx="101633" cy="101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F9F0817-58AB-4CB5-B5A9-6E8F9A032957}"/>
              </a:ext>
            </a:extLst>
          </p:cNvPr>
          <p:cNvSpPr/>
          <p:nvPr/>
        </p:nvSpPr>
        <p:spPr>
          <a:xfrm>
            <a:off x="4603838" y="4281119"/>
            <a:ext cx="101633" cy="101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Connector: Elbow 121">
            <a:extLst>
              <a:ext uri="{FF2B5EF4-FFF2-40B4-BE49-F238E27FC236}">
                <a16:creationId xmlns:a16="http://schemas.microsoft.com/office/drawing/2014/main" id="{BF9B09AF-B403-4891-B508-3F9BF8903DE6}"/>
              </a:ext>
            </a:extLst>
          </p:cNvPr>
          <p:cNvCxnSpPr>
            <a:cxnSpLocks/>
            <a:stCxn id="106" idx="3"/>
            <a:endCxn id="54" idx="1"/>
          </p:cNvCxnSpPr>
          <p:nvPr/>
        </p:nvCxnSpPr>
        <p:spPr>
          <a:xfrm flipV="1">
            <a:off x="4805273" y="4172235"/>
            <a:ext cx="760103" cy="9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A2A3C7-98BA-4A07-A539-D75B99C54089}"/>
              </a:ext>
            </a:extLst>
          </p:cNvPr>
          <p:cNvSpPr txBox="1"/>
          <p:nvPr/>
        </p:nvSpPr>
        <p:spPr>
          <a:xfrm>
            <a:off x="4571460" y="1902282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B13FE4-855A-4831-8034-96BB2F7A7618}"/>
              </a:ext>
            </a:extLst>
          </p:cNvPr>
          <p:cNvSpPr txBox="1"/>
          <p:nvPr/>
        </p:nvSpPr>
        <p:spPr>
          <a:xfrm>
            <a:off x="4657921" y="5055192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1CBE2D3-4A1F-482C-ABA1-9393E703E3EC}"/>
              </a:ext>
            </a:extLst>
          </p:cNvPr>
          <p:cNvSpPr txBox="1"/>
          <p:nvPr/>
        </p:nvSpPr>
        <p:spPr>
          <a:xfrm>
            <a:off x="4521448" y="2868162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3C82798-BC34-4164-B9F8-0D3A5B101BD7}"/>
              </a:ext>
            </a:extLst>
          </p:cNvPr>
          <p:cNvSpPr txBox="1"/>
          <p:nvPr/>
        </p:nvSpPr>
        <p:spPr>
          <a:xfrm>
            <a:off x="4521448" y="3171149"/>
            <a:ext cx="271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11CA6A4-6628-4E13-8305-2003E93556B9}"/>
              </a:ext>
            </a:extLst>
          </p:cNvPr>
          <p:cNvSpPr txBox="1"/>
          <p:nvPr/>
        </p:nvSpPr>
        <p:spPr>
          <a:xfrm>
            <a:off x="5887944" y="3146550"/>
            <a:ext cx="271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9FA438-9957-4DDC-A68C-2DC4B3D2894D}"/>
              </a:ext>
            </a:extLst>
          </p:cNvPr>
          <p:cNvSpPr txBox="1"/>
          <p:nvPr/>
        </p:nvSpPr>
        <p:spPr>
          <a:xfrm>
            <a:off x="5881913" y="2851686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A174133-5F4D-4F09-8D5B-C0EB8670187A}"/>
              </a:ext>
            </a:extLst>
          </p:cNvPr>
          <p:cNvSpPr txBox="1"/>
          <p:nvPr/>
        </p:nvSpPr>
        <p:spPr>
          <a:xfrm>
            <a:off x="4515462" y="3893119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9468B9A-9948-436A-AA90-5F5224A14F77}"/>
              </a:ext>
            </a:extLst>
          </p:cNvPr>
          <p:cNvSpPr txBox="1"/>
          <p:nvPr/>
        </p:nvSpPr>
        <p:spPr>
          <a:xfrm>
            <a:off x="4515462" y="4196106"/>
            <a:ext cx="271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0A1910B-9CFD-437B-80B7-9F28232040FA}"/>
              </a:ext>
            </a:extLst>
          </p:cNvPr>
          <p:cNvSpPr txBox="1"/>
          <p:nvPr/>
        </p:nvSpPr>
        <p:spPr>
          <a:xfrm>
            <a:off x="5881958" y="4171507"/>
            <a:ext cx="271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A8999D-7EF2-447C-9F41-E817E05936B2}"/>
              </a:ext>
            </a:extLst>
          </p:cNvPr>
          <p:cNvSpPr txBox="1"/>
          <p:nvPr/>
        </p:nvSpPr>
        <p:spPr>
          <a:xfrm>
            <a:off x="5867950" y="3905700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29BBCC1-44FF-44DE-95EC-AB7B9312922C}"/>
              </a:ext>
            </a:extLst>
          </p:cNvPr>
          <p:cNvGrpSpPr/>
          <p:nvPr/>
        </p:nvGrpSpPr>
        <p:grpSpPr>
          <a:xfrm>
            <a:off x="5563264" y="4950724"/>
            <a:ext cx="602474" cy="611588"/>
            <a:chOff x="6306410" y="2220835"/>
            <a:chExt cx="602474" cy="61158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5766DDB-DDF5-4FC3-ABB9-8C881B3C9B9A}"/>
                </a:ext>
              </a:extLst>
            </p:cNvPr>
            <p:cNvSpPr/>
            <p:nvPr/>
          </p:nvSpPr>
          <p:spPr>
            <a:xfrm>
              <a:off x="6306410" y="2220835"/>
              <a:ext cx="602474" cy="611588"/>
            </a:xfrm>
            <a:prstGeom prst="rect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dk1"/>
                </a:solidFill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2DB15DE-3CF6-40A4-B56A-E17D1034B0D6}"/>
                </a:ext>
              </a:extLst>
            </p:cNvPr>
            <p:cNvCxnSpPr>
              <a:cxnSpLocks/>
              <a:stCxn id="86" idx="0"/>
              <a:endCxn id="86" idx="2"/>
            </p:cNvCxnSpPr>
            <p:nvPr/>
          </p:nvCxnSpPr>
          <p:spPr>
            <a:xfrm>
              <a:off x="6607647" y="2220835"/>
              <a:ext cx="0" cy="61158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7675F9A-4483-405E-A6D6-9C1E1797A908}"/>
                </a:ext>
              </a:extLst>
            </p:cNvPr>
            <p:cNvCxnSpPr>
              <a:cxnSpLocks/>
              <a:stCxn id="86" idx="1"/>
              <a:endCxn id="86" idx="3"/>
            </p:cNvCxnSpPr>
            <p:nvPr/>
          </p:nvCxnSpPr>
          <p:spPr>
            <a:xfrm>
              <a:off x="6306410" y="2526629"/>
              <a:ext cx="60247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E6BA5D85-0265-475C-9684-9C7B22F8ED48}"/>
              </a:ext>
            </a:extLst>
          </p:cNvPr>
          <p:cNvSpPr/>
          <p:nvPr/>
        </p:nvSpPr>
        <p:spPr>
          <a:xfrm>
            <a:off x="5955914" y="5052805"/>
            <a:ext cx="101633" cy="101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8ED4C28-D9A7-4314-B8D2-4118169F0D17}"/>
              </a:ext>
            </a:extLst>
          </p:cNvPr>
          <p:cNvSpPr/>
          <p:nvPr/>
        </p:nvSpPr>
        <p:spPr>
          <a:xfrm>
            <a:off x="5964303" y="5364452"/>
            <a:ext cx="101633" cy="101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Connector: Elbow 121">
            <a:extLst>
              <a:ext uri="{FF2B5EF4-FFF2-40B4-BE49-F238E27FC236}">
                <a16:creationId xmlns:a16="http://schemas.microsoft.com/office/drawing/2014/main" id="{1118D122-9115-4A0D-82E1-EF709535F1E3}"/>
              </a:ext>
            </a:extLst>
          </p:cNvPr>
          <p:cNvCxnSpPr>
            <a:cxnSpLocks/>
            <a:stCxn id="86" idx="3"/>
            <a:endCxn id="122" idx="1"/>
          </p:cNvCxnSpPr>
          <p:nvPr/>
        </p:nvCxnSpPr>
        <p:spPr>
          <a:xfrm flipV="1">
            <a:off x="6165738" y="5251888"/>
            <a:ext cx="750586" cy="46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4D183F9-50EA-405F-B205-B765CC569927}"/>
              </a:ext>
            </a:extLst>
          </p:cNvPr>
          <p:cNvSpPr txBox="1"/>
          <p:nvPr/>
        </p:nvSpPr>
        <p:spPr>
          <a:xfrm>
            <a:off x="5875927" y="4976452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28E6845-0903-4583-ADEF-CAC8BD7917D6}"/>
              </a:ext>
            </a:extLst>
          </p:cNvPr>
          <p:cNvSpPr txBox="1"/>
          <p:nvPr/>
        </p:nvSpPr>
        <p:spPr>
          <a:xfrm>
            <a:off x="5875927" y="5279439"/>
            <a:ext cx="271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FCB8017-5F99-4D13-A277-0DF2BDF8B901}"/>
              </a:ext>
            </a:extLst>
          </p:cNvPr>
          <p:cNvGrpSpPr/>
          <p:nvPr/>
        </p:nvGrpSpPr>
        <p:grpSpPr>
          <a:xfrm>
            <a:off x="6916324" y="4946094"/>
            <a:ext cx="602474" cy="611588"/>
            <a:chOff x="6306410" y="2220835"/>
            <a:chExt cx="602474" cy="611588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4EFB4D7-D493-4AA4-B4EB-603D2E0C0CFE}"/>
                </a:ext>
              </a:extLst>
            </p:cNvPr>
            <p:cNvSpPr/>
            <p:nvPr/>
          </p:nvSpPr>
          <p:spPr>
            <a:xfrm>
              <a:off x="6306410" y="2220835"/>
              <a:ext cx="602474" cy="611588"/>
            </a:xfrm>
            <a:prstGeom prst="rect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dk1"/>
                </a:solidFill>
              </a:endParaRP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DE4015-94AF-4B96-9D57-E54F7A09B99F}"/>
                </a:ext>
              </a:extLst>
            </p:cNvPr>
            <p:cNvCxnSpPr>
              <a:cxnSpLocks/>
              <a:stCxn id="122" idx="0"/>
              <a:endCxn id="122" idx="2"/>
            </p:cNvCxnSpPr>
            <p:nvPr/>
          </p:nvCxnSpPr>
          <p:spPr>
            <a:xfrm>
              <a:off x="6607647" y="2220835"/>
              <a:ext cx="0" cy="61158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38EC880-2AF9-4D1C-8E5E-4312D35838FA}"/>
                </a:ext>
              </a:extLst>
            </p:cNvPr>
            <p:cNvCxnSpPr>
              <a:cxnSpLocks/>
              <a:stCxn id="122" idx="1"/>
              <a:endCxn id="122" idx="3"/>
            </p:cNvCxnSpPr>
            <p:nvPr/>
          </p:nvCxnSpPr>
          <p:spPr>
            <a:xfrm>
              <a:off x="6306410" y="2526629"/>
              <a:ext cx="602474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id="{CF1626BA-0D2D-4443-B25C-7F28871E15B7}"/>
              </a:ext>
            </a:extLst>
          </p:cNvPr>
          <p:cNvSpPr/>
          <p:nvPr/>
        </p:nvSpPr>
        <p:spPr>
          <a:xfrm>
            <a:off x="7315300" y="5325203"/>
            <a:ext cx="101633" cy="101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98E9696-9299-4E8A-9BB6-77420A94C71A}"/>
              </a:ext>
            </a:extLst>
          </p:cNvPr>
          <p:cNvSpPr txBox="1"/>
          <p:nvPr/>
        </p:nvSpPr>
        <p:spPr>
          <a:xfrm>
            <a:off x="7232906" y="5251160"/>
            <a:ext cx="271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E5D50C7-2FC7-4320-BBC5-5863E19967DE}"/>
              </a:ext>
            </a:extLst>
          </p:cNvPr>
          <p:cNvSpPr txBox="1"/>
          <p:nvPr/>
        </p:nvSpPr>
        <p:spPr>
          <a:xfrm>
            <a:off x="7218898" y="4985353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9327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EC03EF4110EB43B8A2BAB7720E2A07" ma:contentTypeVersion="11" ma:contentTypeDescription="Create a new document." ma:contentTypeScope="" ma:versionID="20a685471007e95cf8a4b0f617658cb8">
  <xsd:schema xmlns:xsd="http://www.w3.org/2001/XMLSchema" xmlns:xs="http://www.w3.org/2001/XMLSchema" xmlns:p="http://schemas.microsoft.com/office/2006/metadata/properties" xmlns:ns3="296a1fc6-7678-4e70-8264-551cd3672944" xmlns:ns4="68180f77-a1a7-47fb-965a-e6d58d491d71" targetNamespace="http://schemas.microsoft.com/office/2006/metadata/properties" ma:root="true" ma:fieldsID="0ced74e4d949423c23be18fe0da4265c" ns3:_="" ns4:_="">
    <xsd:import namespace="296a1fc6-7678-4e70-8264-551cd3672944"/>
    <xsd:import namespace="68180f77-a1a7-47fb-965a-e6d58d491d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6a1fc6-7678-4e70-8264-551cd3672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180f77-a1a7-47fb-965a-e6d58d491d7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E9E63C-5B3C-4400-909E-2F71444B0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6a1fc6-7678-4e70-8264-551cd3672944"/>
    <ds:schemaRef ds:uri="68180f77-a1a7-47fb-965a-e6d58d491d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BD9E83-AD15-4F2F-B1C1-50B0C1A1F1CC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68180f77-a1a7-47fb-965a-e6d58d491d71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296a1fc6-7678-4e70-8264-551cd367294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A1F03D5-511F-483E-BE1D-5CCFA9EFC0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Print</vt:lpstr>
      <vt:lpstr>Segoe UI</vt:lpstr>
      <vt:lpstr>Segoe UI Semibold</vt:lpstr>
      <vt:lpstr>Office Theme</vt:lpstr>
      <vt:lpstr>PowerPoint Presentation</vt:lpstr>
      <vt:lpstr>PowerPoint Presentation</vt:lpstr>
      <vt:lpstr>Transactional object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Regan</dc:creator>
  <cp:lastModifiedBy>David Regan</cp:lastModifiedBy>
  <cp:revision>13</cp:revision>
  <cp:lastPrinted>2021-02-25T10:21:16Z</cp:lastPrinted>
  <dcterms:created xsi:type="dcterms:W3CDTF">2020-05-19T08:08:30Z</dcterms:created>
  <dcterms:modified xsi:type="dcterms:W3CDTF">2021-03-01T07:05:18Z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0x010100CFEC03EF4110EB43B8A2BAB7720E2A07</vt:lpwstr>
  </property>
</Properties>
</file>