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EEEE-C96E-4FE9-BAD5-F83DD1E4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266FD-A55E-46B5-913B-1930129B1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8461-B848-406F-B07F-7327C000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180A-48D2-4252-8308-32B3AB3C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BA99-BF9A-407B-8885-7F2A111D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8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D1D1-CE8C-442C-AD0A-8875038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84C0-7245-4C8E-A26B-7AB35E11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9794-98F1-4628-AF06-D2687FDF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B25B-8BC7-4D74-956C-DAC6E2D1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935DA-DC22-413C-A381-9B4167D6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97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4FE50-DCD1-4A44-8F5F-6B5198B7B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18D57-8F7E-414D-A451-4F24DE48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8D53-5DE4-4CC4-9DD2-8AD4F41E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1794A-895F-497E-A60B-A973C831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7E7F-5F97-4E3C-A331-94CE3277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381D-BA1F-43BD-AD4B-3FF21060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4117-88DB-44DF-AAFE-A30F71FB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E708-D971-498A-B55D-6BA4ADE8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B5F6-3BE5-483F-954C-6F3E29A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24BE-9208-4A92-BDA9-D602F62A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4E9D-8855-49EF-B87D-35433019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4AFE-A69F-40B6-8A4A-38CD4B55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73DE8-D9B2-4AAF-987F-132D7575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5735-2F73-452F-9096-4B5DFB06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13D7-3CC2-4C7D-AD75-1A1D5BF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2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CE38-92EB-47ED-87B9-5AD393D9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C88E-7A09-4484-B309-34AF55C44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CC6A-A1CD-4DB5-B8C5-ACFB7174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F40E4-CC49-45A9-9D40-53897217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66C15-BB8C-4E49-83ED-08AC561B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84000-6F87-4ECE-B045-5B2BF2DB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947B-389D-488D-96D9-2AEA5715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47B1-52A6-49D5-A2B1-63995661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B9CE-7FAF-46C6-8FE2-F7B3FDB1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37C64-38DB-4769-91DC-0FE678B22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E07C0-A034-4CCB-9D6F-43712674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22CEB-7377-4683-ACEF-DA4F6150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48CC5-AB55-43AF-9F16-1B4420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00109-1E88-40C4-B5BA-9FF1F65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DC9-A396-408C-988F-3B89D4CD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1FE19-3C75-4C94-8C98-5328FC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4BFDF-B885-4087-B35E-BB040273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59C7-2B1A-4B43-8A65-C8F9F7CB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11D2-1CF9-4EA2-A1FB-1B77A91E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D8F6-7100-4B83-A9A6-09F09BFA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506C7-AB43-400E-A4B9-554AFD2C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DA40-33C3-4A73-8049-4348388B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14B3-A098-455A-9C47-608D40FFA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41FEA-C4F9-4CD4-8847-C83CB02B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BCC40-8D0B-46B6-9A97-5A5F1D0D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25BA-214D-4494-B1B4-1ED2038F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9D8E5-3BA7-44D9-88CB-3116AD98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236-613B-4E58-B02E-6AACB2D0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3C142-7F59-45DE-BD18-85A948221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03357-B3AA-475F-936C-2C2B5309A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7D634-3015-4543-9DFB-BA9F8811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A0BAD-4B4A-4D4B-9AB8-93F4379B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80D1-E49F-49A0-AFC8-D0079A6B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7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CD422-F054-4979-9CA5-296A42BA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F1A4-9A0B-4919-BBCA-0652D6AA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47E3-0934-4458-9CFA-5387EF524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799C-33C6-4609-B680-3A7254AB3C4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BECD-EF0F-45DC-B7DF-6D869758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8B7F-F06D-4817-8737-52D5D445E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618F-A238-4162-84AE-FBA139292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E69385-B9FD-42B7-9A01-58B50AEDB4F8}"/>
              </a:ext>
            </a:extLst>
          </p:cNvPr>
          <p:cNvSpPr/>
          <p:nvPr/>
        </p:nvSpPr>
        <p:spPr>
          <a:xfrm>
            <a:off x="5923722" y="3207352"/>
            <a:ext cx="4244465" cy="20540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Object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766F7-FD23-451F-93AB-494F168B6BDF}"/>
              </a:ext>
            </a:extLst>
          </p:cNvPr>
          <p:cNvSpPr/>
          <p:nvPr/>
        </p:nvSpPr>
        <p:spPr>
          <a:xfrm>
            <a:off x="6228522" y="3717562"/>
            <a:ext cx="3634268" cy="622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6228522" y="4476248"/>
            <a:ext cx="3634268" cy="563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71C0C-9855-456A-8BFB-E712B06BE61C}"/>
              </a:ext>
            </a:extLst>
          </p:cNvPr>
          <p:cNvSpPr/>
          <p:nvPr/>
        </p:nvSpPr>
        <p:spPr>
          <a:xfrm>
            <a:off x="1668157" y="1694945"/>
            <a:ext cx="8500030" cy="14378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8FA67-5E6E-4E6B-AC14-74D5CE1D1B83}"/>
              </a:ext>
            </a:extLst>
          </p:cNvPr>
          <p:cNvSpPr/>
          <p:nvPr/>
        </p:nvSpPr>
        <p:spPr>
          <a:xfrm>
            <a:off x="1954394" y="2284296"/>
            <a:ext cx="1789194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68FA-B0B0-493A-AAB5-5A754E6FD7E1}"/>
              </a:ext>
            </a:extLst>
          </p:cNvPr>
          <p:cNvSpPr/>
          <p:nvPr/>
        </p:nvSpPr>
        <p:spPr>
          <a:xfrm>
            <a:off x="5788092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AB287-815F-4B0F-BB7C-0E0480585CFB}"/>
              </a:ext>
            </a:extLst>
          </p:cNvPr>
          <p:cNvSpPr/>
          <p:nvPr/>
        </p:nvSpPr>
        <p:spPr>
          <a:xfrm>
            <a:off x="3842649" y="2284296"/>
            <a:ext cx="1846382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5F1FF-BDF7-46BB-8EE1-C7A0847BDDC4}"/>
              </a:ext>
            </a:extLst>
          </p:cNvPr>
          <p:cNvSpPr/>
          <p:nvPr/>
        </p:nvSpPr>
        <p:spPr>
          <a:xfrm>
            <a:off x="1668157" y="3227231"/>
            <a:ext cx="4156505" cy="203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Type Management and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A3346-3E24-485A-8D1E-6E3A94D15C85}"/>
              </a:ext>
            </a:extLst>
          </p:cNvPr>
          <p:cNvSpPr/>
          <p:nvPr/>
        </p:nvSpPr>
        <p:spPr>
          <a:xfrm>
            <a:off x="1954392" y="3717561"/>
            <a:ext cx="1789195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Script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11335-2CA0-452E-BD72-6B783EC471B0}"/>
              </a:ext>
            </a:extLst>
          </p:cNvPr>
          <p:cNvSpPr/>
          <p:nvPr/>
        </p:nvSpPr>
        <p:spPr>
          <a:xfrm>
            <a:off x="7909765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1D70D-A331-4AFB-B004-15242F472FDE}"/>
              </a:ext>
            </a:extLst>
          </p:cNvPr>
          <p:cNvSpPr/>
          <p:nvPr/>
        </p:nvSpPr>
        <p:spPr>
          <a:xfrm>
            <a:off x="3842648" y="3717561"/>
            <a:ext cx="1846382" cy="1322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Type Compilation</a:t>
            </a:r>
          </a:p>
        </p:txBody>
      </p:sp>
    </p:spTree>
    <p:extLst>
      <p:ext uri="{BB962C8B-B14F-4D97-AF65-F5344CB8AC3E}">
        <p14:creationId xmlns:p14="http://schemas.microsoft.com/office/powerpoint/2010/main" val="40354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C4B97F-BEAF-4747-93C7-6C2BD685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55" y="1209995"/>
            <a:ext cx="4242535" cy="30800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779D5A-AF43-413D-9053-FFB8EFAE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213" y="1209995"/>
            <a:ext cx="4138538" cy="30045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2843868" y="3714689"/>
            <a:ext cx="6333687" cy="2905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Object Database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CEA6BD1-85AE-48B2-975B-6A02FBF2AD7D}"/>
              </a:ext>
            </a:extLst>
          </p:cNvPr>
          <p:cNvSpPr/>
          <p:nvPr/>
        </p:nvSpPr>
        <p:spPr>
          <a:xfrm>
            <a:off x="4768588" y="3254419"/>
            <a:ext cx="2471111" cy="384649"/>
          </a:xfrm>
          <a:prstGeom prst="leftRightArrow">
            <a:avLst>
              <a:gd name="adj1" fmla="val 54854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Cache Updates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666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E69385-B9FD-42B7-9A01-58B50AEDB4F8}"/>
              </a:ext>
            </a:extLst>
          </p:cNvPr>
          <p:cNvSpPr/>
          <p:nvPr/>
        </p:nvSpPr>
        <p:spPr>
          <a:xfrm>
            <a:off x="5923722" y="3207352"/>
            <a:ext cx="4244465" cy="2054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Object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766F7-FD23-451F-93AB-494F168B6BDF}"/>
              </a:ext>
            </a:extLst>
          </p:cNvPr>
          <p:cNvSpPr/>
          <p:nvPr/>
        </p:nvSpPr>
        <p:spPr>
          <a:xfrm>
            <a:off x="6228522" y="3717562"/>
            <a:ext cx="3634268" cy="622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6228522" y="4476248"/>
            <a:ext cx="3634268" cy="563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71C0C-9855-456A-8BFB-E712B06BE61C}"/>
              </a:ext>
            </a:extLst>
          </p:cNvPr>
          <p:cNvSpPr/>
          <p:nvPr/>
        </p:nvSpPr>
        <p:spPr>
          <a:xfrm>
            <a:off x="1668157" y="1694945"/>
            <a:ext cx="8500030" cy="14378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8FA67-5E6E-4E6B-AC14-74D5CE1D1B83}"/>
              </a:ext>
            </a:extLst>
          </p:cNvPr>
          <p:cNvSpPr/>
          <p:nvPr/>
        </p:nvSpPr>
        <p:spPr>
          <a:xfrm>
            <a:off x="1954394" y="2284296"/>
            <a:ext cx="1789194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68FA-B0B0-493A-AAB5-5A754E6FD7E1}"/>
              </a:ext>
            </a:extLst>
          </p:cNvPr>
          <p:cNvSpPr/>
          <p:nvPr/>
        </p:nvSpPr>
        <p:spPr>
          <a:xfrm>
            <a:off x="5788092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AB287-815F-4B0F-BB7C-0E0480585CFB}"/>
              </a:ext>
            </a:extLst>
          </p:cNvPr>
          <p:cNvSpPr/>
          <p:nvPr/>
        </p:nvSpPr>
        <p:spPr>
          <a:xfrm>
            <a:off x="3842649" y="2284296"/>
            <a:ext cx="1846382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5F1FF-BDF7-46BB-8EE1-C7A0847BDDC4}"/>
              </a:ext>
            </a:extLst>
          </p:cNvPr>
          <p:cNvSpPr/>
          <p:nvPr/>
        </p:nvSpPr>
        <p:spPr>
          <a:xfrm>
            <a:off x="1668157" y="3227231"/>
            <a:ext cx="4156505" cy="203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Type Management and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A3346-3E24-485A-8D1E-6E3A94D15C85}"/>
              </a:ext>
            </a:extLst>
          </p:cNvPr>
          <p:cNvSpPr/>
          <p:nvPr/>
        </p:nvSpPr>
        <p:spPr>
          <a:xfrm>
            <a:off x="1954392" y="3717561"/>
            <a:ext cx="1789195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Script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11335-2CA0-452E-BD72-6B783EC471B0}"/>
              </a:ext>
            </a:extLst>
          </p:cNvPr>
          <p:cNvSpPr/>
          <p:nvPr/>
        </p:nvSpPr>
        <p:spPr>
          <a:xfrm>
            <a:off x="7909765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1D70D-A331-4AFB-B004-15242F472FDE}"/>
              </a:ext>
            </a:extLst>
          </p:cNvPr>
          <p:cNvSpPr/>
          <p:nvPr/>
        </p:nvSpPr>
        <p:spPr>
          <a:xfrm>
            <a:off x="3842648" y="3717561"/>
            <a:ext cx="1846382" cy="1322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Type Compilation</a:t>
            </a:r>
          </a:p>
        </p:txBody>
      </p:sp>
    </p:spTree>
    <p:extLst>
      <p:ext uri="{BB962C8B-B14F-4D97-AF65-F5344CB8AC3E}">
        <p14:creationId xmlns:p14="http://schemas.microsoft.com/office/powerpoint/2010/main" val="253557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E69385-B9FD-42B7-9A01-58B50AEDB4F8}"/>
              </a:ext>
            </a:extLst>
          </p:cNvPr>
          <p:cNvSpPr/>
          <p:nvPr/>
        </p:nvSpPr>
        <p:spPr>
          <a:xfrm>
            <a:off x="5923722" y="3207352"/>
            <a:ext cx="4244465" cy="20540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Object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766F7-FD23-451F-93AB-494F168B6BDF}"/>
              </a:ext>
            </a:extLst>
          </p:cNvPr>
          <p:cNvSpPr/>
          <p:nvPr/>
        </p:nvSpPr>
        <p:spPr>
          <a:xfrm>
            <a:off x="6228522" y="3717562"/>
            <a:ext cx="3634268" cy="622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6228522" y="4476248"/>
            <a:ext cx="3634268" cy="563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71C0C-9855-456A-8BFB-E712B06BE61C}"/>
              </a:ext>
            </a:extLst>
          </p:cNvPr>
          <p:cNvSpPr/>
          <p:nvPr/>
        </p:nvSpPr>
        <p:spPr>
          <a:xfrm>
            <a:off x="1668157" y="1694945"/>
            <a:ext cx="8500030" cy="14378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8FA67-5E6E-4E6B-AC14-74D5CE1D1B83}"/>
              </a:ext>
            </a:extLst>
          </p:cNvPr>
          <p:cNvSpPr/>
          <p:nvPr/>
        </p:nvSpPr>
        <p:spPr>
          <a:xfrm>
            <a:off x="1954394" y="2284296"/>
            <a:ext cx="1789194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68FA-B0B0-493A-AAB5-5A754E6FD7E1}"/>
              </a:ext>
            </a:extLst>
          </p:cNvPr>
          <p:cNvSpPr/>
          <p:nvPr/>
        </p:nvSpPr>
        <p:spPr>
          <a:xfrm>
            <a:off x="5788092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AB287-815F-4B0F-BB7C-0E0480585CFB}"/>
              </a:ext>
            </a:extLst>
          </p:cNvPr>
          <p:cNvSpPr/>
          <p:nvPr/>
        </p:nvSpPr>
        <p:spPr>
          <a:xfrm>
            <a:off x="3842649" y="2284296"/>
            <a:ext cx="1846382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5F1FF-BDF7-46BB-8EE1-C7A0847BDDC4}"/>
              </a:ext>
            </a:extLst>
          </p:cNvPr>
          <p:cNvSpPr/>
          <p:nvPr/>
        </p:nvSpPr>
        <p:spPr>
          <a:xfrm>
            <a:off x="1668157" y="3227231"/>
            <a:ext cx="4156505" cy="20342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Type Management and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A3346-3E24-485A-8D1E-6E3A94D15C85}"/>
              </a:ext>
            </a:extLst>
          </p:cNvPr>
          <p:cNvSpPr/>
          <p:nvPr/>
        </p:nvSpPr>
        <p:spPr>
          <a:xfrm>
            <a:off x="1954392" y="3717561"/>
            <a:ext cx="1789195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Script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11335-2CA0-452E-BD72-6B783EC471B0}"/>
              </a:ext>
            </a:extLst>
          </p:cNvPr>
          <p:cNvSpPr/>
          <p:nvPr/>
        </p:nvSpPr>
        <p:spPr>
          <a:xfrm>
            <a:off x="7909765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1D70D-A331-4AFB-B004-15242F472FDE}"/>
              </a:ext>
            </a:extLst>
          </p:cNvPr>
          <p:cNvSpPr/>
          <p:nvPr/>
        </p:nvSpPr>
        <p:spPr>
          <a:xfrm>
            <a:off x="3842648" y="3717561"/>
            <a:ext cx="1846382" cy="1322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Type Compilation</a:t>
            </a:r>
          </a:p>
        </p:txBody>
      </p:sp>
    </p:spTree>
    <p:extLst>
      <p:ext uri="{BB962C8B-B14F-4D97-AF65-F5344CB8AC3E}">
        <p14:creationId xmlns:p14="http://schemas.microsoft.com/office/powerpoint/2010/main" val="8857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E69385-B9FD-42B7-9A01-58B50AEDB4F8}"/>
              </a:ext>
            </a:extLst>
          </p:cNvPr>
          <p:cNvSpPr/>
          <p:nvPr/>
        </p:nvSpPr>
        <p:spPr>
          <a:xfrm>
            <a:off x="5923722" y="3207352"/>
            <a:ext cx="4244465" cy="20540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Object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766F7-FD23-451F-93AB-494F168B6BDF}"/>
              </a:ext>
            </a:extLst>
          </p:cNvPr>
          <p:cNvSpPr/>
          <p:nvPr/>
        </p:nvSpPr>
        <p:spPr>
          <a:xfrm>
            <a:off x="6228522" y="3717562"/>
            <a:ext cx="3634268" cy="622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375D4-88C4-4DE9-8E42-D904AF846004}"/>
              </a:ext>
            </a:extLst>
          </p:cNvPr>
          <p:cNvSpPr/>
          <p:nvPr/>
        </p:nvSpPr>
        <p:spPr>
          <a:xfrm>
            <a:off x="6228522" y="4476248"/>
            <a:ext cx="3634268" cy="5633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Object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71C0C-9855-456A-8BFB-E712B06BE61C}"/>
              </a:ext>
            </a:extLst>
          </p:cNvPr>
          <p:cNvSpPr/>
          <p:nvPr/>
        </p:nvSpPr>
        <p:spPr>
          <a:xfrm>
            <a:off x="1668157" y="1694945"/>
            <a:ext cx="8500030" cy="14378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8FA67-5E6E-4E6B-AC14-74D5CE1D1B83}"/>
              </a:ext>
            </a:extLst>
          </p:cNvPr>
          <p:cNvSpPr/>
          <p:nvPr/>
        </p:nvSpPr>
        <p:spPr>
          <a:xfrm>
            <a:off x="1954394" y="2284296"/>
            <a:ext cx="1789194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F68FA-B0B0-493A-AAB5-5A754E6FD7E1}"/>
              </a:ext>
            </a:extLst>
          </p:cNvPr>
          <p:cNvSpPr/>
          <p:nvPr/>
        </p:nvSpPr>
        <p:spPr>
          <a:xfrm>
            <a:off x="5788092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AB287-815F-4B0F-BB7C-0E0480585CFB}"/>
              </a:ext>
            </a:extLst>
          </p:cNvPr>
          <p:cNvSpPr/>
          <p:nvPr/>
        </p:nvSpPr>
        <p:spPr>
          <a:xfrm>
            <a:off x="3842649" y="2284296"/>
            <a:ext cx="1846382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85F1FF-BDF7-46BB-8EE1-C7A0847BDDC4}"/>
              </a:ext>
            </a:extLst>
          </p:cNvPr>
          <p:cNvSpPr/>
          <p:nvPr/>
        </p:nvSpPr>
        <p:spPr>
          <a:xfrm>
            <a:off x="1668157" y="3227231"/>
            <a:ext cx="4156505" cy="203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Type Management and Scripting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1A3346-3E24-485A-8D1E-6E3A94D15C85}"/>
              </a:ext>
            </a:extLst>
          </p:cNvPr>
          <p:cNvSpPr/>
          <p:nvPr/>
        </p:nvSpPr>
        <p:spPr>
          <a:xfrm>
            <a:off x="1954392" y="3717561"/>
            <a:ext cx="1789195" cy="1322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Script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11335-2CA0-452E-BD72-6B783EC471B0}"/>
              </a:ext>
            </a:extLst>
          </p:cNvPr>
          <p:cNvSpPr/>
          <p:nvPr/>
        </p:nvSpPr>
        <p:spPr>
          <a:xfrm>
            <a:off x="7909765" y="2284296"/>
            <a:ext cx="2015948" cy="673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A1D70D-A331-4AFB-B004-15242F472FDE}"/>
              </a:ext>
            </a:extLst>
          </p:cNvPr>
          <p:cNvSpPr/>
          <p:nvPr/>
        </p:nvSpPr>
        <p:spPr>
          <a:xfrm>
            <a:off x="3842648" y="3717561"/>
            <a:ext cx="1846382" cy="1322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Type Compilation</a:t>
            </a:r>
          </a:p>
        </p:txBody>
      </p:sp>
    </p:spTree>
    <p:extLst>
      <p:ext uri="{BB962C8B-B14F-4D97-AF65-F5344CB8AC3E}">
        <p14:creationId xmlns:p14="http://schemas.microsoft.com/office/powerpoint/2010/main" val="412147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2709A-4280-48A7-BCB2-51F11B37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0" y="1116753"/>
            <a:ext cx="9842520" cy="43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4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Regan, David</dc:creator>
  <cp:lastModifiedBy>Regan, David</cp:lastModifiedBy>
  <cp:revision>16</cp:revision>
  <dcterms:created xsi:type="dcterms:W3CDTF">2018-10-19T17:03:23Z</dcterms:created>
  <dcterms:modified xsi:type="dcterms:W3CDTF">2020-01-31T10:37:41Z</dcterms:modified>
</cp:coreProperties>
</file>