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0" r:id="rId5"/>
    <p:sldId id="271" r:id="rId6"/>
    <p:sldId id="272" r:id="rId7"/>
    <p:sldId id="258" r:id="rId8"/>
    <p:sldId id="268" r:id="rId9"/>
    <p:sldId id="263" r:id="rId10"/>
    <p:sldId id="273" r:id="rId11"/>
    <p:sldId id="259" r:id="rId12"/>
    <p:sldId id="262" r:id="rId13"/>
    <p:sldId id="261" r:id="rId14"/>
    <p:sldId id="264" r:id="rId15"/>
    <p:sldId id="266" r:id="rId16"/>
    <p:sldId id="267" r:id="rId17"/>
    <p:sldId id="265" r:id="rId18"/>
  </p:sldIdLst>
  <p:sldSz cx="12192000" cy="6858000"/>
  <p:notesSz cx="9929813" cy="14357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E"/>
    <a:srgbClr val="FFF7E1"/>
    <a:srgbClr val="666666"/>
    <a:srgbClr val="4BE5FF"/>
    <a:srgbClr val="6DEAFF"/>
    <a:srgbClr val="00C5E9"/>
    <a:srgbClr val="9CEBF6"/>
    <a:srgbClr val="CDCDCD"/>
    <a:srgbClr val="888888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26"/>
  </p:normalViewPr>
  <p:slideViewPr>
    <p:cSldViewPr snapToGrid="0">
      <p:cViewPr varScale="1">
        <p:scale>
          <a:sx n="139" d="100"/>
          <a:sy n="139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047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6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4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30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5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7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7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8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6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0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4EFA-9064-418C-9327-0DDD2A5609DA}" type="datetimeFigureOut">
              <a:rPr lang="de-DE" smtClean="0"/>
              <a:t>24.12.19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8DCB-0647-4C7B-9553-D6CB2F3594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2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gerundetes Rechteck 31"/>
          <p:cNvSpPr/>
          <p:nvPr/>
        </p:nvSpPr>
        <p:spPr>
          <a:xfrm>
            <a:off x="4192008" y="2194302"/>
            <a:ext cx="3479251" cy="315038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Machine-readable</a:t>
            </a: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7494677" y="2871973"/>
            <a:ext cx="598374" cy="3757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4248220" y="1908049"/>
            <a:ext cx="2803456" cy="3063675"/>
          </a:xfrm>
          <a:prstGeom prst="roundRect">
            <a:avLst>
              <a:gd name="adj" fmla="val 7576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  <a:prstDash val="dash"/>
          </a:ln>
          <a:effectLst>
            <a:outerShdw blurRad="304800" dist="736600" dir="8100000" sx="89000" sy="89000" algn="tr" rotWithShape="0">
              <a:prstClr val="black">
                <a:alpha val="26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Human- readable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7729085" y="2056084"/>
            <a:ext cx="977953" cy="907722"/>
            <a:chOff x="5367098" y="4046931"/>
            <a:chExt cx="977953" cy="907722"/>
          </a:xfrm>
        </p:grpSpPr>
        <p:sp>
          <p:nvSpPr>
            <p:cNvPr id="7" name="Abgerundetes Rechteck 6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noFill/>
            </a:ln>
            <a:effectLst>
              <a:outerShdw blurRad="495300" dist="444500" dir="7800000" sx="88000" sy="88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5367098" y="4431433"/>
              <a:ext cx="902298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code 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generator</a:t>
              </a:r>
            </a:p>
          </p:txBody>
        </p:sp>
        <p:pic>
          <p:nvPicPr>
            <p:cNvPr id="9" name="Picture 1195" descr="Bildergebnis fÃ¼r icon co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012" y="4138506"/>
              <a:ext cx="371386" cy="3713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grpSp>
        <p:nvGrpSpPr>
          <p:cNvPr id="10" name="Gruppieren 9"/>
          <p:cNvGrpSpPr/>
          <p:nvPr/>
        </p:nvGrpSpPr>
        <p:grpSpPr>
          <a:xfrm>
            <a:off x="7105219" y="1605275"/>
            <a:ext cx="862024" cy="907722"/>
            <a:chOff x="5483027" y="4046931"/>
            <a:chExt cx="862024" cy="907722"/>
          </a:xfrm>
        </p:grpSpPr>
        <p:sp>
          <p:nvSpPr>
            <p:cNvPr id="11" name="Abgerundetes Rechteck 10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noFill/>
            </a:ln>
            <a:effectLst>
              <a:outerShdw blurRad="495300" dist="444500" dir="7800000" sx="88000" sy="88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5483027" y="4431433"/>
              <a:ext cx="679994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Left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rule 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engine</a:t>
              </a:r>
            </a:p>
          </p:txBody>
        </p:sp>
        <p:pic>
          <p:nvPicPr>
            <p:cNvPr id="13" name="Picture 1195" descr="Bildergebnis fÃ¼r icon co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012" y="4138506"/>
              <a:ext cx="371386" cy="37138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</p:pic>
      </p:grpSp>
      <p:grpSp>
        <p:nvGrpSpPr>
          <p:cNvPr id="14" name="Gruppieren 13"/>
          <p:cNvGrpSpPr/>
          <p:nvPr/>
        </p:nvGrpSpPr>
        <p:grpSpPr>
          <a:xfrm>
            <a:off x="3082982" y="4267727"/>
            <a:ext cx="838892" cy="893333"/>
            <a:chOff x="5506159" y="4046931"/>
            <a:chExt cx="838892" cy="893333"/>
          </a:xfrm>
        </p:grpSpPr>
        <p:sp>
          <p:nvSpPr>
            <p:cNvPr id="15" name="Abgerundetes Rechteck 14"/>
            <p:cNvSpPr/>
            <p:nvPr/>
          </p:nvSpPr>
          <p:spPr>
            <a:xfrm>
              <a:off x="5742360" y="4046931"/>
              <a:ext cx="602691" cy="554537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95300" dist="444500" dir="2760000" sx="62000" sy="62000" algn="tl" rotWithShape="0">
                <a:prstClr val="black">
                  <a:alpha val="27000"/>
                </a:prstClr>
              </a:outerShdw>
            </a:effectLst>
            <a:scene3d>
              <a:camera prst="isometricLeftDown"/>
              <a:lightRig rig="threePt" dir="t">
                <a:rot lat="0" lon="0" rev="0"/>
              </a:lightRig>
            </a:scene3d>
            <a:sp3d extrusionH="76200" prstMaterial="metal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4">
                      <a:lumMod val="50000"/>
                    </a:schemeClr>
                  </a:solidFill>
                </a:rPr>
                <a:t>&lt;/&gt;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506159" y="4417044"/>
              <a:ext cx="788614" cy="52322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Bottom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service </a:t>
              </a:r>
              <a:b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</a:br>
              <a:r>
                <a:rPr lang="de-DE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contract</a:t>
              </a:r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790436" y="2695040"/>
            <a:ext cx="1592295" cy="1267717"/>
            <a:chOff x="4886539" y="2757828"/>
            <a:chExt cx="1592295" cy="1267717"/>
          </a:xfrm>
        </p:grpSpPr>
        <p:sp>
          <p:nvSpPr>
            <p:cNvPr id="4" name="Abgerundetes Rechteck 3"/>
            <p:cNvSpPr/>
            <p:nvPr/>
          </p:nvSpPr>
          <p:spPr>
            <a:xfrm>
              <a:off x="5435630" y="2757828"/>
              <a:ext cx="986419" cy="901434"/>
            </a:xfrm>
            <a:prstGeom prst="roundRect">
              <a:avLst>
                <a:gd name="adj" fmla="val 7653"/>
              </a:avLst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noFill/>
            </a:ln>
            <a:effectLst>
              <a:outerShdw blurRad="330200" dist="76200" dir="18900000" sy="23000" kx="-1200000" algn="bl" rotWithShape="0">
                <a:prstClr val="black">
                  <a:alpha val="48000"/>
                </a:prstClr>
              </a:outerShdw>
            </a:effectLst>
            <a:scene3d>
              <a:camera prst="isometricLeftDown"/>
              <a:lightRig rig="threePt" dir="t"/>
            </a:scene3d>
            <a:sp3d extrusionH="38100" prstMaterial="plastic">
              <a:bevelT w="0" h="0"/>
              <a:bevelB w="127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Rules.OVL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4886539" y="3440770"/>
              <a:ext cx="1592295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BottomDown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open</a:t>
              </a:r>
              <a:r>
                <a:rPr lang="de-DE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VALIDATION</a:t>
              </a:r>
              <a:br>
                <a:rPr lang="de-DE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</a:br>
              <a:r>
                <a:rPr lang="de-DE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language</a:t>
              </a:r>
            </a:p>
          </p:txBody>
        </p:sp>
      </p:grpSp>
      <p:cxnSp>
        <p:nvCxnSpPr>
          <p:cNvPr id="27" name="Gerade Verbindung mit Pfeil 26"/>
          <p:cNvCxnSpPr/>
          <p:nvPr/>
        </p:nvCxnSpPr>
        <p:spPr>
          <a:xfrm flipH="1" flipV="1">
            <a:off x="8686296" y="2735482"/>
            <a:ext cx="854463" cy="53741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stealth" w="med" len="med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/>
        </p:nvGrpSpPr>
        <p:grpSpPr>
          <a:xfrm>
            <a:off x="2912238" y="1971213"/>
            <a:ext cx="1462429" cy="1208853"/>
            <a:chOff x="-70894" y="2600563"/>
            <a:chExt cx="1462429" cy="1208853"/>
          </a:xfrm>
        </p:grpSpPr>
        <p:pic>
          <p:nvPicPr>
            <p:cNvPr id="35" name="Picture 1185" descr="Ãhnliches Fot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0894" y="2600563"/>
              <a:ext cx="797975" cy="79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hteck 35"/>
            <p:cNvSpPr/>
            <p:nvPr/>
          </p:nvSpPr>
          <p:spPr>
            <a:xfrm>
              <a:off x="62626" y="3224641"/>
              <a:ext cx="1328909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domain 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expert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3977251" y="1368146"/>
            <a:ext cx="1462429" cy="1208853"/>
            <a:chOff x="-70894" y="2600563"/>
            <a:chExt cx="1462429" cy="1208853"/>
          </a:xfrm>
        </p:grpSpPr>
        <p:pic>
          <p:nvPicPr>
            <p:cNvPr id="41" name="Picture 1185" descr="Ãhnliches Fot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70894" y="2600563"/>
              <a:ext cx="797975" cy="79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hteck 41"/>
            <p:cNvSpPr/>
            <p:nvPr/>
          </p:nvSpPr>
          <p:spPr>
            <a:xfrm>
              <a:off x="62626" y="3224641"/>
              <a:ext cx="1328909" cy="584775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end 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user</a:t>
              </a:r>
            </a:p>
          </p:txBody>
        </p:sp>
      </p:grpSp>
      <p:cxnSp>
        <p:nvCxnSpPr>
          <p:cNvPr id="45" name="Gerade Verbindung mit Pfeil 44"/>
          <p:cNvCxnSpPr/>
          <p:nvPr/>
        </p:nvCxnSpPr>
        <p:spPr>
          <a:xfrm flipV="1">
            <a:off x="6740937" y="2430175"/>
            <a:ext cx="598374" cy="37574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headEnd type="oval" w="sm" len="sm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9540759" y="3063948"/>
            <a:ext cx="585032" cy="751876"/>
            <a:chOff x="8021972" y="2866882"/>
            <a:chExt cx="585032" cy="751876"/>
          </a:xfrm>
        </p:grpSpPr>
        <p:sp>
          <p:nvSpPr>
            <p:cNvPr id="20" name="Rechteck 19"/>
            <p:cNvSpPr/>
            <p:nvPr/>
          </p:nvSpPr>
          <p:spPr>
            <a:xfrm>
              <a:off x="8021972" y="3280204"/>
              <a:ext cx="585032" cy="338554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accent3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code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8029953" y="2866882"/>
              <a:ext cx="420039" cy="557059"/>
            </a:xfrm>
            <a:prstGeom prst="roundRect">
              <a:avLst>
                <a:gd name="adj" fmla="val 6462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15000"/>
                </a:prstClr>
              </a:outerShdw>
            </a:effectLst>
            <a:scene3d>
              <a:camera prst="isometricRightUp"/>
              <a:lightRig rig="threePt" dir="t"/>
            </a:scene3d>
            <a:sp3d extrusionH="38100" prstMaterial="plastic">
              <a:bevelT w="8890" h="6350"/>
              <a:bevelB w="8890" h="889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accent3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 }</a:t>
              </a:r>
            </a:p>
          </p:txBody>
        </p:sp>
      </p:grpSp>
      <p:cxnSp>
        <p:nvCxnSpPr>
          <p:cNvPr id="46" name="Gerade Verbindung mit Pfeil 45"/>
          <p:cNvCxnSpPr/>
          <p:nvPr/>
        </p:nvCxnSpPr>
        <p:spPr>
          <a:xfrm flipV="1">
            <a:off x="3927052" y="3943235"/>
            <a:ext cx="724032" cy="454656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stealth" w="med" len="med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2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28650" y="304800"/>
            <a:ext cx="10306050" cy="648652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233E70-42A1-4757-91F8-504F45034333}"/>
              </a:ext>
            </a:extLst>
          </p:cNvPr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3" name="Rechteck 13">
              <a:extLst>
                <a:ext uri="{FF2B5EF4-FFF2-40B4-BE49-F238E27FC236}">
                  <a16:creationId xmlns:a16="http://schemas.microsoft.com/office/drawing/2014/main" id="{65019B1A-D47B-45E3-8895-9534CD2F3535}"/>
                </a:ext>
              </a:extLst>
            </p:cNvPr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noFill/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Rechteck 3">
              <a:extLst>
                <a:ext uri="{FF2B5EF4-FFF2-40B4-BE49-F238E27FC236}">
                  <a16:creationId xmlns:a16="http://schemas.microsoft.com/office/drawing/2014/main" id="{A892EE52-BA48-43CF-9CF6-F92F66AB3960}"/>
                </a:ext>
              </a:extLst>
            </p:cNvPr>
            <p:cNvSpPr/>
            <p:nvPr/>
          </p:nvSpPr>
          <p:spPr>
            <a:xfrm>
              <a:off x="3031358" y="1807184"/>
              <a:ext cx="5713808" cy="550962"/>
            </a:xfrm>
            <a:prstGeom prst="foldedCorner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IF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than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</a:t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THEN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" name="Gerade Verbindung mit Pfeil 4">
            <a:extLst>
              <a:ext uri="{FF2B5EF4-FFF2-40B4-BE49-F238E27FC236}">
                <a16:creationId xmlns:a16="http://schemas.microsoft.com/office/drawing/2014/main" id="{20D537E6-B37F-495A-B8D5-C66433AB44BC}"/>
              </a:ext>
            </a:extLst>
          </p:cNvPr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95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A26680A1-2356-4E6C-9D72-D8595E64B5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19" name="Gerade Verbindung mit Pfeil 4">
            <a:extLst>
              <a:ext uri="{FF2B5EF4-FFF2-40B4-BE49-F238E27FC236}">
                <a16:creationId xmlns:a16="http://schemas.microsoft.com/office/drawing/2014/main" id="{C5697B01-CE6B-41B3-8F91-A3E57E43B3FD}"/>
              </a:ext>
            </a:extLst>
          </p:cNvPr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95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D461F6-FDBF-4174-95BD-BFCFFA28D77E}"/>
              </a:ext>
            </a:extLst>
          </p:cNvPr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2" name="Abgerundetes Rechteck 19">
              <a:extLst>
                <a:ext uri="{FF2B5EF4-FFF2-40B4-BE49-F238E27FC236}">
                  <a16:creationId xmlns:a16="http://schemas.microsoft.com/office/drawing/2014/main" id="{7E311FE5-D939-4B6D-A1BA-046D4B522F40}"/>
                </a:ext>
              </a:extLst>
            </p:cNvPr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noFill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664CB5E-F4F0-4FF2-8A41-3C2CC69D3188}"/>
                </a:ext>
              </a:extLst>
            </p:cNvPr>
            <p:cNvSpPr/>
            <p:nvPr/>
          </p:nvSpPr>
          <p:spPr>
            <a:xfrm>
              <a:off x="3031358" y="4959959"/>
              <a:ext cx="5713808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			     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55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28650" y="304800"/>
            <a:ext cx="10306050" cy="587692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561686" y="2706363"/>
            <a:ext cx="1715663" cy="751954"/>
            <a:chOff x="4818861" y="2682419"/>
            <a:chExt cx="1715663" cy="75195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6" name="Textfeld 5"/>
            <p:cNvSpPr txBox="1"/>
            <p:nvPr/>
          </p:nvSpPr>
          <p:spPr>
            <a:xfrm>
              <a:off x="5438775" y="3065041"/>
              <a:ext cx="1095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generator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478958" y="2238536"/>
            <a:ext cx="1076873" cy="1314450"/>
            <a:chOff x="2922959" y="2209800"/>
            <a:chExt cx="1076873" cy="1314450"/>
          </a:xfrm>
        </p:grpSpPr>
        <p:sp>
          <p:nvSpPr>
            <p:cNvPr id="7" name="Rechteck 13"/>
            <p:cNvSpPr/>
            <p:nvPr/>
          </p:nvSpPr>
          <p:spPr>
            <a:xfrm flipV="1">
              <a:off x="2922959" y="2209800"/>
              <a:ext cx="1076873" cy="13144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968879" y="2552641"/>
              <a:ext cx="98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validation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rule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7523830" y="1185182"/>
            <a:ext cx="1115344" cy="948418"/>
          </a:xfrm>
          <a:prstGeom prst="roundRect">
            <a:avLst>
              <a:gd name="adj" fmla="val 62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Java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523829" y="2435708"/>
            <a:ext cx="1115345" cy="948418"/>
          </a:xfrm>
          <a:prstGeom prst="roundRect">
            <a:avLst>
              <a:gd name="adj" fmla="val 6227"/>
            </a:avLst>
          </a:prstGeom>
          <a:solidFill>
            <a:srgbClr val="ECF3FA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JavaScript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523830" y="3686234"/>
            <a:ext cx="1115344" cy="948418"/>
          </a:xfrm>
          <a:prstGeom prst="roundRect">
            <a:avLst>
              <a:gd name="adj" fmla="val 62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C#</a:t>
            </a:r>
          </a:p>
        </p:txBody>
      </p:sp>
      <p:cxnSp>
        <p:nvCxnSpPr>
          <p:cNvPr id="13" name="Gerade Verbindung mit Pfeil 4"/>
          <p:cNvCxnSpPr/>
          <p:nvPr/>
        </p:nvCxnSpPr>
        <p:spPr>
          <a:xfrm rot="10800000" flipV="1">
            <a:off x="6296989" y="1659390"/>
            <a:ext cx="1110264" cy="1236371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10800000">
            <a:off x="6303601" y="3137417"/>
            <a:ext cx="1044195" cy="1023027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4"/>
          <p:cNvCxnSpPr/>
          <p:nvPr/>
        </p:nvCxnSpPr>
        <p:spPr>
          <a:xfrm rot="10800000" flipV="1">
            <a:off x="6295604" y="2909917"/>
            <a:ext cx="1115310" cy="102820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4"/>
          <p:cNvCxnSpPr/>
          <p:nvPr/>
        </p:nvCxnSpPr>
        <p:spPr>
          <a:xfrm rot="10800000">
            <a:off x="3643013" y="2895761"/>
            <a:ext cx="791115" cy="116976"/>
          </a:xfrm>
          <a:prstGeom prst="curvedConnector3">
            <a:avLst>
              <a:gd name="adj1" fmla="val 50000"/>
            </a:avLst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5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428625" y="304800"/>
            <a:ext cx="10506075" cy="587692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11"/>
          <p:cNvSpPr>
            <a:spLocks noChangeAspect="1"/>
          </p:cNvSpPr>
          <p:nvPr/>
        </p:nvSpPr>
        <p:spPr>
          <a:xfrm>
            <a:off x="7272163" y="857378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Build Pipeline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548020" y="1397378"/>
            <a:ext cx="3691767" cy="3691767"/>
            <a:chOff x="3479221" y="1052238"/>
            <a:chExt cx="3691767" cy="3691767"/>
          </a:xfrm>
        </p:grpSpPr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3479221" y="1052238"/>
              <a:ext cx="3691767" cy="36917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4206544" y="2336995"/>
              <a:ext cx="2237119" cy="223711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4468809" y="1555659"/>
              <a:ext cx="1712590" cy="781336"/>
              <a:chOff x="4818861" y="2682419"/>
              <a:chExt cx="1712590" cy="781336"/>
            </a:xfrm>
          </p:grpSpPr>
          <p:pic>
            <p:nvPicPr>
              <p:cNvPr id="5" name="Grafik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8861" y="2682419"/>
                <a:ext cx="1599675" cy="454997"/>
              </a:xfrm>
              <a:prstGeom prst="rect">
                <a:avLst/>
              </a:prstGeom>
              <a:effectLst/>
            </p:spPr>
          </p:pic>
          <p:sp>
            <p:nvSpPr>
              <p:cNvPr id="6" name="Textfeld 5"/>
              <p:cNvSpPr txBox="1"/>
              <p:nvPr/>
            </p:nvSpPr>
            <p:spPr>
              <a:xfrm>
                <a:off x="6071069" y="3094423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0C1E4"/>
                    </a:solidFill>
                    <a:latin typeface="+mj-lt"/>
                  </a:rPr>
                  <a:t>CLI</a:t>
                </a: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4644682" y="3279709"/>
              <a:ext cx="1416076" cy="632818"/>
              <a:chOff x="4993411" y="2757065"/>
              <a:chExt cx="1416076" cy="632818"/>
            </a:xfrm>
          </p:grpSpPr>
          <p:pic>
            <p:nvPicPr>
              <p:cNvPr id="18" name="Grafik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3411" y="2757065"/>
                <a:ext cx="1298495" cy="369332"/>
              </a:xfrm>
              <a:prstGeom prst="rect">
                <a:avLst/>
              </a:prstGeom>
              <a:effectLst/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5989179" y="3082106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>
                    <a:solidFill>
                      <a:srgbClr val="00C1E4"/>
                    </a:solidFill>
                    <a:latin typeface="+mj-lt"/>
                  </a:rPr>
                  <a:t>API</a:t>
                </a:r>
              </a:p>
            </p:txBody>
          </p:sp>
        </p:grpSp>
      </p:grpSp>
      <p:sp>
        <p:nvSpPr>
          <p:cNvPr id="29" name="Ellipse 28"/>
          <p:cNvSpPr>
            <a:spLocks noChangeAspect="1"/>
          </p:cNvSpPr>
          <p:nvPr/>
        </p:nvSpPr>
        <p:spPr>
          <a:xfrm>
            <a:off x="7840402" y="2643368"/>
            <a:ext cx="836007" cy="83600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Batch</a:t>
            </a:r>
          </a:p>
        </p:txBody>
      </p:sp>
      <p:sp>
        <p:nvSpPr>
          <p:cNvPr id="30" name="Ellipse 29"/>
          <p:cNvSpPr>
            <a:spLocks noChangeAspect="1"/>
          </p:cNvSpPr>
          <p:nvPr/>
        </p:nvSpPr>
        <p:spPr>
          <a:xfrm>
            <a:off x="7272163" y="4331539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Stand-Alone</a:t>
            </a:r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2216962" y="1639862"/>
            <a:ext cx="1042273" cy="1042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DevOps</a:t>
            </a: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2079048" y="3723368"/>
            <a:ext cx="1242639" cy="12426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Software Projects</a:t>
            </a:r>
          </a:p>
        </p:txBody>
      </p:sp>
      <p:cxnSp>
        <p:nvCxnSpPr>
          <p:cNvPr id="34" name="Gerade Verbindung mit Pfeil 4"/>
          <p:cNvCxnSpPr/>
          <p:nvPr/>
        </p:nvCxnSpPr>
        <p:spPr>
          <a:xfrm flipH="1">
            <a:off x="6922633" y="1762081"/>
            <a:ext cx="391383" cy="277436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4"/>
          <p:cNvCxnSpPr/>
          <p:nvPr/>
        </p:nvCxnSpPr>
        <p:spPr>
          <a:xfrm flipH="1">
            <a:off x="7403814" y="3136307"/>
            <a:ext cx="347222" cy="14300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4"/>
          <p:cNvCxnSpPr/>
          <p:nvPr/>
        </p:nvCxnSpPr>
        <p:spPr>
          <a:xfrm flipH="1" flipV="1">
            <a:off x="6922633" y="4409630"/>
            <a:ext cx="317153" cy="188007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"/>
          <p:cNvCxnSpPr/>
          <p:nvPr/>
        </p:nvCxnSpPr>
        <p:spPr>
          <a:xfrm flipV="1">
            <a:off x="3482235" y="3962207"/>
            <a:ext cx="629081" cy="184667"/>
          </a:xfrm>
          <a:prstGeom prst="straightConnector1">
            <a:avLst/>
          </a:prstGeom>
          <a:ln w="3175">
            <a:solidFill>
              <a:srgbClr val="E6AF00"/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"/>
          <p:cNvCxnSpPr/>
          <p:nvPr/>
        </p:nvCxnSpPr>
        <p:spPr>
          <a:xfrm>
            <a:off x="3325020" y="2497469"/>
            <a:ext cx="950323" cy="561126"/>
          </a:xfrm>
          <a:prstGeom prst="straightConnector1">
            <a:avLst/>
          </a:prstGeom>
          <a:ln w="3175">
            <a:solidFill>
              <a:srgbClr val="E6AF00"/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9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aute 11"/>
          <p:cNvSpPr/>
          <p:nvPr/>
        </p:nvSpPr>
        <p:spPr>
          <a:xfrm>
            <a:off x="5123963" y="2417867"/>
            <a:ext cx="1422094" cy="114715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has errors? 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2957193" y="2698353"/>
            <a:ext cx="1715118" cy="751954"/>
            <a:chOff x="4818861" y="2682419"/>
            <a:chExt cx="1715118" cy="751954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6" name="Textfeld 5"/>
            <p:cNvSpPr txBox="1"/>
            <p:nvPr/>
          </p:nvSpPr>
          <p:spPr>
            <a:xfrm>
              <a:off x="5534025" y="3065041"/>
              <a:ext cx="999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compiler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95327" y="2211476"/>
            <a:ext cx="1076873" cy="1314450"/>
            <a:chOff x="2922959" y="2209800"/>
            <a:chExt cx="1076873" cy="1314450"/>
          </a:xfrm>
        </p:grpSpPr>
        <p:sp>
          <p:nvSpPr>
            <p:cNvPr id="7" name="Rechteck 13"/>
            <p:cNvSpPr/>
            <p:nvPr/>
          </p:nvSpPr>
          <p:spPr>
            <a:xfrm flipV="1">
              <a:off x="2922959" y="2209800"/>
              <a:ext cx="1076873" cy="13144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968879" y="2552641"/>
              <a:ext cx="98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validation</a:t>
              </a:r>
            </a:p>
            <a:p>
              <a:pPr algn="ctr"/>
              <a:r>
                <a:rPr lang="de-DE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rule</a:t>
              </a:r>
            </a:p>
          </p:txBody>
        </p:sp>
      </p:grpSp>
      <p:sp>
        <p:nvSpPr>
          <p:cNvPr id="10" name="Abgerundetes Rechteck 9"/>
          <p:cNvSpPr/>
          <p:nvPr/>
        </p:nvSpPr>
        <p:spPr>
          <a:xfrm>
            <a:off x="1186187" y="3936773"/>
            <a:ext cx="1086014" cy="661505"/>
          </a:xfrm>
          <a:prstGeom prst="roundRect">
            <a:avLst>
              <a:gd name="adj" fmla="val 62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Error Message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7276179" y="2502383"/>
            <a:ext cx="1115345" cy="948418"/>
          </a:xfrm>
          <a:prstGeom prst="roundRect">
            <a:avLst>
              <a:gd name="adj" fmla="val 622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139700" dist="215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code</a:t>
            </a:r>
          </a:p>
        </p:txBody>
      </p:sp>
      <p:cxnSp>
        <p:nvCxnSpPr>
          <p:cNvPr id="19" name="Gerade Verbindung mit Pfeil 4"/>
          <p:cNvCxnSpPr/>
          <p:nvPr/>
        </p:nvCxnSpPr>
        <p:spPr>
          <a:xfrm flipH="1">
            <a:off x="6686846" y="2976592"/>
            <a:ext cx="439018" cy="14851"/>
          </a:xfrm>
          <a:prstGeom prst="straightConnector1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4"/>
          <p:cNvCxnSpPr/>
          <p:nvPr/>
        </p:nvCxnSpPr>
        <p:spPr>
          <a:xfrm flipH="1" flipV="1">
            <a:off x="2457450" y="2991443"/>
            <a:ext cx="403670" cy="1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6746992" y="266881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970818" y="3505171"/>
            <a:ext cx="418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yes</a:t>
            </a:r>
          </a:p>
        </p:txBody>
      </p:sp>
      <p:cxnSp>
        <p:nvCxnSpPr>
          <p:cNvPr id="25" name="Gerade Verbindung mit Pfeil 4"/>
          <p:cNvCxnSpPr/>
          <p:nvPr/>
        </p:nvCxnSpPr>
        <p:spPr>
          <a:xfrm flipV="1">
            <a:off x="2457450" y="3617248"/>
            <a:ext cx="3392864" cy="650277"/>
          </a:xfrm>
          <a:prstGeom prst="bentConnector3">
            <a:avLst>
              <a:gd name="adj1" fmla="val 99410"/>
            </a:avLst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4"/>
          <p:cNvCxnSpPr/>
          <p:nvPr/>
        </p:nvCxnSpPr>
        <p:spPr>
          <a:xfrm flipH="1" flipV="1">
            <a:off x="4643915" y="2991443"/>
            <a:ext cx="403670" cy="1"/>
          </a:xfrm>
          <a:prstGeom prst="straightConnector1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99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lkenförmige Legende 9"/>
          <p:cNvSpPr/>
          <p:nvPr/>
        </p:nvSpPr>
        <p:spPr>
          <a:xfrm>
            <a:off x="5658713" y="3612318"/>
            <a:ext cx="1943947" cy="1505129"/>
          </a:xfrm>
          <a:prstGeom prst="cloudCallout">
            <a:avLst>
              <a:gd name="adj1" fmla="val -64596"/>
              <a:gd name="adj2" fmla="val 51898"/>
            </a:avLst>
          </a:prstGeom>
          <a:solidFill>
            <a:srgbClr val="9CEB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503953" y="366311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 </a:t>
            </a:r>
            <a:r>
              <a:rPr lang="de-DE" sz="7200" dirty="0">
                <a:solidFill>
                  <a:schemeClr val="bg1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  ml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92625" y="512112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12305" y="5117447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bg1">
                    <a:lumMod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6" name="Wolkenförmige Legende 15"/>
          <p:cNvSpPr/>
          <p:nvPr/>
        </p:nvSpPr>
        <p:spPr>
          <a:xfrm>
            <a:off x="9284637" y="3750977"/>
            <a:ext cx="1706883" cy="1200329"/>
          </a:xfrm>
          <a:prstGeom prst="cloudCallout">
            <a:avLst>
              <a:gd name="adj1" fmla="val -64596"/>
              <a:gd name="adj2" fmla="val 51898"/>
            </a:avLst>
          </a:prstGeom>
          <a:solidFill>
            <a:srgbClr val="00C5E9">
              <a:alpha val="1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8163319" y="3649377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chemeClr val="bg1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  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796219" y="3663118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*.hu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19" name="Wolkenförmige Legende 18"/>
          <p:cNvSpPr/>
          <p:nvPr/>
        </p:nvSpPr>
        <p:spPr>
          <a:xfrm>
            <a:off x="7892722" y="5861064"/>
            <a:ext cx="771826" cy="595565"/>
          </a:xfrm>
          <a:prstGeom prst="cloudCallout">
            <a:avLst>
              <a:gd name="adj1" fmla="val 69351"/>
              <a:gd name="adj2" fmla="val 72519"/>
            </a:avLst>
          </a:prstGeom>
          <a:solidFill>
            <a:srgbClr val="00C5E9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8835737" y="5657671"/>
            <a:ext cx="2604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hu</a:t>
            </a:r>
            <a:r>
              <a:rPr lang="de-DE" sz="7200" dirty="0">
                <a:solidFill>
                  <a:srgbClr val="00C5E9"/>
                </a:solidFill>
                <a:latin typeface="Lato Hairline" panose="020F0202020204030203" pitchFamily="34" charset="0"/>
                <a:cs typeface="Arial" panose="020B0604020202020204" pitchFamily="34" charset="0"/>
              </a:rPr>
              <a:t>ml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322673" y="510956"/>
            <a:ext cx="3098707" cy="1505129"/>
            <a:chOff x="1796219" y="483863"/>
            <a:chExt cx="3098707" cy="1505129"/>
          </a:xfrm>
        </p:grpSpPr>
        <p:sp>
          <p:nvSpPr>
            <p:cNvPr id="21" name="Wolkenförmige Legende 2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9CEB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4218279" y="47820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i="1" dirty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humanize</a:t>
            </a:r>
          </a:p>
          <a:p>
            <a:pPr algn="r"/>
            <a:r>
              <a:rPr lang="de-DE" sz="1200" i="1" dirty="0">
                <a:solidFill>
                  <a:schemeClr val="bg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34501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911864" y="1282641"/>
            <a:ext cx="3098707" cy="1505129"/>
            <a:chOff x="1796219" y="483863"/>
            <a:chExt cx="3098707" cy="1505129"/>
          </a:xfrm>
        </p:grpSpPr>
        <p:sp>
          <p:nvSpPr>
            <p:cNvPr id="24" name="Wolkenförmige Legende 23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5520855" y="1282641"/>
            <a:ext cx="2966197" cy="809486"/>
            <a:chOff x="1742953" y="433063"/>
            <a:chExt cx="2966197" cy="809486"/>
          </a:xfrm>
        </p:grpSpPr>
        <p:sp>
          <p:nvSpPr>
            <p:cNvPr id="27" name="Wolkenförmige Legende 26"/>
            <p:cNvSpPr/>
            <p:nvPr/>
          </p:nvSpPr>
          <p:spPr>
            <a:xfrm>
              <a:off x="2515973" y="433063"/>
              <a:ext cx="1047957" cy="809486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742953" y="433063"/>
              <a:ext cx="296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4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066624" y="4080587"/>
            <a:ext cx="3098707" cy="1505129"/>
            <a:chOff x="1796219" y="483863"/>
            <a:chExt cx="3098707" cy="1505129"/>
          </a:xfrm>
        </p:grpSpPr>
        <p:sp>
          <p:nvSpPr>
            <p:cNvPr id="31" name="Wolkenförmige Legende 3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8753806" y="1231841"/>
            <a:ext cx="2966197" cy="809486"/>
            <a:chOff x="1742953" y="433063"/>
            <a:chExt cx="2966197" cy="809486"/>
          </a:xfrm>
        </p:grpSpPr>
        <p:sp>
          <p:nvSpPr>
            <p:cNvPr id="34" name="Wolkenförmige Legende 33"/>
            <p:cNvSpPr/>
            <p:nvPr/>
          </p:nvSpPr>
          <p:spPr>
            <a:xfrm>
              <a:off x="2515973" y="433063"/>
              <a:ext cx="1047957" cy="809486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742953" y="433063"/>
              <a:ext cx="29661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4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6595715" y="3611550"/>
            <a:ext cx="3098707" cy="1505129"/>
            <a:chOff x="1796219" y="483863"/>
            <a:chExt cx="3098707" cy="1505129"/>
          </a:xfrm>
        </p:grpSpPr>
        <p:sp>
          <p:nvSpPr>
            <p:cNvPr id="37" name="Wolkenförmige Legende 36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6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>
            <a:grpSpLocks noChangeAspect="1"/>
          </p:cNvGrpSpPr>
          <p:nvPr/>
        </p:nvGrpSpPr>
        <p:grpSpPr>
          <a:xfrm>
            <a:off x="1187072" y="1282641"/>
            <a:ext cx="5509851" cy="2809965"/>
            <a:chOff x="1943631" y="483863"/>
            <a:chExt cx="2951295" cy="1505129"/>
          </a:xfrm>
        </p:grpSpPr>
        <p:sp>
          <p:nvSpPr>
            <p:cNvPr id="24" name="Wolkenförmige Legende 23"/>
            <p:cNvSpPr>
              <a:spLocks noChangeAspect="1"/>
            </p:cNvSpPr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>
              <a:spLocks noChangeAspect="1"/>
            </p:cNvSpPr>
            <p:nvPr/>
          </p:nvSpPr>
          <p:spPr>
            <a:xfrm>
              <a:off x="1943631" y="663055"/>
              <a:ext cx="2604681" cy="103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120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28" y="4604399"/>
            <a:ext cx="3379728" cy="11344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744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4782528" y="2676435"/>
            <a:ext cx="3098707" cy="1505129"/>
            <a:chOff x="1796219" y="483863"/>
            <a:chExt cx="3098707" cy="1505129"/>
          </a:xfrm>
        </p:grpSpPr>
        <p:sp>
          <p:nvSpPr>
            <p:cNvPr id="21" name="Wolkenförmige Legende 20"/>
            <p:cNvSpPr/>
            <p:nvPr/>
          </p:nvSpPr>
          <p:spPr>
            <a:xfrm>
              <a:off x="2950979" y="483863"/>
              <a:ext cx="1943947" cy="1505129"/>
            </a:xfrm>
            <a:prstGeom prst="cloudCallout">
              <a:avLst>
                <a:gd name="adj1" fmla="val -77837"/>
                <a:gd name="adj2" fmla="val 41097"/>
              </a:avLst>
            </a:prstGeom>
            <a:solidFill>
              <a:srgbClr val="4BE5FF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152400" dist="381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796219" y="534663"/>
              <a:ext cx="26046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hu </a:t>
              </a:r>
              <a:r>
                <a:rPr lang="de-DE" sz="7200" dirty="0">
                  <a:solidFill>
                    <a:schemeClr val="bg1"/>
                  </a:solidFill>
                  <a:latin typeface="Lato Hairline" panose="020F0202020204030203" pitchFamily="34" charset="0"/>
                  <a:cs typeface="Arial" panose="020B0604020202020204" pitchFamily="34" charset="0"/>
                </a:rPr>
                <a:t>  ml</a:t>
              </a: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2147507" y="310583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humananize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programming 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4314046" y="2785974"/>
            <a:ext cx="0" cy="1141590"/>
          </a:xfrm>
          <a:prstGeom prst="line">
            <a:avLst/>
          </a:prstGeom>
          <a:ln w="6350">
            <a:solidFill>
              <a:srgbClr val="6DEA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B23ABC4-CB70-1D4F-846D-7ABEB3B8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9830" y="-3158836"/>
            <a:ext cx="25187428" cy="2518742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FA7D59C-B323-D145-97B7-792FBB396A98}"/>
              </a:ext>
            </a:extLst>
          </p:cNvPr>
          <p:cNvSpPr txBox="1"/>
          <p:nvPr/>
        </p:nvSpPr>
        <p:spPr>
          <a:xfrm>
            <a:off x="1869031" y="2578533"/>
            <a:ext cx="10495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  <a:cs typeface="Broadway" panose="020F0502020204030204" pitchFamily="34" charset="0"/>
              </a:rPr>
              <a:t>Instead of forcing humans to understand the complex inner workings of machines, we should construct machines in a way, so they better understand us humans!</a:t>
            </a:r>
          </a:p>
        </p:txBody>
      </p:sp>
      <p:pic>
        <p:nvPicPr>
          <p:cNvPr id="21" name="Grafik 20" descr="Ein Bild, das Vogel enthält.&#10;&#10;Automatisch generierte Beschreibung">
            <a:extLst>
              <a:ext uri="{FF2B5EF4-FFF2-40B4-BE49-F238E27FC236}">
                <a16:creationId xmlns:a16="http://schemas.microsoft.com/office/drawing/2014/main" id="{07F14191-70F4-E144-9EFC-E3A6BB00B0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1" y="598283"/>
            <a:ext cx="42418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ECF8F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das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Alter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DER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Person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IST KLEINER ALS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Sie sind noch keine 18 Jahre alt,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und können deshalb diesen Vertrag nicht abschließen!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50728" y="2554250"/>
            <a:ext cx="1223080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8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FFF7E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das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Alter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DER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Person</a:t>
            </a:r>
            <a:r>
              <a:rPr lang="de-DE" sz="12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IST KLEINER ALS</a:t>
            </a:r>
            <a: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DANN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Sie sind noch keine 18 Jahre alt,</a:t>
            </a:r>
          </a:p>
          <a:p>
            <a:r>
              <a:rPr lang="de-DE" sz="1200" i="1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und können deshalb diesen Vertrag nicht abschließen!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50728" y="2554250"/>
            <a:ext cx="1223080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ECF8F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age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LESS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than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years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  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You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underage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can‘t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contract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3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nförmige Legende 5"/>
          <p:cNvSpPr/>
          <p:nvPr/>
        </p:nvSpPr>
        <p:spPr>
          <a:xfrm>
            <a:off x="1438275" y="2103294"/>
            <a:ext cx="6153150" cy="2330679"/>
          </a:xfrm>
          <a:prstGeom prst="cloudCallout">
            <a:avLst>
              <a:gd name="adj1" fmla="val 12977"/>
              <a:gd name="adj2" fmla="val 78378"/>
            </a:avLst>
          </a:prstGeom>
          <a:solidFill>
            <a:srgbClr val="FFF7E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16503" y="2996859"/>
            <a:ext cx="612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IF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persons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age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LESS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than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b="1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</a:t>
            </a:r>
            <a:r>
              <a:rPr lang="de-DE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years</a:t>
            </a:r>
            <a:br>
              <a:rPr lang="de-DE" sz="1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12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THEN  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You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underage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can‘t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sign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this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contract</a:t>
            </a:r>
            <a:r>
              <a:rPr lang="de-DE" sz="1200" dirty="0">
                <a:solidFill>
                  <a:srgbClr val="C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  <a:endParaRPr lang="de-DE" sz="1200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rot="16200000" flipH="1">
            <a:off x="996895" y="2508083"/>
            <a:ext cx="1130747" cy="308470"/>
          </a:xfrm>
          <a:prstGeom prst="curvedConnector2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4"/>
          <p:cNvCxnSpPr/>
          <p:nvPr/>
        </p:nvCxnSpPr>
        <p:spPr>
          <a:xfrm rot="16200000" flipH="1">
            <a:off x="1658173" y="2315286"/>
            <a:ext cx="641124" cy="217140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4"/>
          <p:cNvCxnSpPr/>
          <p:nvPr/>
        </p:nvCxnSpPr>
        <p:spPr>
          <a:xfrm rot="5400000">
            <a:off x="2880736" y="2419636"/>
            <a:ext cx="801010" cy="276474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4"/>
          <p:cNvCxnSpPr/>
          <p:nvPr/>
        </p:nvCxnSpPr>
        <p:spPr>
          <a:xfrm rot="5400000" flipH="1" flipV="1">
            <a:off x="2531140" y="4092167"/>
            <a:ext cx="856921" cy="524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4"/>
          <p:cNvCxnSpPr/>
          <p:nvPr/>
        </p:nvCxnSpPr>
        <p:spPr>
          <a:xfrm rot="5400000">
            <a:off x="4429539" y="2227024"/>
            <a:ext cx="1294945" cy="16843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1230494" y="1774240"/>
            <a:ext cx="87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Keywords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763651" y="1805776"/>
            <a:ext cx="19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Model Access - Operand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316447" y="136151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Comparison Operator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344501" y="4536113"/>
            <a:ext cx="122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Error Message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645685" y="5189591"/>
            <a:ext cx="1720690" cy="751954"/>
            <a:chOff x="4818861" y="2682419"/>
            <a:chExt cx="1720690" cy="751954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861" y="2682419"/>
              <a:ext cx="1599675" cy="454997"/>
            </a:xfrm>
            <a:prstGeom prst="rect">
              <a:avLst/>
            </a:prstGeom>
            <a:effectLst/>
          </p:spPr>
        </p:pic>
        <p:sp>
          <p:nvSpPr>
            <p:cNvPr id="16" name="Textfeld 15"/>
            <p:cNvSpPr txBox="1"/>
            <p:nvPr/>
          </p:nvSpPr>
          <p:spPr>
            <a:xfrm>
              <a:off x="5514975" y="3065041"/>
              <a:ext cx="1024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C1E4"/>
                  </a:solidFill>
                  <a:latin typeface="+mj-lt"/>
                </a:rPr>
                <a:t>language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6061861" y="1664007"/>
            <a:ext cx="178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C1E4"/>
                </a:solidFill>
                <a:latin typeface="+mj-lt"/>
              </a:rPr>
              <a:t>Static Value - Operand</a:t>
            </a:r>
          </a:p>
        </p:txBody>
      </p:sp>
      <p:cxnSp>
        <p:nvCxnSpPr>
          <p:cNvPr id="25" name="Gerade Verbindung mit Pfeil 4"/>
          <p:cNvCxnSpPr>
            <a:stCxn id="36" idx="2"/>
          </p:cNvCxnSpPr>
          <p:nvPr/>
        </p:nvCxnSpPr>
        <p:spPr>
          <a:xfrm rot="16200000" flipH="1">
            <a:off x="3427064" y="2417552"/>
            <a:ext cx="847286" cy="239287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4"/>
          <p:cNvCxnSpPr/>
          <p:nvPr/>
        </p:nvCxnSpPr>
        <p:spPr>
          <a:xfrm rot="5400000">
            <a:off x="5747594" y="2149805"/>
            <a:ext cx="998759" cy="649068"/>
          </a:xfrm>
          <a:prstGeom prst="curved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771346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WENN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das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DER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Person</a:t>
              </a:r>
              <a:r>
                <a:rPr lang="de-DE" sz="12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IST KLEINER ALS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</a:p>
            <a:p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und können deshalb diesen Vertrag nicht abschließen!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und können deshalb diesen Vertrag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nicht abschließen!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84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solidFill>
                <a:srgbClr val="CDC7B5"/>
              </a:solidFill>
              <a:prstDash val="dash"/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550962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IF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LESS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than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years</a:t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THEN  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66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139700" dist="2159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 err="1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age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 err="1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Exception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You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are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underage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and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can‘t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sign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			     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this</a:t>
              </a:r>
              <a:r>
                <a:rPr lang="de-DE" sz="1200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contract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23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628650" y="304800"/>
            <a:ext cx="10306050" cy="648652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2533102" y="724151"/>
            <a:ext cx="6495042" cy="1733550"/>
            <a:chOff x="2640741" y="1263574"/>
            <a:chExt cx="6495042" cy="1733550"/>
          </a:xfrm>
        </p:grpSpPr>
        <p:sp>
          <p:nvSpPr>
            <p:cNvPr id="14" name="Rechteck 13"/>
            <p:cNvSpPr/>
            <p:nvPr/>
          </p:nvSpPr>
          <p:spPr>
            <a:xfrm flipV="1">
              <a:off x="2640741" y="1263574"/>
              <a:ext cx="6495042" cy="1733550"/>
            </a:xfrm>
            <a:prstGeom prst="foldedCorner">
              <a:avLst>
                <a:gd name="adj" fmla="val 24909"/>
              </a:avLst>
            </a:prstGeom>
            <a:solidFill>
              <a:srgbClr val="FFF7E1"/>
            </a:solidFill>
            <a:ln>
              <a:noFill/>
              <a:prstDash val="solid"/>
            </a:ln>
            <a:effectLst>
              <a:outerShdw blurRad="139700" dist="2159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Rechteck 3"/>
            <p:cNvSpPr/>
            <p:nvPr/>
          </p:nvSpPr>
          <p:spPr>
            <a:xfrm>
              <a:off x="3031358" y="1807184"/>
              <a:ext cx="5713808" cy="771346"/>
            </a:xfrm>
            <a:prstGeom prst="foldedCorner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WENN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das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DER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Person</a:t>
              </a:r>
              <a:r>
                <a:rPr lang="de-DE" sz="1200" b="1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IST KLEINER ALS</a:t>
              </a:r>
              <a: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sz="1200" b="1" dirty="0">
                  <a:solidFill>
                    <a:srgbClr val="00B0F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br>
                <a:rPr lang="de-DE" sz="12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DANN</a:t>
              </a:r>
              <a:r>
                <a:rPr lang="de-DE" sz="1200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</a:p>
            <a:p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und können deshalb diesen Vertrag nicht abschließen!</a:t>
              </a:r>
              <a:endParaRPr lang="de-DE" sz="1200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" name="Gerade Verbindung mit Pfeil 4"/>
          <p:cNvCxnSpPr/>
          <p:nvPr/>
        </p:nvCxnSpPr>
        <p:spPr>
          <a:xfrm flipV="1">
            <a:off x="5771623" y="260391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6" y="3116150"/>
            <a:ext cx="1599675" cy="454997"/>
          </a:xfrm>
          <a:prstGeom prst="rect">
            <a:avLst/>
          </a:prstGeom>
          <a:effectLst/>
        </p:spPr>
      </p:pic>
      <p:cxnSp>
        <p:nvCxnSpPr>
          <p:cNvPr id="23" name="Gerade Verbindung mit Pfeil 4"/>
          <p:cNvCxnSpPr/>
          <p:nvPr/>
        </p:nvCxnSpPr>
        <p:spPr>
          <a:xfrm flipV="1">
            <a:off x="5762623" y="3756601"/>
            <a:ext cx="9000" cy="40542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stealth" w="med" len="med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2533102" y="4318907"/>
            <a:ext cx="6495042" cy="1733550"/>
            <a:chOff x="2640741" y="4549699"/>
            <a:chExt cx="6495042" cy="1733550"/>
          </a:xfrm>
        </p:grpSpPr>
        <p:sp>
          <p:nvSpPr>
            <p:cNvPr id="20" name="Abgerundetes Rechteck 19"/>
            <p:cNvSpPr/>
            <p:nvPr/>
          </p:nvSpPr>
          <p:spPr>
            <a:xfrm>
              <a:off x="2640741" y="4549699"/>
              <a:ext cx="6495042" cy="1733550"/>
            </a:xfrm>
            <a:prstGeom prst="roundRect">
              <a:avLst>
                <a:gd name="adj" fmla="val 6227"/>
              </a:avLst>
            </a:prstGeom>
            <a:solidFill>
              <a:srgbClr val="ECF3FA"/>
            </a:solidFill>
            <a:ln>
              <a:noFill/>
            </a:ln>
            <a:effectLst>
              <a:outerShdw blurRad="139700" dist="2159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de-DE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031358" y="4959959"/>
              <a:ext cx="571380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if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(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Person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.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Alter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&lt; </a:t>
              </a:r>
              <a:r>
                <a:rPr lang="de-DE" sz="1200" b="1" dirty="0">
                  <a:solidFill>
                    <a:srgbClr val="00C1E4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18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){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throw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de-DE" sz="1200" b="1" dirty="0">
                  <a:solidFill>
                    <a:srgbClr val="004362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new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Exception(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„</a:t>
              </a: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Sie sind noch keine 18 Jahre alt,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und können deshalb diesen Vertrag</a:t>
              </a:r>
              <a:b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</a:br>
              <a:r>
                <a:rPr lang="de-DE" sz="1200" i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                  nicht abschließen!</a:t>
              </a:r>
              <a:r>
                <a:rPr lang="de-DE" sz="1200" b="1" dirty="0">
                  <a:solidFill>
                    <a:srgbClr val="C00000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“</a:t>
              </a:r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de-DE" sz="1200" b="1" dirty="0"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}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endParaRPr>
            </a:p>
            <a:p>
              <a:r>
                <a:rPr lang="de-DE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rPr>
                <a:t>       </a:t>
              </a:r>
              <a:endParaRPr lang="de-DE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3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Breitbild</PresentationFormat>
  <Paragraphs>108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Lato Hairline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Brockhaus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</dc:creator>
  <cp:lastModifiedBy>Leyberman, Ilja</cp:lastModifiedBy>
  <cp:revision>79</cp:revision>
  <cp:lastPrinted>2019-02-01T13:07:34Z</cp:lastPrinted>
  <dcterms:created xsi:type="dcterms:W3CDTF">2018-09-11T12:38:58Z</dcterms:created>
  <dcterms:modified xsi:type="dcterms:W3CDTF">2019-12-24T11:02:05Z</dcterms:modified>
</cp:coreProperties>
</file>