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9" r:id="rId7"/>
    <p:sldId id="267" r:id="rId8"/>
    <p:sldId id="268" r:id="rId9"/>
    <p:sldId id="262" r:id="rId10"/>
    <p:sldId id="270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23D0D-05CC-4EC0-ACC0-ACDFCB6F8783}" v="8" dt="2021-02-12T20:15:03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B94F-E6EE-47E2-86A7-4501A15FD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1CEA-C981-416D-A477-C26A95188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6F2B-478C-49B1-94B5-072B7085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B99C-F97E-478E-80EA-A0910149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AAEB-2DB9-4F60-9894-84CD0647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5E50-AB0C-4076-923A-2D857E7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2280E-B22A-4C4F-9C87-8A88B2C2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4AB0-17E8-4409-9FC4-A7B2877F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B425-8BB8-4D21-A8EB-5DF33C8C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2ECF-4166-4104-A789-CD02FD7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8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F1073-9D98-4A55-B0F8-B779E7955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EF738-6FA2-4756-9262-4511BF210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2C61-CD38-41C9-AFF9-B846AE5E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35E9-744A-4A40-8857-A93C09F6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904C-4084-4ED3-ACE6-E6CE0762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5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F1BD-8D4A-457F-8829-C48D4C03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0F2C-1ECA-437D-9106-9C3816C4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C84D-2E79-4691-ADB5-62885345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0384D-25CE-4D19-89FF-D572AC03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03DE-45DA-4094-83D1-BCB1BFA0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0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258D-4405-46B0-9C75-E58AC96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882DE-81FC-4A56-9078-3DD68E90B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C210-821F-43DA-B41A-2A6B2541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1CDF-F856-43D6-A8C0-003EFDA9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C00D-9DAD-45EF-A65D-4B6FD283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0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D1FA-801A-41AB-93D5-DCB01E2C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9468-CC75-4498-A2CD-7641C492C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3B111-80C9-4539-B6C0-1B1EE2246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467A0-A4C6-415F-BA33-BCDBBED8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AFFF2-E386-4FFA-AE16-47EBFF28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23FD-60CD-48F0-AE89-67056B1B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955C-D5F0-4523-9D47-99A07CD4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81721-2F04-4D6B-B367-FACF5EF4E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61D93-5515-435F-8025-10294953F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9437E-8BCC-488A-A131-ED6109CA2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DBB9E-B26D-4853-8398-0F253805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CED40-2039-4B0E-851A-AB862EB6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7136C-38B8-4E50-AA15-71494BBA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3C2B0-6DE9-424F-9A3B-AE6931E7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3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B93-1783-401A-B7DB-2B84B7C2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8A202-5698-4F24-94B9-E9D52771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4D2D6-A0AE-4BEB-8ACA-A565A5E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A5F6D-7414-4BC0-911D-F6336AE6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D2BE5-63A9-4F91-97A1-676EA197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2C760-B935-4EA6-94E6-11E26F77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C20DC-4838-46F7-A79C-A656227A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1700-644C-45FE-BA75-B110055B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5E8E-6AAD-4705-A7CC-BFBB9B67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62AE-343C-4508-AD77-5498AC74A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EC472-4B47-4610-A2D4-B5348C43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CB6E0-6250-4F09-9194-DFE6ADCF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D28CF-4366-4A7C-B262-0F04384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7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204D-B459-4265-9E73-5D547AE2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4783C-7EA2-47F8-B90F-F40ECB404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DB1B1-02C7-45F3-BD28-818BC7D3B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C35BD-4375-484C-A3CD-5579EAA6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6B790-29E6-4DDE-A338-6EED894C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49A41-B71E-435C-9DBA-005FC771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E4998-7469-4758-BD45-BD12BAAC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49445-D36B-4A0E-8EBA-E419E72CB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AB6A-AB72-4902-9FC9-D4768F1F1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79F7-C396-411B-9EA7-A82C15B651AB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7FDD-A7DB-440B-8FE2-CAA8BA880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D248-B525-4BAB-8DD0-9C279C53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487F-45A8-4A7C-8EB0-7544A840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901A-2D2D-4BDF-8B9D-4CBF0F9F588F}"/>
              </a:ext>
            </a:extLst>
          </p:cNvPr>
          <p:cNvSpPr/>
          <p:nvPr/>
        </p:nvSpPr>
        <p:spPr>
          <a:xfrm>
            <a:off x="1638300" y="886810"/>
            <a:ext cx="8407574" cy="5576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EB431-D3DC-463E-8E02-527A5CA91863}"/>
              </a:ext>
            </a:extLst>
          </p:cNvPr>
          <p:cNvSpPr/>
          <p:nvPr/>
        </p:nvSpPr>
        <p:spPr>
          <a:xfrm>
            <a:off x="1645764" y="886810"/>
            <a:ext cx="8400109" cy="26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68D71-65A1-47C2-AA98-DD89846107E9}"/>
              </a:ext>
            </a:extLst>
          </p:cNvPr>
          <p:cNvSpPr/>
          <p:nvPr/>
        </p:nvSpPr>
        <p:spPr>
          <a:xfrm>
            <a:off x="9606096" y="947164"/>
            <a:ext cx="150834" cy="155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570D-7B8C-4715-8BF5-9E28947214DB}"/>
              </a:ext>
            </a:extLst>
          </p:cNvPr>
          <p:cNvSpPr txBox="1"/>
          <p:nvPr/>
        </p:nvSpPr>
        <p:spPr>
          <a:xfrm>
            <a:off x="9756933" y="864633"/>
            <a:ext cx="2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CE218-4351-4661-B86E-20783488D149}"/>
              </a:ext>
            </a:extLst>
          </p:cNvPr>
          <p:cNvSpPr txBox="1"/>
          <p:nvPr/>
        </p:nvSpPr>
        <p:spPr>
          <a:xfrm>
            <a:off x="1708719" y="859596"/>
            <a:ext cx="2350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OpenVideoCam - Untitled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B4E92-AB73-4B1B-ACB7-77240A204BC8}"/>
              </a:ext>
            </a:extLst>
          </p:cNvPr>
          <p:cNvSpPr/>
          <p:nvPr/>
        </p:nvSpPr>
        <p:spPr>
          <a:xfrm>
            <a:off x="7714155" y="4741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E14A-C767-4F44-AFB4-35567DAF069C}"/>
              </a:ext>
            </a:extLst>
          </p:cNvPr>
          <p:cNvSpPr txBox="1"/>
          <p:nvPr/>
        </p:nvSpPr>
        <p:spPr>
          <a:xfrm>
            <a:off x="1708719" y="1221686"/>
            <a:ext cx="3521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Welcome to OpenVideoCam!</a:t>
            </a:r>
          </a:p>
        </p:txBody>
      </p:sp>
      <p:sp>
        <p:nvSpPr>
          <p:cNvPr id="27" name="Shape 2534">
            <a:extLst>
              <a:ext uri="{FF2B5EF4-FFF2-40B4-BE49-F238E27FC236}">
                <a16:creationId xmlns:a16="http://schemas.microsoft.com/office/drawing/2014/main" id="{3EE5817E-077B-4820-8725-2897AB0E8206}"/>
              </a:ext>
            </a:extLst>
          </p:cNvPr>
          <p:cNvSpPr/>
          <p:nvPr/>
        </p:nvSpPr>
        <p:spPr>
          <a:xfrm>
            <a:off x="3715394" y="1450548"/>
            <a:ext cx="1714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F370F9-C8D1-4903-9800-B89B1C867D84}"/>
              </a:ext>
            </a:extLst>
          </p:cNvPr>
          <p:cNvSpPr txBox="1"/>
          <p:nvPr/>
        </p:nvSpPr>
        <p:spPr>
          <a:xfrm flipH="1">
            <a:off x="1906963" y="2422022"/>
            <a:ext cx="238978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Create a new video project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B9B691-D7A5-47D4-8541-361D4D8596D0}"/>
              </a:ext>
            </a:extLst>
          </p:cNvPr>
          <p:cNvSpPr txBox="1"/>
          <p:nvPr/>
        </p:nvSpPr>
        <p:spPr>
          <a:xfrm>
            <a:off x="9291640" y="832497"/>
            <a:ext cx="47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_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BFD649-1681-4704-B1E6-FF4C83B58D49}"/>
              </a:ext>
            </a:extLst>
          </p:cNvPr>
          <p:cNvSpPr txBox="1"/>
          <p:nvPr/>
        </p:nvSpPr>
        <p:spPr>
          <a:xfrm>
            <a:off x="1784220" y="2004280"/>
            <a:ext cx="2635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would you like to do today?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BF2DF-6CE0-4D4D-9D5B-DD7E3DCF2823}"/>
              </a:ext>
            </a:extLst>
          </p:cNvPr>
          <p:cNvSpPr txBox="1"/>
          <p:nvPr/>
        </p:nvSpPr>
        <p:spPr>
          <a:xfrm flipH="1">
            <a:off x="1906963" y="2927501"/>
            <a:ext cx="238978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Open an existing video project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A60F97-2F7D-4442-8D7D-09E1554CC20C}"/>
              </a:ext>
            </a:extLst>
          </p:cNvPr>
          <p:cNvSpPr txBox="1"/>
          <p:nvPr/>
        </p:nvSpPr>
        <p:spPr>
          <a:xfrm>
            <a:off x="1824709" y="3499612"/>
            <a:ext cx="289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a recently edited video project: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062298-3232-42E9-9737-86000BB2BF09}"/>
              </a:ext>
            </a:extLst>
          </p:cNvPr>
          <p:cNvSpPr txBox="1"/>
          <p:nvPr/>
        </p:nvSpPr>
        <p:spPr>
          <a:xfrm>
            <a:off x="1906963" y="3925935"/>
            <a:ext cx="2028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C:\abc\xyz\project 1.vmd</a:t>
            </a:r>
          </a:p>
          <a:p>
            <a:r>
              <a:rPr lang="en-US" sz="1400" dirty="0"/>
              <a:t>C:\abc\xyz\project 2.vmd</a:t>
            </a:r>
          </a:p>
          <a:p>
            <a:r>
              <a:rPr lang="en-US" sz="1400" dirty="0"/>
              <a:t>C:\abc\xyz\project 3.vmd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503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901A-2D2D-4BDF-8B9D-4CBF0F9F588F}"/>
              </a:ext>
            </a:extLst>
          </p:cNvPr>
          <p:cNvSpPr/>
          <p:nvPr/>
        </p:nvSpPr>
        <p:spPr>
          <a:xfrm>
            <a:off x="1638300" y="886810"/>
            <a:ext cx="8407574" cy="5576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EB431-D3DC-463E-8E02-527A5CA91863}"/>
              </a:ext>
            </a:extLst>
          </p:cNvPr>
          <p:cNvSpPr/>
          <p:nvPr/>
        </p:nvSpPr>
        <p:spPr>
          <a:xfrm>
            <a:off x="1645764" y="886810"/>
            <a:ext cx="8400109" cy="26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68D71-65A1-47C2-AA98-DD89846107E9}"/>
              </a:ext>
            </a:extLst>
          </p:cNvPr>
          <p:cNvSpPr/>
          <p:nvPr/>
        </p:nvSpPr>
        <p:spPr>
          <a:xfrm>
            <a:off x="9606096" y="947164"/>
            <a:ext cx="150834" cy="155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570D-7B8C-4715-8BF5-9E28947214DB}"/>
              </a:ext>
            </a:extLst>
          </p:cNvPr>
          <p:cNvSpPr txBox="1"/>
          <p:nvPr/>
        </p:nvSpPr>
        <p:spPr>
          <a:xfrm>
            <a:off x="9756933" y="864633"/>
            <a:ext cx="2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CE218-4351-4661-B86E-20783488D149}"/>
              </a:ext>
            </a:extLst>
          </p:cNvPr>
          <p:cNvSpPr txBox="1"/>
          <p:nvPr/>
        </p:nvSpPr>
        <p:spPr>
          <a:xfrm>
            <a:off x="1708719" y="859596"/>
            <a:ext cx="37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OpenVideoCam – Video Project </a:t>
            </a:r>
            <a:r>
              <a:rPr lang="en-US" sz="1400" dirty="0" err="1">
                <a:solidFill>
                  <a:schemeClr val="bg2"/>
                </a:solidFill>
              </a:rPr>
              <a:t>ABC.vmd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B4E92-AB73-4B1B-ACB7-77240A204BC8}"/>
              </a:ext>
            </a:extLst>
          </p:cNvPr>
          <p:cNvSpPr/>
          <p:nvPr/>
        </p:nvSpPr>
        <p:spPr>
          <a:xfrm>
            <a:off x="7714155" y="4741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E14A-C767-4F44-AFB4-35567DAF069C}"/>
              </a:ext>
            </a:extLst>
          </p:cNvPr>
          <p:cNvSpPr txBox="1"/>
          <p:nvPr/>
        </p:nvSpPr>
        <p:spPr>
          <a:xfrm>
            <a:off x="2273225" y="1250688"/>
            <a:ext cx="1350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B3807-EE59-46B6-ACA4-D10632CB2D45}"/>
              </a:ext>
            </a:extLst>
          </p:cNvPr>
          <p:cNvSpPr/>
          <p:nvPr/>
        </p:nvSpPr>
        <p:spPr>
          <a:xfrm>
            <a:off x="1645765" y="1148350"/>
            <a:ext cx="500361" cy="5311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hape 2534">
            <a:extLst>
              <a:ext uri="{FF2B5EF4-FFF2-40B4-BE49-F238E27FC236}">
                <a16:creationId xmlns:a16="http://schemas.microsoft.com/office/drawing/2014/main" id="{3EE5817E-077B-4820-8725-2897AB0E8206}"/>
              </a:ext>
            </a:extLst>
          </p:cNvPr>
          <p:cNvSpPr/>
          <p:nvPr/>
        </p:nvSpPr>
        <p:spPr>
          <a:xfrm>
            <a:off x="4279900" y="1479550"/>
            <a:ext cx="1714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400F949-6DA8-4C9B-AC39-5C29FBA9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61" y="2239767"/>
            <a:ext cx="3048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E8A925-2999-4D41-8DC3-456CCA20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5609553"/>
            <a:ext cx="304800" cy="304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18F868-C3FC-4CB4-8C2F-6A31DC115658}"/>
              </a:ext>
            </a:extLst>
          </p:cNvPr>
          <p:cNvSpPr/>
          <p:nvPr/>
        </p:nvSpPr>
        <p:spPr>
          <a:xfrm>
            <a:off x="1638300" y="1189210"/>
            <a:ext cx="500361" cy="4635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ADEA37-3CD2-47BA-84E5-46622F7EB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61" y="1770038"/>
            <a:ext cx="304800" cy="3048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7BDC6-E9C0-41FB-AC63-58521D3688C5}"/>
              </a:ext>
            </a:extLst>
          </p:cNvPr>
          <p:cNvSpPr/>
          <p:nvPr/>
        </p:nvSpPr>
        <p:spPr>
          <a:xfrm>
            <a:off x="1631903" y="1185538"/>
            <a:ext cx="45719" cy="46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B9B691-D7A5-47D4-8541-361D4D8596D0}"/>
              </a:ext>
            </a:extLst>
          </p:cNvPr>
          <p:cNvSpPr txBox="1"/>
          <p:nvPr/>
        </p:nvSpPr>
        <p:spPr>
          <a:xfrm>
            <a:off x="9291640" y="832497"/>
            <a:ext cx="47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_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16C384F-5364-4597-86D1-8B127A51F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6045123"/>
            <a:ext cx="304800" cy="304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A90C8FF-E775-4EED-9E5D-269539F71339}"/>
              </a:ext>
            </a:extLst>
          </p:cNvPr>
          <p:cNvSpPr txBox="1"/>
          <p:nvPr/>
        </p:nvSpPr>
        <p:spPr>
          <a:xfrm>
            <a:off x="2285358" y="1649108"/>
            <a:ext cx="6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Details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DFE3FD-4DC3-4E18-A5A9-F04DB43D4A48}"/>
              </a:ext>
            </a:extLst>
          </p:cNvPr>
          <p:cNvSpPr/>
          <p:nvPr/>
        </p:nvSpPr>
        <p:spPr>
          <a:xfrm>
            <a:off x="3104187" y="2471761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49CA31-CA3A-404D-9DD5-FEB9065900F0}"/>
              </a:ext>
            </a:extLst>
          </p:cNvPr>
          <p:cNvSpPr txBox="1"/>
          <p:nvPr/>
        </p:nvSpPr>
        <p:spPr>
          <a:xfrm>
            <a:off x="2241702" y="2680635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2: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93B7F-D946-4879-8F01-E2BD7F68D00E}"/>
              </a:ext>
            </a:extLst>
          </p:cNvPr>
          <p:cNvSpPr txBox="1"/>
          <p:nvPr/>
        </p:nvSpPr>
        <p:spPr>
          <a:xfrm>
            <a:off x="2252939" y="2371933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1: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C13E8C-3A65-48B2-BD80-CBA2FCDAED7F}"/>
              </a:ext>
            </a:extLst>
          </p:cNvPr>
          <p:cNvSpPr/>
          <p:nvPr/>
        </p:nvSpPr>
        <p:spPr>
          <a:xfrm>
            <a:off x="3104187" y="2745532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99B397-849B-45EB-BE08-8D63116B8A37}"/>
              </a:ext>
            </a:extLst>
          </p:cNvPr>
          <p:cNvSpPr/>
          <p:nvPr/>
        </p:nvSpPr>
        <p:spPr>
          <a:xfrm>
            <a:off x="3095077" y="1949985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B38A7-4560-40EF-82F6-7337F7CA3DB6}"/>
              </a:ext>
            </a:extLst>
          </p:cNvPr>
          <p:cNvSpPr txBox="1"/>
          <p:nvPr/>
        </p:nvSpPr>
        <p:spPr>
          <a:xfrm>
            <a:off x="2273225" y="1903265"/>
            <a:ext cx="57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603E16-C1A7-4DB8-9A1C-5983DCD13377}"/>
              </a:ext>
            </a:extLst>
          </p:cNvPr>
          <p:cNvSpPr/>
          <p:nvPr/>
        </p:nvSpPr>
        <p:spPr>
          <a:xfrm>
            <a:off x="3099024" y="2193870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481EF-311F-4674-9EF7-4049926306E5}"/>
              </a:ext>
            </a:extLst>
          </p:cNvPr>
          <p:cNvSpPr txBox="1"/>
          <p:nvPr/>
        </p:nvSpPr>
        <p:spPr>
          <a:xfrm>
            <a:off x="2277172" y="2147150"/>
            <a:ext cx="8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7E974-4FC8-4413-AFA3-57C09CF6CFFB}"/>
              </a:ext>
            </a:extLst>
          </p:cNvPr>
          <p:cNvSpPr txBox="1"/>
          <p:nvPr/>
        </p:nvSpPr>
        <p:spPr>
          <a:xfrm>
            <a:off x="2232970" y="2978388"/>
            <a:ext cx="89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Field size: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C1F5E9-179F-47CF-96A6-B33CFF0AB9EE}"/>
              </a:ext>
            </a:extLst>
          </p:cNvPr>
          <p:cNvSpPr/>
          <p:nvPr/>
        </p:nvSpPr>
        <p:spPr>
          <a:xfrm>
            <a:off x="3095455" y="3043285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FA01FF-92B1-4136-85E1-0CD5355AF16A}"/>
              </a:ext>
            </a:extLst>
          </p:cNvPr>
          <p:cNvGrpSpPr/>
          <p:nvPr/>
        </p:nvGrpSpPr>
        <p:grpSpPr>
          <a:xfrm>
            <a:off x="6119117" y="3054086"/>
            <a:ext cx="209930" cy="209550"/>
            <a:chOff x="5148662" y="2660878"/>
            <a:chExt cx="209930" cy="20955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8B38C8-5734-491F-88EC-0BE428419520}"/>
                </a:ext>
              </a:extLst>
            </p:cNvPr>
            <p:cNvSpPr/>
            <p:nvPr/>
          </p:nvSpPr>
          <p:spPr>
            <a:xfrm>
              <a:off x="5148662" y="2660878"/>
              <a:ext cx="209930" cy="209550"/>
            </a:xfrm>
            <a:prstGeom prst="rect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0" name="Flowchart: Merge 79">
              <a:extLst>
                <a:ext uri="{FF2B5EF4-FFF2-40B4-BE49-F238E27FC236}">
                  <a16:creationId xmlns:a16="http://schemas.microsoft.com/office/drawing/2014/main" id="{B7E27D03-4248-451E-B885-317A3A14EDD9}"/>
                </a:ext>
              </a:extLst>
            </p:cNvPr>
            <p:cNvSpPr/>
            <p:nvPr/>
          </p:nvSpPr>
          <p:spPr>
            <a:xfrm>
              <a:off x="5190998" y="2709897"/>
              <a:ext cx="116878" cy="110003"/>
            </a:xfrm>
            <a:prstGeom prst="flowChartMerg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696D7F-B5CF-4216-9187-DA44E50BB45F}"/>
              </a:ext>
            </a:extLst>
          </p:cNvPr>
          <p:cNvSpPr txBox="1"/>
          <p:nvPr/>
        </p:nvSpPr>
        <p:spPr>
          <a:xfrm>
            <a:off x="2226195" y="3269485"/>
            <a:ext cx="7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Length: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9A3CDC-B81F-432B-B933-9F67E7A454ED}"/>
              </a:ext>
            </a:extLst>
          </p:cNvPr>
          <p:cNvSpPr/>
          <p:nvPr/>
        </p:nvSpPr>
        <p:spPr>
          <a:xfrm>
            <a:off x="3088680" y="3334382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6A1B69-2267-4BB3-A9FE-0F53F9C6AA31}"/>
              </a:ext>
            </a:extLst>
          </p:cNvPr>
          <p:cNvSpPr txBox="1"/>
          <p:nvPr/>
        </p:nvSpPr>
        <p:spPr>
          <a:xfrm>
            <a:off x="7865239" y="1927890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score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999F630-8F62-4D37-BCEB-0B70488BC592}"/>
              </a:ext>
            </a:extLst>
          </p:cNvPr>
          <p:cNvSpPr/>
          <p:nvPr/>
        </p:nvSpPr>
        <p:spPr>
          <a:xfrm>
            <a:off x="7773075" y="2529302"/>
            <a:ext cx="324494" cy="287067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8A1B55-BEE9-4FF8-8684-D89D7D8E89CF}"/>
              </a:ext>
            </a:extLst>
          </p:cNvPr>
          <p:cNvSpPr/>
          <p:nvPr/>
        </p:nvSpPr>
        <p:spPr>
          <a:xfrm>
            <a:off x="8662870" y="2544567"/>
            <a:ext cx="324494" cy="287067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9E97BB-BEE1-4D7E-9D9D-A3C017416428}"/>
              </a:ext>
            </a:extLst>
          </p:cNvPr>
          <p:cNvSpPr txBox="1"/>
          <p:nvPr/>
        </p:nvSpPr>
        <p:spPr>
          <a:xfrm>
            <a:off x="8227059" y="251894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361B26-DFA7-43D4-8011-E9CA1FA7AB21}"/>
              </a:ext>
            </a:extLst>
          </p:cNvPr>
          <p:cNvSpPr txBox="1"/>
          <p:nvPr/>
        </p:nvSpPr>
        <p:spPr>
          <a:xfrm>
            <a:off x="7581667" y="2853311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540FE9-380C-4E54-8F85-62FFD2C62F37}"/>
              </a:ext>
            </a:extLst>
          </p:cNvPr>
          <p:cNvSpPr txBox="1"/>
          <p:nvPr/>
        </p:nvSpPr>
        <p:spPr>
          <a:xfrm>
            <a:off x="8477540" y="2846032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2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962A3F1-574A-4424-A1B7-480AC4414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08" y="12720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1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901A-2D2D-4BDF-8B9D-4CBF0F9F588F}"/>
              </a:ext>
            </a:extLst>
          </p:cNvPr>
          <p:cNvSpPr/>
          <p:nvPr/>
        </p:nvSpPr>
        <p:spPr>
          <a:xfrm>
            <a:off x="1638300" y="886810"/>
            <a:ext cx="8407574" cy="5576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EB431-D3DC-463E-8E02-527A5CA91863}"/>
              </a:ext>
            </a:extLst>
          </p:cNvPr>
          <p:cNvSpPr/>
          <p:nvPr/>
        </p:nvSpPr>
        <p:spPr>
          <a:xfrm>
            <a:off x="1645764" y="886810"/>
            <a:ext cx="8400109" cy="26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68D71-65A1-47C2-AA98-DD89846107E9}"/>
              </a:ext>
            </a:extLst>
          </p:cNvPr>
          <p:cNvSpPr/>
          <p:nvPr/>
        </p:nvSpPr>
        <p:spPr>
          <a:xfrm>
            <a:off x="9606096" y="947164"/>
            <a:ext cx="150834" cy="155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570D-7B8C-4715-8BF5-9E28947214DB}"/>
              </a:ext>
            </a:extLst>
          </p:cNvPr>
          <p:cNvSpPr txBox="1"/>
          <p:nvPr/>
        </p:nvSpPr>
        <p:spPr>
          <a:xfrm>
            <a:off x="9756933" y="864633"/>
            <a:ext cx="2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CE218-4351-4661-B86E-20783488D149}"/>
              </a:ext>
            </a:extLst>
          </p:cNvPr>
          <p:cNvSpPr txBox="1"/>
          <p:nvPr/>
        </p:nvSpPr>
        <p:spPr>
          <a:xfrm>
            <a:off x="1708719" y="859596"/>
            <a:ext cx="37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OpenVideoCam – Video Project </a:t>
            </a:r>
            <a:r>
              <a:rPr lang="en-US" sz="1400" dirty="0" err="1">
                <a:solidFill>
                  <a:schemeClr val="bg2"/>
                </a:solidFill>
              </a:rPr>
              <a:t>ABC.vmd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07780-CE4A-48DF-8894-7FBD0C3789FA}"/>
              </a:ext>
            </a:extLst>
          </p:cNvPr>
          <p:cNvSpPr txBox="1"/>
          <p:nvPr/>
        </p:nvSpPr>
        <p:spPr>
          <a:xfrm flipH="1">
            <a:off x="7797770" y="1301102"/>
            <a:ext cx="902097" cy="2829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Remove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B4E92-AB73-4B1B-ACB7-77240A204BC8}"/>
              </a:ext>
            </a:extLst>
          </p:cNvPr>
          <p:cNvSpPr/>
          <p:nvPr/>
        </p:nvSpPr>
        <p:spPr>
          <a:xfrm>
            <a:off x="7714155" y="4741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E14A-C767-4F44-AFB4-35567DAF069C}"/>
              </a:ext>
            </a:extLst>
          </p:cNvPr>
          <p:cNvSpPr txBox="1"/>
          <p:nvPr/>
        </p:nvSpPr>
        <p:spPr>
          <a:xfrm>
            <a:off x="2273225" y="125068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Videos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B3807-EE59-46B6-ACA4-D10632CB2D45}"/>
              </a:ext>
            </a:extLst>
          </p:cNvPr>
          <p:cNvSpPr/>
          <p:nvPr/>
        </p:nvSpPr>
        <p:spPr>
          <a:xfrm>
            <a:off x="1645765" y="1148350"/>
            <a:ext cx="500361" cy="5311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hape 2534">
            <a:extLst>
              <a:ext uri="{FF2B5EF4-FFF2-40B4-BE49-F238E27FC236}">
                <a16:creationId xmlns:a16="http://schemas.microsoft.com/office/drawing/2014/main" id="{3EE5817E-077B-4820-8725-2897AB0E8206}"/>
              </a:ext>
            </a:extLst>
          </p:cNvPr>
          <p:cNvSpPr/>
          <p:nvPr/>
        </p:nvSpPr>
        <p:spPr>
          <a:xfrm>
            <a:off x="4279900" y="1479550"/>
            <a:ext cx="1714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597F37-D2BF-4AC5-B238-B31BBF13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89" y="1838997"/>
            <a:ext cx="1981200" cy="12858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907FF6-D4CA-4AB4-A7AE-942FD30B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00" y="1838997"/>
            <a:ext cx="1981200" cy="12858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3EABEAF-C929-445C-BCF7-ECC5A3B9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00" y="1815557"/>
            <a:ext cx="1981200" cy="12858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62A3F1-574A-4424-A1B7-480AC4414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69" y="1229553"/>
            <a:ext cx="304800" cy="304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86620F5-0067-4F59-8195-C79E9130D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43" y="1336077"/>
            <a:ext cx="228600" cy="228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0F370F9-C8D1-4903-9800-B89B1C867D84}"/>
              </a:ext>
            </a:extLst>
          </p:cNvPr>
          <p:cNvSpPr txBox="1"/>
          <p:nvPr/>
        </p:nvSpPr>
        <p:spPr>
          <a:xfrm flipH="1">
            <a:off x="6839044" y="1292282"/>
            <a:ext cx="902097" cy="282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Add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724706-C5DF-4809-8064-8F21D42D1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05" y="1325567"/>
            <a:ext cx="228600" cy="2286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D943DD7-E4EC-4781-B565-E288F2655B99}"/>
              </a:ext>
            </a:extLst>
          </p:cNvPr>
          <p:cNvSpPr txBox="1"/>
          <p:nvPr/>
        </p:nvSpPr>
        <p:spPr>
          <a:xfrm flipH="1">
            <a:off x="8738241" y="1300320"/>
            <a:ext cx="902097" cy="2829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Process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F977E5-FD80-4BB6-882A-413407AAC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05" y="1337301"/>
            <a:ext cx="228600" cy="228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DB63D20-9C08-48D1-86AC-A79652A9EBBC}"/>
              </a:ext>
            </a:extLst>
          </p:cNvPr>
          <p:cNvSpPr txBox="1"/>
          <p:nvPr/>
        </p:nvSpPr>
        <p:spPr>
          <a:xfrm flipH="1">
            <a:off x="9692132" y="1293484"/>
            <a:ext cx="228602" cy="281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400F949-6DA8-4C9B-AC39-5C29FBA9D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82" y="2248164"/>
            <a:ext cx="3048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E8A925-2999-4D41-8DC3-456CCA20F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5609553"/>
            <a:ext cx="304800" cy="304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18F868-C3FC-4CB4-8C2F-6A31DC115658}"/>
              </a:ext>
            </a:extLst>
          </p:cNvPr>
          <p:cNvSpPr/>
          <p:nvPr/>
        </p:nvSpPr>
        <p:spPr>
          <a:xfrm>
            <a:off x="1636452" y="1607212"/>
            <a:ext cx="500361" cy="4635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ADEA37-3CD2-47BA-84E5-46622F7EBF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86" y="1681824"/>
            <a:ext cx="304800" cy="3048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7BDC6-E9C0-41FB-AC63-58521D3688C5}"/>
              </a:ext>
            </a:extLst>
          </p:cNvPr>
          <p:cNvSpPr/>
          <p:nvPr/>
        </p:nvSpPr>
        <p:spPr>
          <a:xfrm>
            <a:off x="1630055" y="1603540"/>
            <a:ext cx="45719" cy="46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B9B691-D7A5-47D4-8541-361D4D8596D0}"/>
              </a:ext>
            </a:extLst>
          </p:cNvPr>
          <p:cNvSpPr txBox="1"/>
          <p:nvPr/>
        </p:nvSpPr>
        <p:spPr>
          <a:xfrm>
            <a:off x="9291640" y="832497"/>
            <a:ext cx="47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_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16C384F-5364-4597-86D1-8B127A51F1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6045123"/>
            <a:ext cx="304800" cy="30480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15FB00-D420-4240-A641-38298C43D87D}"/>
              </a:ext>
            </a:extLst>
          </p:cNvPr>
          <p:cNvCxnSpPr>
            <a:cxnSpLocks/>
          </p:cNvCxnSpPr>
          <p:nvPr/>
        </p:nvCxnSpPr>
        <p:spPr>
          <a:xfrm>
            <a:off x="4382860" y="3131147"/>
            <a:ext cx="193108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6F8287E-83EB-4FC9-86B2-705266BA61A8}"/>
              </a:ext>
            </a:extLst>
          </p:cNvPr>
          <p:cNvSpPr/>
          <p:nvPr/>
        </p:nvSpPr>
        <p:spPr>
          <a:xfrm>
            <a:off x="4401776" y="1881861"/>
            <a:ext cx="1902513" cy="1187637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C9BBEF-7754-418C-AAD3-463E762F2FA3}"/>
              </a:ext>
            </a:extLst>
          </p:cNvPr>
          <p:cNvSpPr/>
          <p:nvPr/>
        </p:nvSpPr>
        <p:spPr>
          <a:xfrm>
            <a:off x="2155439" y="4335380"/>
            <a:ext cx="7867399" cy="21248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0C8FF-E775-4EED-9E5D-269539F71339}"/>
              </a:ext>
            </a:extLst>
          </p:cNvPr>
          <p:cNvSpPr txBox="1"/>
          <p:nvPr/>
        </p:nvSpPr>
        <p:spPr>
          <a:xfrm>
            <a:off x="2272157" y="4353438"/>
            <a:ext cx="152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VIDEO_XYZ details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DFE3FD-4DC3-4E18-A5A9-F04DB43D4A48}"/>
              </a:ext>
            </a:extLst>
          </p:cNvPr>
          <p:cNvSpPr/>
          <p:nvPr/>
        </p:nvSpPr>
        <p:spPr>
          <a:xfrm>
            <a:off x="3102162" y="5778265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49CA31-CA3A-404D-9DD5-FEB9065900F0}"/>
              </a:ext>
            </a:extLst>
          </p:cNvPr>
          <p:cNvSpPr txBox="1"/>
          <p:nvPr/>
        </p:nvSpPr>
        <p:spPr>
          <a:xfrm>
            <a:off x="2243906" y="6023469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2: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93B7F-D946-4879-8F01-E2BD7F68D00E}"/>
              </a:ext>
            </a:extLst>
          </p:cNvPr>
          <p:cNvSpPr txBox="1"/>
          <p:nvPr/>
        </p:nvSpPr>
        <p:spPr>
          <a:xfrm>
            <a:off x="2255143" y="5714767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1: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C13E8C-3A65-48B2-BD80-CBA2FCDAED7F}"/>
              </a:ext>
            </a:extLst>
          </p:cNvPr>
          <p:cNvSpPr/>
          <p:nvPr/>
        </p:nvSpPr>
        <p:spPr>
          <a:xfrm>
            <a:off x="3102162" y="6052036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B38A7-4560-40EF-82F6-7337F7CA3DB6}"/>
              </a:ext>
            </a:extLst>
          </p:cNvPr>
          <p:cNvSpPr txBox="1"/>
          <p:nvPr/>
        </p:nvSpPr>
        <p:spPr>
          <a:xfrm>
            <a:off x="2260024" y="4607595"/>
            <a:ext cx="346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Filename: C:\dsdsddsdsdsdsdsdsdsd\sdsd\sd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603E16-C1A7-4DB8-9A1C-5983DCD13377}"/>
              </a:ext>
            </a:extLst>
          </p:cNvPr>
          <p:cNvSpPr/>
          <p:nvPr/>
        </p:nvSpPr>
        <p:spPr>
          <a:xfrm>
            <a:off x="3096999" y="5500374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481EF-311F-4674-9EF7-4049926306E5}"/>
              </a:ext>
            </a:extLst>
          </p:cNvPr>
          <p:cNvSpPr txBox="1"/>
          <p:nvPr/>
        </p:nvSpPr>
        <p:spPr>
          <a:xfrm>
            <a:off x="2275147" y="5453654"/>
            <a:ext cx="8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7E974-4FC8-4413-AFA3-57C09CF6CFFB}"/>
              </a:ext>
            </a:extLst>
          </p:cNvPr>
          <p:cNvSpPr txBox="1"/>
          <p:nvPr/>
        </p:nvSpPr>
        <p:spPr>
          <a:xfrm>
            <a:off x="2278932" y="4892986"/>
            <a:ext cx="184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Size:           3840 x 2460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696D7F-B5CF-4216-9187-DA44E50BB45F}"/>
              </a:ext>
            </a:extLst>
          </p:cNvPr>
          <p:cNvSpPr txBox="1"/>
          <p:nvPr/>
        </p:nvSpPr>
        <p:spPr>
          <a:xfrm>
            <a:off x="2272157" y="5184083"/>
            <a:ext cx="13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Length:      21:39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36896A-8657-4112-969E-B61F2EEC3BC3}"/>
              </a:ext>
            </a:extLst>
          </p:cNvPr>
          <p:cNvSpPr txBox="1"/>
          <p:nvPr/>
        </p:nvSpPr>
        <p:spPr>
          <a:xfrm flipH="1">
            <a:off x="11553740" y="1308981"/>
            <a:ext cx="228602" cy="281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EFFAF8-654F-4BC5-8269-0AA7C2933FBD}"/>
              </a:ext>
            </a:extLst>
          </p:cNvPr>
          <p:cNvSpPr txBox="1"/>
          <p:nvPr/>
        </p:nvSpPr>
        <p:spPr>
          <a:xfrm flipH="1">
            <a:off x="10286591" y="1595751"/>
            <a:ext cx="1495751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Set field area</a:t>
            </a:r>
          </a:p>
          <a:p>
            <a:r>
              <a:rPr lang="en-US" sz="1200" dirty="0"/>
              <a:t>Set camera position </a:t>
            </a:r>
          </a:p>
        </p:txBody>
      </p:sp>
    </p:spTree>
    <p:extLst>
      <p:ext uri="{BB962C8B-B14F-4D97-AF65-F5344CB8AC3E}">
        <p14:creationId xmlns:p14="http://schemas.microsoft.com/office/powerpoint/2010/main" val="317157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901A-2D2D-4BDF-8B9D-4CBF0F9F588F}"/>
              </a:ext>
            </a:extLst>
          </p:cNvPr>
          <p:cNvSpPr/>
          <p:nvPr/>
        </p:nvSpPr>
        <p:spPr>
          <a:xfrm>
            <a:off x="1638300" y="886810"/>
            <a:ext cx="8407574" cy="5576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EB431-D3DC-463E-8E02-527A5CA91863}"/>
              </a:ext>
            </a:extLst>
          </p:cNvPr>
          <p:cNvSpPr/>
          <p:nvPr/>
        </p:nvSpPr>
        <p:spPr>
          <a:xfrm>
            <a:off x="1645764" y="886810"/>
            <a:ext cx="8400109" cy="26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68D71-65A1-47C2-AA98-DD89846107E9}"/>
              </a:ext>
            </a:extLst>
          </p:cNvPr>
          <p:cNvSpPr/>
          <p:nvPr/>
        </p:nvSpPr>
        <p:spPr>
          <a:xfrm>
            <a:off x="9606096" y="947164"/>
            <a:ext cx="150834" cy="155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570D-7B8C-4715-8BF5-9E28947214DB}"/>
              </a:ext>
            </a:extLst>
          </p:cNvPr>
          <p:cNvSpPr txBox="1"/>
          <p:nvPr/>
        </p:nvSpPr>
        <p:spPr>
          <a:xfrm>
            <a:off x="9756933" y="864633"/>
            <a:ext cx="2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CE218-4351-4661-B86E-20783488D149}"/>
              </a:ext>
            </a:extLst>
          </p:cNvPr>
          <p:cNvSpPr txBox="1"/>
          <p:nvPr/>
        </p:nvSpPr>
        <p:spPr>
          <a:xfrm>
            <a:off x="1708719" y="859596"/>
            <a:ext cx="37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OpenVideoCam – Video Project </a:t>
            </a:r>
            <a:r>
              <a:rPr lang="en-US" sz="1400" dirty="0" err="1">
                <a:solidFill>
                  <a:schemeClr val="bg2"/>
                </a:solidFill>
              </a:rPr>
              <a:t>ABC.vmd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07780-CE4A-48DF-8894-7FBD0C3789FA}"/>
              </a:ext>
            </a:extLst>
          </p:cNvPr>
          <p:cNvSpPr txBox="1"/>
          <p:nvPr/>
        </p:nvSpPr>
        <p:spPr>
          <a:xfrm flipH="1">
            <a:off x="7797770" y="1301102"/>
            <a:ext cx="902097" cy="2829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Remove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B4E92-AB73-4B1B-ACB7-77240A204BC8}"/>
              </a:ext>
            </a:extLst>
          </p:cNvPr>
          <p:cNvSpPr/>
          <p:nvPr/>
        </p:nvSpPr>
        <p:spPr>
          <a:xfrm>
            <a:off x="7714155" y="4741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E14A-C767-4F44-AFB4-35567DAF069C}"/>
              </a:ext>
            </a:extLst>
          </p:cNvPr>
          <p:cNvSpPr txBox="1"/>
          <p:nvPr/>
        </p:nvSpPr>
        <p:spPr>
          <a:xfrm>
            <a:off x="2273225" y="125068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Videos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B3807-EE59-46B6-ACA4-D10632CB2D45}"/>
              </a:ext>
            </a:extLst>
          </p:cNvPr>
          <p:cNvSpPr/>
          <p:nvPr/>
        </p:nvSpPr>
        <p:spPr>
          <a:xfrm>
            <a:off x="1645765" y="1148350"/>
            <a:ext cx="500361" cy="5311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hape 2534">
            <a:extLst>
              <a:ext uri="{FF2B5EF4-FFF2-40B4-BE49-F238E27FC236}">
                <a16:creationId xmlns:a16="http://schemas.microsoft.com/office/drawing/2014/main" id="{3EE5817E-077B-4820-8725-2897AB0E8206}"/>
              </a:ext>
            </a:extLst>
          </p:cNvPr>
          <p:cNvSpPr/>
          <p:nvPr/>
        </p:nvSpPr>
        <p:spPr>
          <a:xfrm>
            <a:off x="4279900" y="1479550"/>
            <a:ext cx="1714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597F37-D2BF-4AC5-B238-B31BBF13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89" y="1838997"/>
            <a:ext cx="1981200" cy="12858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907FF6-D4CA-4AB4-A7AE-942FD30B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00" y="1838997"/>
            <a:ext cx="1981200" cy="12858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3EABEAF-C929-445C-BCF7-ECC5A3B9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00" y="1815557"/>
            <a:ext cx="1981200" cy="12858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62A3F1-574A-4424-A1B7-480AC4414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61" y="1276513"/>
            <a:ext cx="304800" cy="304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86620F5-0067-4F59-8195-C79E9130D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43" y="1336077"/>
            <a:ext cx="228600" cy="228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0F370F9-C8D1-4903-9800-B89B1C867D84}"/>
              </a:ext>
            </a:extLst>
          </p:cNvPr>
          <p:cNvSpPr txBox="1"/>
          <p:nvPr/>
        </p:nvSpPr>
        <p:spPr>
          <a:xfrm flipH="1">
            <a:off x="6839044" y="1292282"/>
            <a:ext cx="902097" cy="282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Add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724706-C5DF-4809-8064-8F21D42D1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05" y="1325567"/>
            <a:ext cx="228600" cy="2286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D943DD7-E4EC-4781-B565-E288F2655B99}"/>
              </a:ext>
            </a:extLst>
          </p:cNvPr>
          <p:cNvSpPr txBox="1"/>
          <p:nvPr/>
        </p:nvSpPr>
        <p:spPr>
          <a:xfrm flipH="1">
            <a:off x="8738241" y="1300320"/>
            <a:ext cx="902097" cy="2829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Process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F977E5-FD80-4BB6-882A-413407AAC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05" y="1337301"/>
            <a:ext cx="228600" cy="228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DB63D20-9C08-48D1-86AC-A79652A9EBBC}"/>
              </a:ext>
            </a:extLst>
          </p:cNvPr>
          <p:cNvSpPr txBox="1"/>
          <p:nvPr/>
        </p:nvSpPr>
        <p:spPr>
          <a:xfrm flipH="1">
            <a:off x="9692132" y="1293484"/>
            <a:ext cx="228602" cy="281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400F949-6DA8-4C9B-AC39-5C29FBA9D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34" y="2344890"/>
            <a:ext cx="3048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E8A925-2999-4D41-8DC3-456CCA20F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5609553"/>
            <a:ext cx="304800" cy="304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18F868-C3FC-4CB4-8C2F-6A31DC115658}"/>
              </a:ext>
            </a:extLst>
          </p:cNvPr>
          <p:cNvSpPr/>
          <p:nvPr/>
        </p:nvSpPr>
        <p:spPr>
          <a:xfrm>
            <a:off x="1642025" y="1691500"/>
            <a:ext cx="500361" cy="4635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ADEA37-3CD2-47BA-84E5-46622F7EBF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9" y="1766112"/>
            <a:ext cx="304800" cy="3048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7BDC6-E9C0-41FB-AC63-58521D3688C5}"/>
              </a:ext>
            </a:extLst>
          </p:cNvPr>
          <p:cNvSpPr/>
          <p:nvPr/>
        </p:nvSpPr>
        <p:spPr>
          <a:xfrm>
            <a:off x="1635628" y="1687828"/>
            <a:ext cx="45719" cy="46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B9B691-D7A5-47D4-8541-361D4D8596D0}"/>
              </a:ext>
            </a:extLst>
          </p:cNvPr>
          <p:cNvSpPr txBox="1"/>
          <p:nvPr/>
        </p:nvSpPr>
        <p:spPr>
          <a:xfrm>
            <a:off x="9291640" y="832497"/>
            <a:ext cx="47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_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16C384F-5364-4597-86D1-8B127A51F1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6045123"/>
            <a:ext cx="304800" cy="30480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15FB00-D420-4240-A641-38298C43D87D}"/>
              </a:ext>
            </a:extLst>
          </p:cNvPr>
          <p:cNvCxnSpPr>
            <a:cxnSpLocks/>
          </p:cNvCxnSpPr>
          <p:nvPr/>
        </p:nvCxnSpPr>
        <p:spPr>
          <a:xfrm>
            <a:off x="4382860" y="3131147"/>
            <a:ext cx="193108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6F8287E-83EB-4FC9-86B2-705266BA61A8}"/>
              </a:ext>
            </a:extLst>
          </p:cNvPr>
          <p:cNvSpPr/>
          <p:nvPr/>
        </p:nvSpPr>
        <p:spPr>
          <a:xfrm>
            <a:off x="4401776" y="1881861"/>
            <a:ext cx="1902513" cy="1187637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C9BBEF-7754-418C-AAD3-463E762F2FA3}"/>
              </a:ext>
            </a:extLst>
          </p:cNvPr>
          <p:cNvSpPr/>
          <p:nvPr/>
        </p:nvSpPr>
        <p:spPr>
          <a:xfrm>
            <a:off x="2155439" y="4335380"/>
            <a:ext cx="7867399" cy="21248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0C8FF-E775-4EED-9E5D-269539F71339}"/>
              </a:ext>
            </a:extLst>
          </p:cNvPr>
          <p:cNvSpPr txBox="1"/>
          <p:nvPr/>
        </p:nvSpPr>
        <p:spPr>
          <a:xfrm>
            <a:off x="2272157" y="4353438"/>
            <a:ext cx="6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Details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DFE3FD-4DC3-4E18-A5A9-F04DB43D4A48}"/>
              </a:ext>
            </a:extLst>
          </p:cNvPr>
          <p:cNvSpPr/>
          <p:nvPr/>
        </p:nvSpPr>
        <p:spPr>
          <a:xfrm>
            <a:off x="3090986" y="5176091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49CA31-CA3A-404D-9DD5-FEB9065900F0}"/>
              </a:ext>
            </a:extLst>
          </p:cNvPr>
          <p:cNvSpPr txBox="1"/>
          <p:nvPr/>
        </p:nvSpPr>
        <p:spPr>
          <a:xfrm>
            <a:off x="2232730" y="5421295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2: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93B7F-D946-4879-8F01-E2BD7F68D00E}"/>
              </a:ext>
            </a:extLst>
          </p:cNvPr>
          <p:cNvSpPr txBox="1"/>
          <p:nvPr/>
        </p:nvSpPr>
        <p:spPr>
          <a:xfrm>
            <a:off x="2243967" y="5112593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1: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C13E8C-3A65-48B2-BD80-CBA2FCDAED7F}"/>
              </a:ext>
            </a:extLst>
          </p:cNvPr>
          <p:cNvSpPr/>
          <p:nvPr/>
        </p:nvSpPr>
        <p:spPr>
          <a:xfrm>
            <a:off x="3090986" y="5449862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99B397-849B-45EB-BE08-8D63116B8A37}"/>
              </a:ext>
            </a:extLst>
          </p:cNvPr>
          <p:cNvSpPr/>
          <p:nvPr/>
        </p:nvSpPr>
        <p:spPr>
          <a:xfrm>
            <a:off x="3081876" y="4654315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B38A7-4560-40EF-82F6-7337F7CA3DB6}"/>
              </a:ext>
            </a:extLst>
          </p:cNvPr>
          <p:cNvSpPr txBox="1"/>
          <p:nvPr/>
        </p:nvSpPr>
        <p:spPr>
          <a:xfrm>
            <a:off x="2260024" y="4607595"/>
            <a:ext cx="57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603E16-C1A7-4DB8-9A1C-5983DCD13377}"/>
              </a:ext>
            </a:extLst>
          </p:cNvPr>
          <p:cNvSpPr/>
          <p:nvPr/>
        </p:nvSpPr>
        <p:spPr>
          <a:xfrm>
            <a:off x="3085823" y="4898200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481EF-311F-4674-9EF7-4049926306E5}"/>
              </a:ext>
            </a:extLst>
          </p:cNvPr>
          <p:cNvSpPr txBox="1"/>
          <p:nvPr/>
        </p:nvSpPr>
        <p:spPr>
          <a:xfrm>
            <a:off x="2263971" y="4851480"/>
            <a:ext cx="8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7E974-4FC8-4413-AFA3-57C09CF6CFFB}"/>
              </a:ext>
            </a:extLst>
          </p:cNvPr>
          <p:cNvSpPr txBox="1"/>
          <p:nvPr/>
        </p:nvSpPr>
        <p:spPr>
          <a:xfrm>
            <a:off x="2223998" y="5719048"/>
            <a:ext cx="89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Field size: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C1F5E9-179F-47CF-96A6-B33CFF0AB9EE}"/>
              </a:ext>
            </a:extLst>
          </p:cNvPr>
          <p:cNvSpPr/>
          <p:nvPr/>
        </p:nvSpPr>
        <p:spPr>
          <a:xfrm>
            <a:off x="3082254" y="5747615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FA01FF-92B1-4136-85E1-0CD5355AF16A}"/>
              </a:ext>
            </a:extLst>
          </p:cNvPr>
          <p:cNvGrpSpPr/>
          <p:nvPr/>
        </p:nvGrpSpPr>
        <p:grpSpPr>
          <a:xfrm>
            <a:off x="6105916" y="5758416"/>
            <a:ext cx="209930" cy="209550"/>
            <a:chOff x="5148662" y="2660878"/>
            <a:chExt cx="209930" cy="20955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8B38C8-5734-491F-88EC-0BE428419520}"/>
                </a:ext>
              </a:extLst>
            </p:cNvPr>
            <p:cNvSpPr/>
            <p:nvPr/>
          </p:nvSpPr>
          <p:spPr>
            <a:xfrm>
              <a:off x="5148662" y="2660878"/>
              <a:ext cx="209930" cy="209550"/>
            </a:xfrm>
            <a:prstGeom prst="rect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0" name="Flowchart: Merge 79">
              <a:extLst>
                <a:ext uri="{FF2B5EF4-FFF2-40B4-BE49-F238E27FC236}">
                  <a16:creationId xmlns:a16="http://schemas.microsoft.com/office/drawing/2014/main" id="{B7E27D03-4248-451E-B885-317A3A14EDD9}"/>
                </a:ext>
              </a:extLst>
            </p:cNvPr>
            <p:cNvSpPr/>
            <p:nvPr/>
          </p:nvSpPr>
          <p:spPr>
            <a:xfrm>
              <a:off x="5190998" y="2709897"/>
              <a:ext cx="116878" cy="110003"/>
            </a:xfrm>
            <a:prstGeom prst="flowChartMerg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696D7F-B5CF-4216-9187-DA44E50BB45F}"/>
              </a:ext>
            </a:extLst>
          </p:cNvPr>
          <p:cNvSpPr txBox="1"/>
          <p:nvPr/>
        </p:nvSpPr>
        <p:spPr>
          <a:xfrm>
            <a:off x="2217223" y="6010145"/>
            <a:ext cx="7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Length: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9A3CDC-B81F-432B-B933-9F67E7A454ED}"/>
              </a:ext>
            </a:extLst>
          </p:cNvPr>
          <p:cNvSpPr/>
          <p:nvPr/>
        </p:nvSpPr>
        <p:spPr>
          <a:xfrm>
            <a:off x="3075479" y="6038712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6A1B69-2267-4BB3-A9FE-0F53F9C6AA31}"/>
              </a:ext>
            </a:extLst>
          </p:cNvPr>
          <p:cNvSpPr txBox="1"/>
          <p:nvPr/>
        </p:nvSpPr>
        <p:spPr>
          <a:xfrm>
            <a:off x="7852038" y="4632220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score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999F630-8F62-4D37-BCEB-0B70488BC592}"/>
              </a:ext>
            </a:extLst>
          </p:cNvPr>
          <p:cNvSpPr/>
          <p:nvPr/>
        </p:nvSpPr>
        <p:spPr>
          <a:xfrm>
            <a:off x="7759874" y="5233632"/>
            <a:ext cx="324494" cy="287067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8A1B55-BEE9-4FF8-8684-D89D7D8E89CF}"/>
              </a:ext>
            </a:extLst>
          </p:cNvPr>
          <p:cNvSpPr/>
          <p:nvPr/>
        </p:nvSpPr>
        <p:spPr>
          <a:xfrm>
            <a:off x="8649669" y="5248897"/>
            <a:ext cx="324494" cy="287067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9E97BB-BEE1-4D7E-9D9D-A3C017416428}"/>
              </a:ext>
            </a:extLst>
          </p:cNvPr>
          <p:cNvSpPr txBox="1"/>
          <p:nvPr/>
        </p:nvSpPr>
        <p:spPr>
          <a:xfrm>
            <a:off x="8213858" y="522327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361B26-DFA7-43D4-8011-E9CA1FA7AB21}"/>
              </a:ext>
            </a:extLst>
          </p:cNvPr>
          <p:cNvSpPr txBox="1"/>
          <p:nvPr/>
        </p:nvSpPr>
        <p:spPr>
          <a:xfrm>
            <a:off x="7568466" y="5557641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540FE9-380C-4E54-8F85-62FFD2C62F37}"/>
              </a:ext>
            </a:extLst>
          </p:cNvPr>
          <p:cNvSpPr txBox="1"/>
          <p:nvPr/>
        </p:nvSpPr>
        <p:spPr>
          <a:xfrm>
            <a:off x="8464339" y="5550362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36896A-8657-4112-969E-B61F2EEC3BC3}"/>
              </a:ext>
            </a:extLst>
          </p:cNvPr>
          <p:cNvSpPr txBox="1"/>
          <p:nvPr/>
        </p:nvSpPr>
        <p:spPr>
          <a:xfrm flipH="1">
            <a:off x="11553740" y="1308981"/>
            <a:ext cx="228602" cy="281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EFFAF8-654F-4BC5-8269-0AA7C2933FBD}"/>
              </a:ext>
            </a:extLst>
          </p:cNvPr>
          <p:cNvSpPr txBox="1"/>
          <p:nvPr/>
        </p:nvSpPr>
        <p:spPr>
          <a:xfrm flipH="1">
            <a:off x="10286591" y="1595751"/>
            <a:ext cx="1495751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Set field area</a:t>
            </a:r>
          </a:p>
          <a:p>
            <a:r>
              <a:rPr lang="en-US" sz="1200" dirty="0"/>
              <a:t>Set camera position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48BEB-B6FF-4A12-B5B7-6876975DB783}"/>
              </a:ext>
            </a:extLst>
          </p:cNvPr>
          <p:cNvSpPr/>
          <p:nvPr/>
        </p:nvSpPr>
        <p:spPr>
          <a:xfrm>
            <a:off x="3470907" y="1877369"/>
            <a:ext cx="4279857" cy="378793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03696AC-EF85-4ED2-BC43-287EC90E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33" y="2767058"/>
            <a:ext cx="3639288" cy="23620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5C6CAB4-1203-4E8E-A613-BF944F6779C8}"/>
              </a:ext>
            </a:extLst>
          </p:cNvPr>
          <p:cNvSpPr txBox="1"/>
          <p:nvPr/>
        </p:nvSpPr>
        <p:spPr>
          <a:xfrm>
            <a:off x="3516232" y="1890189"/>
            <a:ext cx="1141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 field area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8AB949-4343-485A-A914-7B7B65BF7200}"/>
              </a:ext>
            </a:extLst>
          </p:cNvPr>
          <p:cNvSpPr txBox="1"/>
          <p:nvPr/>
        </p:nvSpPr>
        <p:spPr>
          <a:xfrm flipH="1">
            <a:off x="5582173" y="5222624"/>
            <a:ext cx="902097" cy="282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Ok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6F905-A82F-4C66-8298-CF5490D43B06}"/>
              </a:ext>
            </a:extLst>
          </p:cNvPr>
          <p:cNvSpPr txBox="1"/>
          <p:nvPr/>
        </p:nvSpPr>
        <p:spPr>
          <a:xfrm flipH="1">
            <a:off x="6599029" y="5224206"/>
            <a:ext cx="902097" cy="282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E2DAD-33A6-4AC1-9D8D-BA70EE046980}"/>
              </a:ext>
            </a:extLst>
          </p:cNvPr>
          <p:cNvSpPr/>
          <p:nvPr/>
        </p:nvSpPr>
        <p:spPr>
          <a:xfrm>
            <a:off x="4138720" y="2988208"/>
            <a:ext cx="3301586" cy="168511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4C32D8-F051-4D9D-BFFC-6560E802FE11}"/>
              </a:ext>
            </a:extLst>
          </p:cNvPr>
          <p:cNvSpPr/>
          <p:nvPr/>
        </p:nvSpPr>
        <p:spPr>
          <a:xfrm>
            <a:off x="3825551" y="2263955"/>
            <a:ext cx="140507" cy="154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F10009-793E-4273-9F07-42B381C6C400}"/>
              </a:ext>
            </a:extLst>
          </p:cNvPr>
          <p:cNvSpPr txBox="1"/>
          <p:nvPr/>
        </p:nvSpPr>
        <p:spPr>
          <a:xfrm>
            <a:off x="3966058" y="2202155"/>
            <a:ext cx="104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Auto detect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F1821D0-CBCA-4804-9420-483DE1EF33A9}"/>
              </a:ext>
            </a:extLst>
          </p:cNvPr>
          <p:cNvSpPr/>
          <p:nvPr/>
        </p:nvSpPr>
        <p:spPr>
          <a:xfrm>
            <a:off x="3820590" y="2548159"/>
            <a:ext cx="140507" cy="154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F7ADD9-4BE8-462F-9E29-52F24CE20773}"/>
              </a:ext>
            </a:extLst>
          </p:cNvPr>
          <p:cNvSpPr txBox="1"/>
          <p:nvPr/>
        </p:nvSpPr>
        <p:spPr>
          <a:xfrm>
            <a:off x="3961097" y="2458078"/>
            <a:ext cx="1126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 manually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B41BF1C-E047-42CF-A482-B40B58ECB7EC}"/>
              </a:ext>
            </a:extLst>
          </p:cNvPr>
          <p:cNvSpPr/>
          <p:nvPr/>
        </p:nvSpPr>
        <p:spPr>
          <a:xfrm>
            <a:off x="3863700" y="2592971"/>
            <a:ext cx="54207" cy="65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901A-2D2D-4BDF-8B9D-4CBF0F9F588F}"/>
              </a:ext>
            </a:extLst>
          </p:cNvPr>
          <p:cNvSpPr/>
          <p:nvPr/>
        </p:nvSpPr>
        <p:spPr>
          <a:xfrm>
            <a:off x="1638300" y="886810"/>
            <a:ext cx="8407574" cy="5576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EB431-D3DC-463E-8E02-527A5CA91863}"/>
              </a:ext>
            </a:extLst>
          </p:cNvPr>
          <p:cNvSpPr/>
          <p:nvPr/>
        </p:nvSpPr>
        <p:spPr>
          <a:xfrm>
            <a:off x="1645764" y="886810"/>
            <a:ext cx="8400109" cy="26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68D71-65A1-47C2-AA98-DD89846107E9}"/>
              </a:ext>
            </a:extLst>
          </p:cNvPr>
          <p:cNvSpPr/>
          <p:nvPr/>
        </p:nvSpPr>
        <p:spPr>
          <a:xfrm>
            <a:off x="9606096" y="947164"/>
            <a:ext cx="150834" cy="155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570D-7B8C-4715-8BF5-9E28947214DB}"/>
              </a:ext>
            </a:extLst>
          </p:cNvPr>
          <p:cNvSpPr txBox="1"/>
          <p:nvPr/>
        </p:nvSpPr>
        <p:spPr>
          <a:xfrm>
            <a:off x="9756933" y="864633"/>
            <a:ext cx="2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CE218-4351-4661-B86E-20783488D149}"/>
              </a:ext>
            </a:extLst>
          </p:cNvPr>
          <p:cNvSpPr txBox="1"/>
          <p:nvPr/>
        </p:nvSpPr>
        <p:spPr>
          <a:xfrm>
            <a:off x="1708719" y="859596"/>
            <a:ext cx="37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OpenVideoCam – Video Project </a:t>
            </a:r>
            <a:r>
              <a:rPr lang="en-US" sz="1400" dirty="0" err="1">
                <a:solidFill>
                  <a:schemeClr val="bg2"/>
                </a:solidFill>
              </a:rPr>
              <a:t>ABC.vmd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07780-CE4A-48DF-8894-7FBD0C3789FA}"/>
              </a:ext>
            </a:extLst>
          </p:cNvPr>
          <p:cNvSpPr txBox="1"/>
          <p:nvPr/>
        </p:nvSpPr>
        <p:spPr>
          <a:xfrm flipH="1">
            <a:off x="7797770" y="1301102"/>
            <a:ext cx="902097" cy="2829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Remove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B4E92-AB73-4B1B-ACB7-77240A204BC8}"/>
              </a:ext>
            </a:extLst>
          </p:cNvPr>
          <p:cNvSpPr/>
          <p:nvPr/>
        </p:nvSpPr>
        <p:spPr>
          <a:xfrm>
            <a:off x="7714155" y="4741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E14A-C767-4F44-AFB4-35567DAF069C}"/>
              </a:ext>
            </a:extLst>
          </p:cNvPr>
          <p:cNvSpPr txBox="1"/>
          <p:nvPr/>
        </p:nvSpPr>
        <p:spPr>
          <a:xfrm>
            <a:off x="2273225" y="1250688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Videos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B3807-EE59-46B6-ACA4-D10632CB2D45}"/>
              </a:ext>
            </a:extLst>
          </p:cNvPr>
          <p:cNvSpPr/>
          <p:nvPr/>
        </p:nvSpPr>
        <p:spPr>
          <a:xfrm>
            <a:off x="1645765" y="1148350"/>
            <a:ext cx="500361" cy="5311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hape 2534">
            <a:extLst>
              <a:ext uri="{FF2B5EF4-FFF2-40B4-BE49-F238E27FC236}">
                <a16:creationId xmlns:a16="http://schemas.microsoft.com/office/drawing/2014/main" id="{3EE5817E-077B-4820-8725-2897AB0E8206}"/>
              </a:ext>
            </a:extLst>
          </p:cNvPr>
          <p:cNvSpPr/>
          <p:nvPr/>
        </p:nvSpPr>
        <p:spPr>
          <a:xfrm>
            <a:off x="4279900" y="1479550"/>
            <a:ext cx="1714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597F37-D2BF-4AC5-B238-B31BBF13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89" y="1838997"/>
            <a:ext cx="1981200" cy="12858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907FF6-D4CA-4AB4-A7AE-942FD30B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00" y="1838997"/>
            <a:ext cx="1981200" cy="12858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3EABEAF-C929-445C-BCF7-ECC5A3B9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00" y="1815557"/>
            <a:ext cx="1981200" cy="12858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62A3F1-574A-4424-A1B7-480AC4414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1297432"/>
            <a:ext cx="304800" cy="304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86620F5-0067-4F59-8195-C79E9130D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43" y="1336077"/>
            <a:ext cx="228600" cy="228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0F370F9-C8D1-4903-9800-B89B1C867D84}"/>
              </a:ext>
            </a:extLst>
          </p:cNvPr>
          <p:cNvSpPr txBox="1"/>
          <p:nvPr/>
        </p:nvSpPr>
        <p:spPr>
          <a:xfrm flipH="1">
            <a:off x="6839044" y="1292282"/>
            <a:ext cx="902097" cy="282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Add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724706-C5DF-4809-8064-8F21D42D1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05" y="1325567"/>
            <a:ext cx="228600" cy="2286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D943DD7-E4EC-4781-B565-E288F2655B99}"/>
              </a:ext>
            </a:extLst>
          </p:cNvPr>
          <p:cNvSpPr txBox="1"/>
          <p:nvPr/>
        </p:nvSpPr>
        <p:spPr>
          <a:xfrm flipH="1">
            <a:off x="8738241" y="1300320"/>
            <a:ext cx="902097" cy="2829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Process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F977E5-FD80-4BB6-882A-413407AAC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05" y="1337301"/>
            <a:ext cx="228600" cy="228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DB63D20-9C08-48D1-86AC-A79652A9EBBC}"/>
              </a:ext>
            </a:extLst>
          </p:cNvPr>
          <p:cNvSpPr txBox="1"/>
          <p:nvPr/>
        </p:nvSpPr>
        <p:spPr>
          <a:xfrm flipH="1">
            <a:off x="9692132" y="1293484"/>
            <a:ext cx="228602" cy="281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400F949-6DA8-4C9B-AC39-5C29FBA9D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34" y="2344890"/>
            <a:ext cx="3048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E8A925-2999-4D41-8DC3-456CCA20F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5609553"/>
            <a:ext cx="304800" cy="304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18F868-C3FC-4CB4-8C2F-6A31DC115658}"/>
              </a:ext>
            </a:extLst>
          </p:cNvPr>
          <p:cNvSpPr/>
          <p:nvPr/>
        </p:nvSpPr>
        <p:spPr>
          <a:xfrm>
            <a:off x="1636452" y="1695994"/>
            <a:ext cx="500361" cy="4635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ADEA37-3CD2-47BA-84E5-46622F7EBF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86" y="1770606"/>
            <a:ext cx="304800" cy="3048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7BDC6-E9C0-41FB-AC63-58521D3688C5}"/>
              </a:ext>
            </a:extLst>
          </p:cNvPr>
          <p:cNvSpPr/>
          <p:nvPr/>
        </p:nvSpPr>
        <p:spPr>
          <a:xfrm>
            <a:off x="1630055" y="1692322"/>
            <a:ext cx="45719" cy="46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B9B691-D7A5-47D4-8541-361D4D8596D0}"/>
              </a:ext>
            </a:extLst>
          </p:cNvPr>
          <p:cNvSpPr txBox="1"/>
          <p:nvPr/>
        </p:nvSpPr>
        <p:spPr>
          <a:xfrm>
            <a:off x="9291640" y="832497"/>
            <a:ext cx="47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_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16C384F-5364-4597-86D1-8B127A51F1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6045123"/>
            <a:ext cx="304800" cy="30480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15FB00-D420-4240-A641-38298C43D87D}"/>
              </a:ext>
            </a:extLst>
          </p:cNvPr>
          <p:cNvCxnSpPr>
            <a:cxnSpLocks/>
          </p:cNvCxnSpPr>
          <p:nvPr/>
        </p:nvCxnSpPr>
        <p:spPr>
          <a:xfrm>
            <a:off x="4382860" y="3131147"/>
            <a:ext cx="193108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6F8287E-83EB-4FC9-86B2-705266BA61A8}"/>
              </a:ext>
            </a:extLst>
          </p:cNvPr>
          <p:cNvSpPr/>
          <p:nvPr/>
        </p:nvSpPr>
        <p:spPr>
          <a:xfrm>
            <a:off x="4401776" y="1881861"/>
            <a:ext cx="1902513" cy="1187637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C9BBEF-7754-418C-AAD3-463E762F2FA3}"/>
              </a:ext>
            </a:extLst>
          </p:cNvPr>
          <p:cNvSpPr/>
          <p:nvPr/>
        </p:nvSpPr>
        <p:spPr>
          <a:xfrm>
            <a:off x="2155439" y="4335380"/>
            <a:ext cx="7867399" cy="21248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0C8FF-E775-4EED-9E5D-269539F71339}"/>
              </a:ext>
            </a:extLst>
          </p:cNvPr>
          <p:cNvSpPr txBox="1"/>
          <p:nvPr/>
        </p:nvSpPr>
        <p:spPr>
          <a:xfrm>
            <a:off x="2272157" y="4353438"/>
            <a:ext cx="6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Details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DFE3FD-4DC3-4E18-A5A9-F04DB43D4A48}"/>
              </a:ext>
            </a:extLst>
          </p:cNvPr>
          <p:cNvSpPr/>
          <p:nvPr/>
        </p:nvSpPr>
        <p:spPr>
          <a:xfrm>
            <a:off x="3090986" y="5176091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49CA31-CA3A-404D-9DD5-FEB9065900F0}"/>
              </a:ext>
            </a:extLst>
          </p:cNvPr>
          <p:cNvSpPr txBox="1"/>
          <p:nvPr/>
        </p:nvSpPr>
        <p:spPr>
          <a:xfrm>
            <a:off x="2232730" y="5421295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2: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93B7F-D946-4879-8F01-E2BD7F68D00E}"/>
              </a:ext>
            </a:extLst>
          </p:cNvPr>
          <p:cNvSpPr txBox="1"/>
          <p:nvPr/>
        </p:nvSpPr>
        <p:spPr>
          <a:xfrm>
            <a:off x="2243967" y="5112593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1: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C13E8C-3A65-48B2-BD80-CBA2FCDAED7F}"/>
              </a:ext>
            </a:extLst>
          </p:cNvPr>
          <p:cNvSpPr/>
          <p:nvPr/>
        </p:nvSpPr>
        <p:spPr>
          <a:xfrm>
            <a:off x="3090986" y="5449862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99B397-849B-45EB-BE08-8D63116B8A37}"/>
              </a:ext>
            </a:extLst>
          </p:cNvPr>
          <p:cNvSpPr/>
          <p:nvPr/>
        </p:nvSpPr>
        <p:spPr>
          <a:xfrm>
            <a:off x="3081876" y="4654315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B38A7-4560-40EF-82F6-7337F7CA3DB6}"/>
              </a:ext>
            </a:extLst>
          </p:cNvPr>
          <p:cNvSpPr txBox="1"/>
          <p:nvPr/>
        </p:nvSpPr>
        <p:spPr>
          <a:xfrm>
            <a:off x="2260024" y="4607595"/>
            <a:ext cx="57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603E16-C1A7-4DB8-9A1C-5983DCD13377}"/>
              </a:ext>
            </a:extLst>
          </p:cNvPr>
          <p:cNvSpPr/>
          <p:nvPr/>
        </p:nvSpPr>
        <p:spPr>
          <a:xfrm>
            <a:off x="3085823" y="4898200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481EF-311F-4674-9EF7-4049926306E5}"/>
              </a:ext>
            </a:extLst>
          </p:cNvPr>
          <p:cNvSpPr txBox="1"/>
          <p:nvPr/>
        </p:nvSpPr>
        <p:spPr>
          <a:xfrm>
            <a:off x="2263971" y="4851480"/>
            <a:ext cx="8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7E974-4FC8-4413-AFA3-57C09CF6CFFB}"/>
              </a:ext>
            </a:extLst>
          </p:cNvPr>
          <p:cNvSpPr txBox="1"/>
          <p:nvPr/>
        </p:nvSpPr>
        <p:spPr>
          <a:xfrm>
            <a:off x="2223998" y="5719048"/>
            <a:ext cx="89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Field size: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C1F5E9-179F-47CF-96A6-B33CFF0AB9EE}"/>
              </a:ext>
            </a:extLst>
          </p:cNvPr>
          <p:cNvSpPr/>
          <p:nvPr/>
        </p:nvSpPr>
        <p:spPr>
          <a:xfrm>
            <a:off x="3082254" y="5747615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FA01FF-92B1-4136-85E1-0CD5355AF16A}"/>
              </a:ext>
            </a:extLst>
          </p:cNvPr>
          <p:cNvGrpSpPr/>
          <p:nvPr/>
        </p:nvGrpSpPr>
        <p:grpSpPr>
          <a:xfrm>
            <a:off x="6105916" y="5758416"/>
            <a:ext cx="209930" cy="209550"/>
            <a:chOff x="5148662" y="2660878"/>
            <a:chExt cx="209930" cy="20955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8B38C8-5734-491F-88EC-0BE428419520}"/>
                </a:ext>
              </a:extLst>
            </p:cNvPr>
            <p:cNvSpPr/>
            <p:nvPr/>
          </p:nvSpPr>
          <p:spPr>
            <a:xfrm>
              <a:off x="5148662" y="2660878"/>
              <a:ext cx="209930" cy="209550"/>
            </a:xfrm>
            <a:prstGeom prst="rect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0" name="Flowchart: Merge 79">
              <a:extLst>
                <a:ext uri="{FF2B5EF4-FFF2-40B4-BE49-F238E27FC236}">
                  <a16:creationId xmlns:a16="http://schemas.microsoft.com/office/drawing/2014/main" id="{B7E27D03-4248-451E-B885-317A3A14EDD9}"/>
                </a:ext>
              </a:extLst>
            </p:cNvPr>
            <p:cNvSpPr/>
            <p:nvPr/>
          </p:nvSpPr>
          <p:spPr>
            <a:xfrm>
              <a:off x="5190998" y="2709897"/>
              <a:ext cx="116878" cy="110003"/>
            </a:xfrm>
            <a:prstGeom prst="flowChartMerg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696D7F-B5CF-4216-9187-DA44E50BB45F}"/>
              </a:ext>
            </a:extLst>
          </p:cNvPr>
          <p:cNvSpPr txBox="1"/>
          <p:nvPr/>
        </p:nvSpPr>
        <p:spPr>
          <a:xfrm>
            <a:off x="2217223" y="6010145"/>
            <a:ext cx="7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Length: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9A3CDC-B81F-432B-B933-9F67E7A454ED}"/>
              </a:ext>
            </a:extLst>
          </p:cNvPr>
          <p:cNvSpPr/>
          <p:nvPr/>
        </p:nvSpPr>
        <p:spPr>
          <a:xfrm>
            <a:off x="3075479" y="6038712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6A1B69-2267-4BB3-A9FE-0F53F9C6AA31}"/>
              </a:ext>
            </a:extLst>
          </p:cNvPr>
          <p:cNvSpPr txBox="1"/>
          <p:nvPr/>
        </p:nvSpPr>
        <p:spPr>
          <a:xfrm>
            <a:off x="7852038" y="4632220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score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999F630-8F62-4D37-BCEB-0B70488BC592}"/>
              </a:ext>
            </a:extLst>
          </p:cNvPr>
          <p:cNvSpPr/>
          <p:nvPr/>
        </p:nvSpPr>
        <p:spPr>
          <a:xfrm>
            <a:off x="7759874" y="5233632"/>
            <a:ext cx="324494" cy="287067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8A1B55-BEE9-4FF8-8684-D89D7D8E89CF}"/>
              </a:ext>
            </a:extLst>
          </p:cNvPr>
          <p:cNvSpPr/>
          <p:nvPr/>
        </p:nvSpPr>
        <p:spPr>
          <a:xfrm>
            <a:off x="8649669" y="5248897"/>
            <a:ext cx="324494" cy="287067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9E97BB-BEE1-4D7E-9D9D-A3C017416428}"/>
              </a:ext>
            </a:extLst>
          </p:cNvPr>
          <p:cNvSpPr txBox="1"/>
          <p:nvPr/>
        </p:nvSpPr>
        <p:spPr>
          <a:xfrm>
            <a:off x="8213858" y="522327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361B26-DFA7-43D4-8011-E9CA1FA7AB21}"/>
              </a:ext>
            </a:extLst>
          </p:cNvPr>
          <p:cNvSpPr txBox="1"/>
          <p:nvPr/>
        </p:nvSpPr>
        <p:spPr>
          <a:xfrm>
            <a:off x="7568466" y="5557641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540FE9-380C-4E54-8F85-62FFD2C62F37}"/>
              </a:ext>
            </a:extLst>
          </p:cNvPr>
          <p:cNvSpPr txBox="1"/>
          <p:nvPr/>
        </p:nvSpPr>
        <p:spPr>
          <a:xfrm>
            <a:off x="8464339" y="5550362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36896A-8657-4112-969E-B61F2EEC3BC3}"/>
              </a:ext>
            </a:extLst>
          </p:cNvPr>
          <p:cNvSpPr txBox="1"/>
          <p:nvPr/>
        </p:nvSpPr>
        <p:spPr>
          <a:xfrm flipH="1">
            <a:off x="11553740" y="1308981"/>
            <a:ext cx="228602" cy="281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EFFAF8-654F-4BC5-8269-0AA7C2933FBD}"/>
              </a:ext>
            </a:extLst>
          </p:cNvPr>
          <p:cNvSpPr txBox="1"/>
          <p:nvPr/>
        </p:nvSpPr>
        <p:spPr>
          <a:xfrm flipH="1">
            <a:off x="10286591" y="1595751"/>
            <a:ext cx="1495751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Set field area</a:t>
            </a:r>
          </a:p>
          <a:p>
            <a:r>
              <a:rPr lang="en-US" sz="1200" dirty="0"/>
              <a:t>Set camera position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48BEB-B6FF-4A12-B5B7-6876975DB783}"/>
              </a:ext>
            </a:extLst>
          </p:cNvPr>
          <p:cNvSpPr/>
          <p:nvPr/>
        </p:nvSpPr>
        <p:spPr>
          <a:xfrm>
            <a:off x="3470906" y="1877369"/>
            <a:ext cx="5228961" cy="38889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C6CAB4-1203-4E8E-A613-BF944F6779C8}"/>
              </a:ext>
            </a:extLst>
          </p:cNvPr>
          <p:cNvSpPr txBox="1"/>
          <p:nvPr/>
        </p:nvSpPr>
        <p:spPr>
          <a:xfrm>
            <a:off x="3516232" y="1890189"/>
            <a:ext cx="16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 camera position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8AB949-4343-485A-A914-7B7B65BF7200}"/>
              </a:ext>
            </a:extLst>
          </p:cNvPr>
          <p:cNvSpPr txBox="1"/>
          <p:nvPr/>
        </p:nvSpPr>
        <p:spPr>
          <a:xfrm flipH="1">
            <a:off x="6170557" y="5287764"/>
            <a:ext cx="902097" cy="282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Ok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6F905-A82F-4C66-8298-CF5490D43B06}"/>
              </a:ext>
            </a:extLst>
          </p:cNvPr>
          <p:cNvSpPr txBox="1"/>
          <p:nvPr/>
        </p:nvSpPr>
        <p:spPr>
          <a:xfrm flipH="1">
            <a:off x="7187413" y="5289346"/>
            <a:ext cx="902097" cy="282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5B0D5-6B42-468F-AE82-25913C15D65D}"/>
              </a:ext>
            </a:extLst>
          </p:cNvPr>
          <p:cNvSpPr/>
          <p:nvPr/>
        </p:nvSpPr>
        <p:spPr>
          <a:xfrm>
            <a:off x="4152507" y="2344889"/>
            <a:ext cx="3937134" cy="25723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7C634D-5D73-46CB-982E-831D203CEF04}"/>
              </a:ext>
            </a:extLst>
          </p:cNvPr>
          <p:cNvSpPr/>
          <p:nvPr/>
        </p:nvSpPr>
        <p:spPr>
          <a:xfrm>
            <a:off x="4294819" y="2452287"/>
            <a:ext cx="3664193" cy="2338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7DAD91-8339-4717-8B54-E57B61CA3C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6966" y="2547247"/>
            <a:ext cx="3450416" cy="216582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6CC6E0A-9114-47A9-8D11-60D41F3AF730}"/>
              </a:ext>
            </a:extLst>
          </p:cNvPr>
          <p:cNvSpPr/>
          <p:nvPr/>
        </p:nvSpPr>
        <p:spPr>
          <a:xfrm>
            <a:off x="6037753" y="4780639"/>
            <a:ext cx="169130" cy="174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7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901A-2D2D-4BDF-8B9D-4CBF0F9F588F}"/>
              </a:ext>
            </a:extLst>
          </p:cNvPr>
          <p:cNvSpPr/>
          <p:nvPr/>
        </p:nvSpPr>
        <p:spPr>
          <a:xfrm>
            <a:off x="1634862" y="886810"/>
            <a:ext cx="8407574" cy="5576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7CAB61-0FE8-4383-BBC8-4B0725B03418}"/>
              </a:ext>
            </a:extLst>
          </p:cNvPr>
          <p:cNvSpPr/>
          <p:nvPr/>
        </p:nvSpPr>
        <p:spPr>
          <a:xfrm>
            <a:off x="2146126" y="1750850"/>
            <a:ext cx="7867399" cy="21248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EB431-D3DC-463E-8E02-527A5CA91863}"/>
              </a:ext>
            </a:extLst>
          </p:cNvPr>
          <p:cNvSpPr/>
          <p:nvPr/>
        </p:nvSpPr>
        <p:spPr>
          <a:xfrm>
            <a:off x="1645764" y="886810"/>
            <a:ext cx="8400109" cy="26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68D71-65A1-47C2-AA98-DD89846107E9}"/>
              </a:ext>
            </a:extLst>
          </p:cNvPr>
          <p:cNvSpPr/>
          <p:nvPr/>
        </p:nvSpPr>
        <p:spPr>
          <a:xfrm>
            <a:off x="9606096" y="947164"/>
            <a:ext cx="150834" cy="155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570D-7B8C-4715-8BF5-9E28947214DB}"/>
              </a:ext>
            </a:extLst>
          </p:cNvPr>
          <p:cNvSpPr txBox="1"/>
          <p:nvPr/>
        </p:nvSpPr>
        <p:spPr>
          <a:xfrm>
            <a:off x="9756933" y="864633"/>
            <a:ext cx="2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CE218-4351-4661-B86E-20783488D149}"/>
              </a:ext>
            </a:extLst>
          </p:cNvPr>
          <p:cNvSpPr txBox="1"/>
          <p:nvPr/>
        </p:nvSpPr>
        <p:spPr>
          <a:xfrm>
            <a:off x="1708719" y="859596"/>
            <a:ext cx="356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OpenVideoCam – Video Project </a:t>
            </a:r>
            <a:r>
              <a:rPr lang="en-US" sz="1400" dirty="0" err="1">
                <a:solidFill>
                  <a:schemeClr val="bg2"/>
                </a:solidFill>
              </a:rPr>
              <a:t>ABC.vmd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B4E92-AB73-4B1B-ACB7-77240A204BC8}"/>
              </a:ext>
            </a:extLst>
          </p:cNvPr>
          <p:cNvSpPr/>
          <p:nvPr/>
        </p:nvSpPr>
        <p:spPr>
          <a:xfrm>
            <a:off x="7714155" y="4741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E14A-C767-4F44-AFB4-35567DAF069C}"/>
              </a:ext>
            </a:extLst>
          </p:cNvPr>
          <p:cNvSpPr txBox="1"/>
          <p:nvPr/>
        </p:nvSpPr>
        <p:spPr>
          <a:xfrm>
            <a:off x="2273225" y="1275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 video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B3807-EE59-46B6-ACA4-D10632CB2D45}"/>
              </a:ext>
            </a:extLst>
          </p:cNvPr>
          <p:cNvSpPr/>
          <p:nvPr/>
        </p:nvSpPr>
        <p:spPr>
          <a:xfrm>
            <a:off x="1645765" y="1148350"/>
            <a:ext cx="500361" cy="5311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hape 2534">
            <a:extLst>
              <a:ext uri="{FF2B5EF4-FFF2-40B4-BE49-F238E27FC236}">
                <a16:creationId xmlns:a16="http://schemas.microsoft.com/office/drawing/2014/main" id="{3EE5817E-077B-4820-8725-2897AB0E8206}"/>
              </a:ext>
            </a:extLst>
          </p:cNvPr>
          <p:cNvSpPr/>
          <p:nvPr/>
        </p:nvSpPr>
        <p:spPr>
          <a:xfrm>
            <a:off x="4279900" y="1479550"/>
            <a:ext cx="1714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F370F9-C8D1-4903-9800-B89B1C867D84}"/>
              </a:ext>
            </a:extLst>
          </p:cNvPr>
          <p:cNvSpPr txBox="1"/>
          <p:nvPr/>
        </p:nvSpPr>
        <p:spPr>
          <a:xfrm flipH="1">
            <a:off x="8489659" y="1292282"/>
            <a:ext cx="1367406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Create preview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F977E5-FD80-4BB6-882A-413407AAC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11" y="1319156"/>
            <a:ext cx="228600" cy="2286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E8A925-2999-4D41-8DC3-456CCA20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5609553"/>
            <a:ext cx="304800" cy="304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18F868-C3FC-4CB4-8C2F-6A31DC115658}"/>
              </a:ext>
            </a:extLst>
          </p:cNvPr>
          <p:cNvSpPr/>
          <p:nvPr/>
        </p:nvSpPr>
        <p:spPr>
          <a:xfrm>
            <a:off x="1638300" y="2265353"/>
            <a:ext cx="500361" cy="4635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ADEA37-3CD2-47BA-84E5-46622F7EB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08" y="1704200"/>
            <a:ext cx="304800" cy="3048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7BDC6-E9C0-41FB-AC63-58521D3688C5}"/>
              </a:ext>
            </a:extLst>
          </p:cNvPr>
          <p:cNvSpPr/>
          <p:nvPr/>
        </p:nvSpPr>
        <p:spPr>
          <a:xfrm>
            <a:off x="1631903" y="2261681"/>
            <a:ext cx="45719" cy="46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B9B691-D7A5-47D4-8541-361D4D8596D0}"/>
              </a:ext>
            </a:extLst>
          </p:cNvPr>
          <p:cNvSpPr txBox="1"/>
          <p:nvPr/>
        </p:nvSpPr>
        <p:spPr>
          <a:xfrm>
            <a:off x="9291640" y="832497"/>
            <a:ext cx="47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_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16C384F-5364-4597-86D1-8B127A51F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6045123"/>
            <a:ext cx="304800" cy="304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62A3F1-574A-4424-A1B7-480AC4414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1280304"/>
            <a:ext cx="304800" cy="3048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400F949-6DA8-4C9B-AC39-5C29FBA9D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34" y="2344890"/>
            <a:ext cx="304800" cy="304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FF5787B-E489-48BE-8CBC-D24D3DB2A148}"/>
              </a:ext>
            </a:extLst>
          </p:cNvPr>
          <p:cNvSpPr txBox="1"/>
          <p:nvPr/>
        </p:nvSpPr>
        <p:spPr>
          <a:xfrm>
            <a:off x="2262844" y="1768908"/>
            <a:ext cx="6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Details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D79148-DA59-4183-9E3A-83F00BFD7AEB}"/>
              </a:ext>
            </a:extLst>
          </p:cNvPr>
          <p:cNvSpPr/>
          <p:nvPr/>
        </p:nvSpPr>
        <p:spPr>
          <a:xfrm>
            <a:off x="3967638" y="2078279"/>
            <a:ext cx="3238470" cy="215444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2176F9-1936-420C-9E36-F1A16F64B5A0}"/>
              </a:ext>
            </a:extLst>
          </p:cNvPr>
          <p:cNvSpPr txBox="1"/>
          <p:nvPr/>
        </p:nvSpPr>
        <p:spPr>
          <a:xfrm>
            <a:off x="2232204" y="2587275"/>
            <a:ext cx="101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Resolution: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82FA1E-C892-4A4D-86FD-743E310D8922}"/>
              </a:ext>
            </a:extLst>
          </p:cNvPr>
          <p:cNvSpPr txBox="1"/>
          <p:nvPr/>
        </p:nvSpPr>
        <p:spPr>
          <a:xfrm>
            <a:off x="2232204" y="2307379"/>
            <a:ext cx="1439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Confidence level: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0204F2-3595-487B-912F-BEDCFA9B7019}"/>
              </a:ext>
            </a:extLst>
          </p:cNvPr>
          <p:cNvSpPr/>
          <p:nvPr/>
        </p:nvSpPr>
        <p:spPr>
          <a:xfrm>
            <a:off x="3979347" y="2358874"/>
            <a:ext cx="1012345" cy="20955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ABE109-3CEE-44B7-B26A-D21D76467795}"/>
              </a:ext>
            </a:extLst>
          </p:cNvPr>
          <p:cNvGrpSpPr/>
          <p:nvPr/>
        </p:nvGrpSpPr>
        <p:grpSpPr>
          <a:xfrm>
            <a:off x="4783942" y="2358874"/>
            <a:ext cx="209930" cy="209550"/>
            <a:chOff x="5148662" y="2660878"/>
            <a:chExt cx="209930" cy="2095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4580D1-4C43-4A1C-B023-F4B7E4127210}"/>
                </a:ext>
              </a:extLst>
            </p:cNvPr>
            <p:cNvSpPr/>
            <p:nvPr/>
          </p:nvSpPr>
          <p:spPr>
            <a:xfrm>
              <a:off x="5148662" y="2660878"/>
              <a:ext cx="209930" cy="209550"/>
            </a:xfrm>
            <a:prstGeom prst="rect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4" name="Flowchart: Merge 73">
              <a:extLst>
                <a:ext uri="{FF2B5EF4-FFF2-40B4-BE49-F238E27FC236}">
                  <a16:creationId xmlns:a16="http://schemas.microsoft.com/office/drawing/2014/main" id="{3FBB588C-5E0C-4689-8F13-C1D0EE3D432E}"/>
                </a:ext>
              </a:extLst>
            </p:cNvPr>
            <p:cNvSpPr/>
            <p:nvPr/>
          </p:nvSpPr>
          <p:spPr>
            <a:xfrm>
              <a:off x="5190998" y="2709897"/>
              <a:ext cx="116878" cy="110003"/>
            </a:xfrm>
            <a:prstGeom prst="flowChartMerg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2DF5168-2543-4F0F-BB47-1128D86B01FB}"/>
              </a:ext>
            </a:extLst>
          </p:cNvPr>
          <p:cNvSpPr txBox="1"/>
          <p:nvPr/>
        </p:nvSpPr>
        <p:spPr>
          <a:xfrm>
            <a:off x="2251830" y="203223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Filename: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6150F9-72D4-4F95-8149-C908B9B81329}"/>
              </a:ext>
            </a:extLst>
          </p:cNvPr>
          <p:cNvSpPr/>
          <p:nvPr/>
        </p:nvSpPr>
        <p:spPr>
          <a:xfrm>
            <a:off x="3973856" y="2636790"/>
            <a:ext cx="1012345" cy="20955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72EF71-C34E-4121-8EB8-C1660A28D263}"/>
              </a:ext>
            </a:extLst>
          </p:cNvPr>
          <p:cNvSpPr txBox="1"/>
          <p:nvPr/>
        </p:nvSpPr>
        <p:spPr>
          <a:xfrm flipH="1">
            <a:off x="7304214" y="2081226"/>
            <a:ext cx="208548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A90F17-3C55-45E2-80AF-5AFF7EA54421}"/>
              </a:ext>
            </a:extLst>
          </p:cNvPr>
          <p:cNvSpPr txBox="1"/>
          <p:nvPr/>
        </p:nvSpPr>
        <p:spPr>
          <a:xfrm>
            <a:off x="2237835" y="2850394"/>
            <a:ext cx="1498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Detection margin: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BCFC8D-7836-4AEF-8941-345CCE90FCA4}"/>
              </a:ext>
            </a:extLst>
          </p:cNvPr>
          <p:cNvSpPr/>
          <p:nvPr/>
        </p:nvSpPr>
        <p:spPr>
          <a:xfrm>
            <a:off x="3973856" y="2908984"/>
            <a:ext cx="1012345" cy="20955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43281C-B14C-41C0-98BC-06D0942BD3B2}"/>
              </a:ext>
            </a:extLst>
          </p:cNvPr>
          <p:cNvSpPr txBox="1"/>
          <p:nvPr/>
        </p:nvSpPr>
        <p:spPr>
          <a:xfrm>
            <a:off x="2228011" y="3111265"/>
            <a:ext cx="147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Camera reaction: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871E44-F87A-4F31-B34C-E8C38EBEEC76}"/>
              </a:ext>
            </a:extLst>
          </p:cNvPr>
          <p:cNvSpPr txBox="1"/>
          <p:nvPr/>
        </p:nvSpPr>
        <p:spPr>
          <a:xfrm>
            <a:off x="2222223" y="3413961"/>
            <a:ext cx="184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Reaction from resting: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71954-F6BE-4959-8777-0951CCDACB27}"/>
              </a:ext>
            </a:extLst>
          </p:cNvPr>
          <p:cNvSpPr/>
          <p:nvPr/>
        </p:nvSpPr>
        <p:spPr>
          <a:xfrm>
            <a:off x="3973856" y="3190140"/>
            <a:ext cx="1012345" cy="20955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F074BB-C45C-478C-8BED-77A89F22BDFB}"/>
              </a:ext>
            </a:extLst>
          </p:cNvPr>
          <p:cNvSpPr/>
          <p:nvPr/>
        </p:nvSpPr>
        <p:spPr>
          <a:xfrm>
            <a:off x="3967638" y="3468750"/>
            <a:ext cx="1012345" cy="20955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2E5D66-B9D6-40EF-97FD-40E274DFEE6F}"/>
              </a:ext>
            </a:extLst>
          </p:cNvPr>
          <p:cNvSpPr txBox="1"/>
          <p:nvPr/>
        </p:nvSpPr>
        <p:spPr>
          <a:xfrm>
            <a:off x="5172847" y="2414806"/>
            <a:ext cx="58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Logo: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B32FC6-155D-4D25-95CF-766A0CA79453}"/>
              </a:ext>
            </a:extLst>
          </p:cNvPr>
          <p:cNvSpPr/>
          <p:nvPr/>
        </p:nvSpPr>
        <p:spPr>
          <a:xfrm>
            <a:off x="5707494" y="2413748"/>
            <a:ext cx="1498614" cy="1264552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9CDABB1-946C-4C44-9859-A4CE92CF44DD}"/>
              </a:ext>
            </a:extLst>
          </p:cNvPr>
          <p:cNvGrpSpPr/>
          <p:nvPr/>
        </p:nvGrpSpPr>
        <p:grpSpPr>
          <a:xfrm>
            <a:off x="4771074" y="2636903"/>
            <a:ext cx="209930" cy="209550"/>
            <a:chOff x="5148662" y="2660878"/>
            <a:chExt cx="209930" cy="20955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8FF01F-A71D-46EA-A4ED-5755C96DFCB4}"/>
                </a:ext>
              </a:extLst>
            </p:cNvPr>
            <p:cNvSpPr/>
            <p:nvPr/>
          </p:nvSpPr>
          <p:spPr>
            <a:xfrm>
              <a:off x="5148662" y="2660878"/>
              <a:ext cx="209930" cy="209550"/>
            </a:xfrm>
            <a:prstGeom prst="rect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8" name="Flowchart: Merge 87">
              <a:extLst>
                <a:ext uri="{FF2B5EF4-FFF2-40B4-BE49-F238E27FC236}">
                  <a16:creationId xmlns:a16="http://schemas.microsoft.com/office/drawing/2014/main" id="{A69D846A-5705-4370-B460-BFFBE5D50B24}"/>
                </a:ext>
              </a:extLst>
            </p:cNvPr>
            <p:cNvSpPr/>
            <p:nvPr/>
          </p:nvSpPr>
          <p:spPr>
            <a:xfrm>
              <a:off x="5190998" y="2709897"/>
              <a:ext cx="116878" cy="110003"/>
            </a:xfrm>
            <a:prstGeom prst="flowChartMerg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50BBE29-724C-4C43-8626-0AF6A07F3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9825" y="4166081"/>
            <a:ext cx="3901291" cy="203144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23E15B12-8B67-48F4-AE73-71C9880593FE}"/>
              </a:ext>
            </a:extLst>
          </p:cNvPr>
          <p:cNvSpPr txBox="1"/>
          <p:nvPr/>
        </p:nvSpPr>
        <p:spPr>
          <a:xfrm>
            <a:off x="2210884" y="3934829"/>
            <a:ext cx="783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Preview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83D1B4-8072-44C4-8D0C-8A15E490EBA1}"/>
              </a:ext>
            </a:extLst>
          </p:cNvPr>
          <p:cNvSpPr txBox="1"/>
          <p:nvPr/>
        </p:nvSpPr>
        <p:spPr>
          <a:xfrm>
            <a:off x="2217526" y="4301809"/>
            <a:ext cx="1229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Starting point: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B0A3C4-288E-48AD-B5F4-3D2CA104E1FE}"/>
              </a:ext>
            </a:extLst>
          </p:cNvPr>
          <p:cNvSpPr txBox="1"/>
          <p:nvPr/>
        </p:nvSpPr>
        <p:spPr>
          <a:xfrm>
            <a:off x="2195319" y="4646230"/>
            <a:ext cx="1328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Duration (secs):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B8FBC3-145B-4029-801C-A28991B94E28}"/>
              </a:ext>
            </a:extLst>
          </p:cNvPr>
          <p:cNvSpPr txBox="1"/>
          <p:nvPr/>
        </p:nvSpPr>
        <p:spPr>
          <a:xfrm flipH="1">
            <a:off x="7095791" y="1293680"/>
            <a:ext cx="1312853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Create video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834A6FB-36A9-4D27-8299-57AF4562A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24" y="132055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6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CCEBE-53F0-4EDC-AE55-3FC26ED08583}"/>
              </a:ext>
            </a:extLst>
          </p:cNvPr>
          <p:cNvSpPr txBox="1"/>
          <p:nvPr/>
        </p:nvSpPr>
        <p:spPr>
          <a:xfrm>
            <a:off x="3752603" y="2867693"/>
            <a:ext cx="3942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65629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901A-2D2D-4BDF-8B9D-4CBF0F9F588F}"/>
              </a:ext>
            </a:extLst>
          </p:cNvPr>
          <p:cNvSpPr/>
          <p:nvPr/>
        </p:nvSpPr>
        <p:spPr>
          <a:xfrm>
            <a:off x="1638300" y="886810"/>
            <a:ext cx="8407574" cy="5576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EB431-D3DC-463E-8E02-527A5CA91863}"/>
              </a:ext>
            </a:extLst>
          </p:cNvPr>
          <p:cNvSpPr/>
          <p:nvPr/>
        </p:nvSpPr>
        <p:spPr>
          <a:xfrm>
            <a:off x="1645764" y="886810"/>
            <a:ext cx="8400109" cy="26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68D71-65A1-47C2-AA98-DD89846107E9}"/>
              </a:ext>
            </a:extLst>
          </p:cNvPr>
          <p:cNvSpPr/>
          <p:nvPr/>
        </p:nvSpPr>
        <p:spPr>
          <a:xfrm>
            <a:off x="9606096" y="947164"/>
            <a:ext cx="150834" cy="155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570D-7B8C-4715-8BF5-9E28947214DB}"/>
              </a:ext>
            </a:extLst>
          </p:cNvPr>
          <p:cNvSpPr txBox="1"/>
          <p:nvPr/>
        </p:nvSpPr>
        <p:spPr>
          <a:xfrm>
            <a:off x="9756933" y="864633"/>
            <a:ext cx="2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CE218-4351-4661-B86E-20783488D149}"/>
              </a:ext>
            </a:extLst>
          </p:cNvPr>
          <p:cNvSpPr txBox="1"/>
          <p:nvPr/>
        </p:nvSpPr>
        <p:spPr>
          <a:xfrm>
            <a:off x="1708719" y="859596"/>
            <a:ext cx="37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OpenVideoCam – Video Project </a:t>
            </a:r>
            <a:r>
              <a:rPr lang="en-US" sz="1400" dirty="0" err="1">
                <a:solidFill>
                  <a:schemeClr val="bg2"/>
                </a:solidFill>
              </a:rPr>
              <a:t>ABC.vmd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B4E92-AB73-4B1B-ACB7-77240A204BC8}"/>
              </a:ext>
            </a:extLst>
          </p:cNvPr>
          <p:cNvSpPr/>
          <p:nvPr/>
        </p:nvSpPr>
        <p:spPr>
          <a:xfrm>
            <a:off x="7714155" y="4741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B3807-EE59-46B6-ACA4-D10632CB2D45}"/>
              </a:ext>
            </a:extLst>
          </p:cNvPr>
          <p:cNvSpPr/>
          <p:nvPr/>
        </p:nvSpPr>
        <p:spPr>
          <a:xfrm>
            <a:off x="1645765" y="1148350"/>
            <a:ext cx="500361" cy="5311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hape 2534">
            <a:extLst>
              <a:ext uri="{FF2B5EF4-FFF2-40B4-BE49-F238E27FC236}">
                <a16:creationId xmlns:a16="http://schemas.microsoft.com/office/drawing/2014/main" id="{3EE5817E-077B-4820-8725-2897AB0E8206}"/>
              </a:ext>
            </a:extLst>
          </p:cNvPr>
          <p:cNvSpPr/>
          <p:nvPr/>
        </p:nvSpPr>
        <p:spPr>
          <a:xfrm>
            <a:off x="4279900" y="1479550"/>
            <a:ext cx="1714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962A3F1-574A-4424-A1B7-480AC4414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60" y="1836020"/>
            <a:ext cx="304800" cy="3048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400F949-6DA8-4C9B-AC39-5C29FBA9D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34" y="2344890"/>
            <a:ext cx="3048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E8A925-2999-4D41-8DC3-456CCA20F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5609553"/>
            <a:ext cx="304800" cy="304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18F868-C3FC-4CB4-8C2F-6A31DC115658}"/>
              </a:ext>
            </a:extLst>
          </p:cNvPr>
          <p:cNvSpPr/>
          <p:nvPr/>
        </p:nvSpPr>
        <p:spPr>
          <a:xfrm>
            <a:off x="1638300" y="1252538"/>
            <a:ext cx="500361" cy="4635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ADEA37-3CD2-47BA-84E5-46622F7EB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34" y="1327150"/>
            <a:ext cx="304800" cy="3048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7BDC6-E9C0-41FB-AC63-58521D3688C5}"/>
              </a:ext>
            </a:extLst>
          </p:cNvPr>
          <p:cNvSpPr/>
          <p:nvPr/>
        </p:nvSpPr>
        <p:spPr>
          <a:xfrm>
            <a:off x="1631903" y="1248866"/>
            <a:ext cx="45719" cy="46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B9B691-D7A5-47D4-8541-361D4D8596D0}"/>
              </a:ext>
            </a:extLst>
          </p:cNvPr>
          <p:cNvSpPr txBox="1"/>
          <p:nvPr/>
        </p:nvSpPr>
        <p:spPr>
          <a:xfrm>
            <a:off x="9291640" y="832497"/>
            <a:ext cx="47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_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16C384F-5364-4597-86D1-8B127A51F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6045123"/>
            <a:ext cx="304800" cy="304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4C9BBEF-7754-418C-AAD3-463E762F2FA3}"/>
              </a:ext>
            </a:extLst>
          </p:cNvPr>
          <p:cNvSpPr/>
          <p:nvPr/>
        </p:nvSpPr>
        <p:spPr>
          <a:xfrm>
            <a:off x="2155439" y="3249872"/>
            <a:ext cx="7867399" cy="3210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0C8FF-E775-4EED-9E5D-269539F71339}"/>
              </a:ext>
            </a:extLst>
          </p:cNvPr>
          <p:cNvSpPr txBox="1"/>
          <p:nvPr/>
        </p:nvSpPr>
        <p:spPr>
          <a:xfrm>
            <a:off x="2253729" y="1132620"/>
            <a:ext cx="151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Game Summary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DFE3FD-4DC3-4E18-A5A9-F04DB43D4A48}"/>
              </a:ext>
            </a:extLst>
          </p:cNvPr>
          <p:cNvSpPr/>
          <p:nvPr/>
        </p:nvSpPr>
        <p:spPr>
          <a:xfrm>
            <a:off x="3088340" y="2031773"/>
            <a:ext cx="3238470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49CA31-CA3A-404D-9DD5-FEB9065900F0}"/>
              </a:ext>
            </a:extLst>
          </p:cNvPr>
          <p:cNvSpPr txBox="1"/>
          <p:nvPr/>
        </p:nvSpPr>
        <p:spPr>
          <a:xfrm>
            <a:off x="2230084" y="2276977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2: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93B7F-D946-4879-8F01-E2BD7F68D00E}"/>
              </a:ext>
            </a:extLst>
          </p:cNvPr>
          <p:cNvSpPr txBox="1"/>
          <p:nvPr/>
        </p:nvSpPr>
        <p:spPr>
          <a:xfrm>
            <a:off x="2241321" y="1968275"/>
            <a:ext cx="75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1: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C13E8C-3A65-48B2-BD80-CBA2FCDAED7F}"/>
              </a:ext>
            </a:extLst>
          </p:cNvPr>
          <p:cNvSpPr/>
          <p:nvPr/>
        </p:nvSpPr>
        <p:spPr>
          <a:xfrm>
            <a:off x="3088340" y="2305544"/>
            <a:ext cx="3238470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99B397-849B-45EB-BE08-8D63116B8A37}"/>
              </a:ext>
            </a:extLst>
          </p:cNvPr>
          <p:cNvSpPr/>
          <p:nvPr/>
        </p:nvSpPr>
        <p:spPr>
          <a:xfrm>
            <a:off x="3079230" y="1493219"/>
            <a:ext cx="3238470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B38A7-4560-40EF-82F6-7337F7CA3DB6}"/>
              </a:ext>
            </a:extLst>
          </p:cNvPr>
          <p:cNvSpPr txBox="1"/>
          <p:nvPr/>
        </p:nvSpPr>
        <p:spPr>
          <a:xfrm>
            <a:off x="2257378" y="1463277"/>
            <a:ext cx="57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603E16-C1A7-4DB8-9A1C-5983DCD13377}"/>
              </a:ext>
            </a:extLst>
          </p:cNvPr>
          <p:cNvSpPr/>
          <p:nvPr/>
        </p:nvSpPr>
        <p:spPr>
          <a:xfrm>
            <a:off x="3083177" y="1762271"/>
            <a:ext cx="3238470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481EF-311F-4674-9EF7-4049926306E5}"/>
              </a:ext>
            </a:extLst>
          </p:cNvPr>
          <p:cNvSpPr txBox="1"/>
          <p:nvPr/>
        </p:nvSpPr>
        <p:spPr>
          <a:xfrm>
            <a:off x="2261325" y="1707162"/>
            <a:ext cx="85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7E974-4FC8-4413-AFA3-57C09CF6CFFB}"/>
              </a:ext>
            </a:extLst>
          </p:cNvPr>
          <p:cNvSpPr txBox="1"/>
          <p:nvPr/>
        </p:nvSpPr>
        <p:spPr>
          <a:xfrm>
            <a:off x="2221352" y="2557952"/>
            <a:ext cx="89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Field size: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C1F5E9-179F-47CF-96A6-B33CFF0AB9EE}"/>
              </a:ext>
            </a:extLst>
          </p:cNvPr>
          <p:cNvSpPr/>
          <p:nvPr/>
        </p:nvSpPr>
        <p:spPr>
          <a:xfrm>
            <a:off x="3079608" y="2586519"/>
            <a:ext cx="3238470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FA01FF-92B1-4136-85E1-0CD5355AF16A}"/>
              </a:ext>
            </a:extLst>
          </p:cNvPr>
          <p:cNvGrpSpPr/>
          <p:nvPr/>
        </p:nvGrpSpPr>
        <p:grpSpPr>
          <a:xfrm>
            <a:off x="6103270" y="2588931"/>
            <a:ext cx="209930" cy="209550"/>
            <a:chOff x="5148662" y="2660878"/>
            <a:chExt cx="209930" cy="20955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8B38C8-5734-491F-88EC-0BE428419520}"/>
                </a:ext>
              </a:extLst>
            </p:cNvPr>
            <p:cNvSpPr/>
            <p:nvPr/>
          </p:nvSpPr>
          <p:spPr>
            <a:xfrm>
              <a:off x="5148662" y="2660878"/>
              <a:ext cx="209930" cy="209550"/>
            </a:xfrm>
            <a:prstGeom prst="rect">
              <a:avLst/>
            </a:prstGeom>
            <a:noFill/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0" name="Flowchart: Merge 79">
              <a:extLst>
                <a:ext uri="{FF2B5EF4-FFF2-40B4-BE49-F238E27FC236}">
                  <a16:creationId xmlns:a16="http://schemas.microsoft.com/office/drawing/2014/main" id="{B7E27D03-4248-451E-B885-317A3A14EDD9}"/>
                </a:ext>
              </a:extLst>
            </p:cNvPr>
            <p:cNvSpPr/>
            <p:nvPr/>
          </p:nvSpPr>
          <p:spPr>
            <a:xfrm>
              <a:off x="5190998" y="2709897"/>
              <a:ext cx="116878" cy="110003"/>
            </a:xfrm>
            <a:prstGeom prst="flowChartMerg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696D7F-B5CF-4216-9187-DA44E50BB45F}"/>
              </a:ext>
            </a:extLst>
          </p:cNvPr>
          <p:cNvSpPr txBox="1"/>
          <p:nvPr/>
        </p:nvSpPr>
        <p:spPr>
          <a:xfrm>
            <a:off x="2214577" y="2849049"/>
            <a:ext cx="7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Length: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9A3CDC-B81F-432B-B933-9F67E7A454ED}"/>
              </a:ext>
            </a:extLst>
          </p:cNvPr>
          <p:cNvSpPr/>
          <p:nvPr/>
        </p:nvSpPr>
        <p:spPr>
          <a:xfrm>
            <a:off x="3081222" y="2869227"/>
            <a:ext cx="3238470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6A1B69-2267-4BB3-A9FE-0F53F9C6AA31}"/>
              </a:ext>
            </a:extLst>
          </p:cNvPr>
          <p:cNvSpPr txBox="1"/>
          <p:nvPr/>
        </p:nvSpPr>
        <p:spPr>
          <a:xfrm>
            <a:off x="7848979" y="1562216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score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999F630-8F62-4D37-BCEB-0B70488BC592}"/>
              </a:ext>
            </a:extLst>
          </p:cNvPr>
          <p:cNvSpPr/>
          <p:nvPr/>
        </p:nvSpPr>
        <p:spPr>
          <a:xfrm>
            <a:off x="7757228" y="2089314"/>
            <a:ext cx="324494" cy="2870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8A1B55-BEE9-4FF8-8684-D89D7D8E89CF}"/>
              </a:ext>
            </a:extLst>
          </p:cNvPr>
          <p:cNvSpPr/>
          <p:nvPr/>
        </p:nvSpPr>
        <p:spPr>
          <a:xfrm>
            <a:off x="8647023" y="2104579"/>
            <a:ext cx="324494" cy="2870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9E97BB-BEE1-4D7E-9D9D-A3C017416428}"/>
              </a:ext>
            </a:extLst>
          </p:cNvPr>
          <p:cNvSpPr txBox="1"/>
          <p:nvPr/>
        </p:nvSpPr>
        <p:spPr>
          <a:xfrm>
            <a:off x="8211212" y="207895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361B26-DFA7-43D4-8011-E9CA1FA7AB21}"/>
              </a:ext>
            </a:extLst>
          </p:cNvPr>
          <p:cNvSpPr txBox="1"/>
          <p:nvPr/>
        </p:nvSpPr>
        <p:spPr>
          <a:xfrm>
            <a:off x="7565820" y="2413323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540FE9-380C-4E54-8F85-62FFD2C62F37}"/>
              </a:ext>
            </a:extLst>
          </p:cNvPr>
          <p:cNvSpPr txBox="1"/>
          <p:nvPr/>
        </p:nvSpPr>
        <p:spPr>
          <a:xfrm>
            <a:off x="8461693" y="2406044"/>
            <a:ext cx="70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Team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07780-CE4A-48DF-8894-7FBD0C3789FA}"/>
              </a:ext>
            </a:extLst>
          </p:cNvPr>
          <p:cNvSpPr txBox="1"/>
          <p:nvPr/>
        </p:nvSpPr>
        <p:spPr>
          <a:xfrm flipH="1">
            <a:off x="7767867" y="3414686"/>
            <a:ext cx="902097" cy="2829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Remove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86620F5-0067-4F59-8195-C79E9130D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40" y="3449661"/>
            <a:ext cx="228600" cy="228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0F370F9-C8D1-4903-9800-B89B1C867D84}"/>
              </a:ext>
            </a:extLst>
          </p:cNvPr>
          <p:cNvSpPr txBox="1"/>
          <p:nvPr/>
        </p:nvSpPr>
        <p:spPr>
          <a:xfrm flipH="1">
            <a:off x="6809141" y="3405866"/>
            <a:ext cx="902097" cy="282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Add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724706-C5DF-4809-8064-8F21D42D1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2" y="3439151"/>
            <a:ext cx="228600" cy="2286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D943DD7-E4EC-4781-B565-E288F2655B99}"/>
              </a:ext>
            </a:extLst>
          </p:cNvPr>
          <p:cNvSpPr txBox="1"/>
          <p:nvPr/>
        </p:nvSpPr>
        <p:spPr>
          <a:xfrm flipH="1">
            <a:off x="8708338" y="3413904"/>
            <a:ext cx="902097" cy="28290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Process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0F977E5-FD80-4BB6-882A-413407AAC0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02" y="3450885"/>
            <a:ext cx="228600" cy="228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DB63D20-9C08-48D1-86AC-A79652A9EBBC}"/>
              </a:ext>
            </a:extLst>
          </p:cNvPr>
          <p:cNvSpPr txBox="1"/>
          <p:nvPr/>
        </p:nvSpPr>
        <p:spPr>
          <a:xfrm flipH="1">
            <a:off x="9662229" y="3407068"/>
            <a:ext cx="228602" cy="281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597F37-D2BF-4AC5-B238-B31BBF1309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8131" y="4079062"/>
            <a:ext cx="1981200" cy="12858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907FF6-D4CA-4AB4-A7AE-942FD30BB3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943" y="4079062"/>
            <a:ext cx="1981200" cy="12858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3EABEAF-C929-445C-BCF7-ECC5A3B93D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8438" y="4079062"/>
            <a:ext cx="1981200" cy="1285875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15FB00-D420-4240-A641-38298C43D87D}"/>
              </a:ext>
            </a:extLst>
          </p:cNvPr>
          <p:cNvCxnSpPr>
            <a:cxnSpLocks/>
          </p:cNvCxnSpPr>
          <p:nvPr/>
        </p:nvCxnSpPr>
        <p:spPr>
          <a:xfrm>
            <a:off x="4727603" y="5371212"/>
            <a:ext cx="193108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6F8287E-83EB-4FC9-86B2-705266BA61A8}"/>
              </a:ext>
            </a:extLst>
          </p:cNvPr>
          <p:cNvSpPr/>
          <p:nvPr/>
        </p:nvSpPr>
        <p:spPr>
          <a:xfrm>
            <a:off x="4746519" y="4121926"/>
            <a:ext cx="1902513" cy="1187637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E14A-C767-4F44-AFB4-35567DAF069C}"/>
              </a:ext>
            </a:extLst>
          </p:cNvPr>
          <p:cNvSpPr txBox="1"/>
          <p:nvPr/>
        </p:nvSpPr>
        <p:spPr>
          <a:xfrm>
            <a:off x="2253729" y="3344512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 Videos</a:t>
            </a:r>
          </a:p>
        </p:txBody>
      </p:sp>
    </p:spTree>
    <p:extLst>
      <p:ext uri="{BB962C8B-B14F-4D97-AF65-F5344CB8AC3E}">
        <p14:creationId xmlns:p14="http://schemas.microsoft.com/office/powerpoint/2010/main" val="16058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901A-2D2D-4BDF-8B9D-4CBF0F9F588F}"/>
              </a:ext>
            </a:extLst>
          </p:cNvPr>
          <p:cNvSpPr/>
          <p:nvPr/>
        </p:nvSpPr>
        <p:spPr>
          <a:xfrm>
            <a:off x="1638300" y="886810"/>
            <a:ext cx="8407574" cy="5576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EB431-D3DC-463E-8E02-527A5CA91863}"/>
              </a:ext>
            </a:extLst>
          </p:cNvPr>
          <p:cNvSpPr/>
          <p:nvPr/>
        </p:nvSpPr>
        <p:spPr>
          <a:xfrm>
            <a:off x="1645764" y="886810"/>
            <a:ext cx="8400109" cy="26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68D71-65A1-47C2-AA98-DD89846107E9}"/>
              </a:ext>
            </a:extLst>
          </p:cNvPr>
          <p:cNvSpPr/>
          <p:nvPr/>
        </p:nvSpPr>
        <p:spPr>
          <a:xfrm>
            <a:off x="9606096" y="947164"/>
            <a:ext cx="150834" cy="155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570D-7B8C-4715-8BF5-9E28947214DB}"/>
              </a:ext>
            </a:extLst>
          </p:cNvPr>
          <p:cNvSpPr txBox="1"/>
          <p:nvPr/>
        </p:nvSpPr>
        <p:spPr>
          <a:xfrm>
            <a:off x="9756933" y="864633"/>
            <a:ext cx="25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CE218-4351-4661-B86E-20783488D149}"/>
              </a:ext>
            </a:extLst>
          </p:cNvPr>
          <p:cNvSpPr txBox="1"/>
          <p:nvPr/>
        </p:nvSpPr>
        <p:spPr>
          <a:xfrm>
            <a:off x="1708719" y="859596"/>
            <a:ext cx="37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OpenVideoCam – Video Project </a:t>
            </a:r>
            <a:r>
              <a:rPr lang="en-US" sz="1400" dirty="0" err="1">
                <a:solidFill>
                  <a:schemeClr val="bg2"/>
                </a:solidFill>
              </a:rPr>
              <a:t>ABC.vmd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B4E92-AB73-4B1B-ACB7-77240A204BC8}"/>
              </a:ext>
            </a:extLst>
          </p:cNvPr>
          <p:cNvSpPr/>
          <p:nvPr/>
        </p:nvSpPr>
        <p:spPr>
          <a:xfrm>
            <a:off x="7714155" y="47411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DE14A-C767-4F44-AFB4-35567DAF069C}"/>
              </a:ext>
            </a:extLst>
          </p:cNvPr>
          <p:cNvSpPr txBox="1"/>
          <p:nvPr/>
        </p:nvSpPr>
        <p:spPr>
          <a:xfrm>
            <a:off x="2273225" y="1250688"/>
            <a:ext cx="1502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Intelligence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B3807-EE59-46B6-ACA4-D10632CB2D45}"/>
              </a:ext>
            </a:extLst>
          </p:cNvPr>
          <p:cNvSpPr/>
          <p:nvPr/>
        </p:nvSpPr>
        <p:spPr>
          <a:xfrm>
            <a:off x="1645765" y="1148350"/>
            <a:ext cx="500361" cy="5311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hape 2534">
            <a:extLst>
              <a:ext uri="{FF2B5EF4-FFF2-40B4-BE49-F238E27FC236}">
                <a16:creationId xmlns:a16="http://schemas.microsoft.com/office/drawing/2014/main" id="{3EE5817E-077B-4820-8725-2897AB0E8206}"/>
              </a:ext>
            </a:extLst>
          </p:cNvPr>
          <p:cNvSpPr/>
          <p:nvPr/>
        </p:nvSpPr>
        <p:spPr>
          <a:xfrm>
            <a:off x="4279900" y="1479550"/>
            <a:ext cx="171450" cy="20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400F949-6DA8-4C9B-AC39-5C29FBA9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34" y="2344890"/>
            <a:ext cx="3048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E8A925-2999-4D41-8DC3-456CCA20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5609553"/>
            <a:ext cx="304800" cy="304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E18F868-C3FC-4CB4-8C2F-6A31DC115658}"/>
              </a:ext>
            </a:extLst>
          </p:cNvPr>
          <p:cNvSpPr/>
          <p:nvPr/>
        </p:nvSpPr>
        <p:spPr>
          <a:xfrm>
            <a:off x="1638300" y="1755878"/>
            <a:ext cx="500361" cy="4635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ADEA37-3CD2-47BA-84E5-46622F7EB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34" y="1327150"/>
            <a:ext cx="304800" cy="3048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57BDC6-E9C0-41FB-AC63-58521D3688C5}"/>
              </a:ext>
            </a:extLst>
          </p:cNvPr>
          <p:cNvSpPr/>
          <p:nvPr/>
        </p:nvSpPr>
        <p:spPr>
          <a:xfrm>
            <a:off x="1631903" y="1752206"/>
            <a:ext cx="45719" cy="4635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B9B691-D7A5-47D4-8541-361D4D8596D0}"/>
              </a:ext>
            </a:extLst>
          </p:cNvPr>
          <p:cNvSpPr txBox="1"/>
          <p:nvPr/>
        </p:nvSpPr>
        <p:spPr>
          <a:xfrm>
            <a:off x="9291640" y="832497"/>
            <a:ext cx="47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_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16C384F-5364-4597-86D1-8B127A51F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45" y="6045123"/>
            <a:ext cx="304800" cy="304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62A3F1-574A-4424-A1B7-480AC4414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60" y="1844409"/>
            <a:ext cx="304800" cy="304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3EA9D9-EFE9-4CD4-9F92-00A988F07E26}"/>
              </a:ext>
            </a:extLst>
          </p:cNvPr>
          <p:cNvSpPr txBox="1"/>
          <p:nvPr/>
        </p:nvSpPr>
        <p:spPr>
          <a:xfrm>
            <a:off x="2273226" y="1662349"/>
            <a:ext cx="764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page show all statistics obtained when processing the input videos. You can also visualize all game details here or export to a HTML file.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961DD-D5BD-4866-9E33-6F3B8936268C}"/>
              </a:ext>
            </a:extLst>
          </p:cNvPr>
          <p:cNvSpPr txBox="1"/>
          <p:nvPr/>
        </p:nvSpPr>
        <p:spPr>
          <a:xfrm>
            <a:off x="2263432" y="2400693"/>
            <a:ext cx="831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First half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237771-0F73-4248-BFB4-30DE87607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069" y="3158058"/>
            <a:ext cx="3115485" cy="19555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A0CFC1-581F-45B7-993E-081D39DC3B45}"/>
              </a:ext>
            </a:extLst>
          </p:cNvPr>
          <p:cNvSpPr txBox="1"/>
          <p:nvPr/>
        </p:nvSpPr>
        <p:spPr>
          <a:xfrm>
            <a:off x="5700826" y="2791785"/>
            <a:ext cx="42149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Statistics</a:t>
            </a:r>
          </a:p>
          <a:p>
            <a:endParaRPr lang="en-US" sz="1400" dirty="0"/>
          </a:p>
          <a:p>
            <a:r>
              <a:rPr lang="en-US" sz="1400" dirty="0"/>
              <a:t>Total game time: 99 minutes 99 seconds</a:t>
            </a:r>
          </a:p>
          <a:p>
            <a:r>
              <a:rPr lang="en-US" sz="1400" dirty="0"/>
              <a:t>Ball on Team 1 field: 99 minutes 99 seconds</a:t>
            </a:r>
          </a:p>
          <a:p>
            <a:r>
              <a:rPr lang="en-US" sz="1400" dirty="0"/>
              <a:t>Ball on Team 2 field: 99 minutes 99 seconds</a:t>
            </a:r>
          </a:p>
          <a:p>
            <a:r>
              <a:rPr lang="en-US" sz="1400" dirty="0"/>
              <a:t>…</a:t>
            </a:r>
          </a:p>
          <a:p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D37FF0-282F-4967-9342-FE6DF17E1B0E}"/>
              </a:ext>
            </a:extLst>
          </p:cNvPr>
          <p:cNvSpPr txBox="1"/>
          <p:nvPr/>
        </p:nvSpPr>
        <p:spPr>
          <a:xfrm>
            <a:off x="2273225" y="2791785"/>
            <a:ext cx="856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Heatmap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26296-F079-4A7C-88A9-07E1CEF7E107}"/>
              </a:ext>
            </a:extLst>
          </p:cNvPr>
          <p:cNvSpPr txBox="1"/>
          <p:nvPr/>
        </p:nvSpPr>
        <p:spPr>
          <a:xfrm flipH="1">
            <a:off x="8978934" y="1292282"/>
            <a:ext cx="902097" cy="282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      Export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7315F4-C8FE-47C0-9F30-2E110CA7B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95" y="1325567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1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90E1C1C0B58418A1FB30633F2EC99" ma:contentTypeVersion="13" ma:contentTypeDescription="Create a new document." ma:contentTypeScope="" ma:versionID="0e9443c10497ed0f41a5fe7744f0744b">
  <xsd:schema xmlns:xsd="http://www.w3.org/2001/XMLSchema" xmlns:xs="http://www.w3.org/2001/XMLSchema" xmlns:p="http://schemas.microsoft.com/office/2006/metadata/properties" xmlns:ns3="99baf958-c6e1-4606-9831-9076089d8114" xmlns:ns4="02f48a7f-278e-429c-8899-ca79a1ec6d18" targetNamespace="http://schemas.microsoft.com/office/2006/metadata/properties" ma:root="true" ma:fieldsID="214dd1bfd7b76555d8aff41297fb7b6b" ns3:_="" ns4:_="">
    <xsd:import namespace="99baf958-c6e1-4606-9831-9076089d8114"/>
    <xsd:import namespace="02f48a7f-278e-429c-8899-ca79a1ec6d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af958-c6e1-4606-9831-9076089d811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48a7f-278e-429c-8899-ca79a1ec6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9ECC76-598D-41CE-8392-A44C6B6D4AFA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02f48a7f-278e-429c-8899-ca79a1ec6d18"/>
    <ds:schemaRef ds:uri="99baf958-c6e1-4606-9831-9076089d811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5933736-DAA9-4F69-8750-987BD9DD5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B389A-0B08-43FF-B710-6DA81EC91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af958-c6e1-4606-9831-9076089d8114"/>
    <ds:schemaRef ds:uri="02f48a7f-278e-429c-8899-ca79a1ec6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423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Clovis Ribeiro</dc:creator>
  <cp:lastModifiedBy>Clovis Ribeiro</cp:lastModifiedBy>
  <cp:revision>48</cp:revision>
  <dcterms:created xsi:type="dcterms:W3CDTF">2021-02-12T16:39:56Z</dcterms:created>
  <dcterms:modified xsi:type="dcterms:W3CDTF">2021-02-17T16:56:50Z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0x010100CC490E1C1C0B58418A1FB30633F2EC99</vt:lpwstr>
  </property>
</Properties>
</file>