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3" r:id="rId4"/>
    <p:sldMasterId id="214748373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20574000" cx="36576000"/>
  <p:notesSz cx="6858000" cy="9144000"/>
  <p:embeddedFontLst>
    <p:embeddedFont>
      <p:font typeface="NVIDIA Sans"/>
      <p:regular r:id="rId19"/>
      <p:bold r:id="rId20"/>
      <p:italic r:id="rId21"/>
      <p:boldItalic r:id="rId22"/>
    </p:embeddedFont>
    <p:embeddedFont>
      <p:font typeface="NVIDIA Sans Medium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NVIDIA Sans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021F79-060D-41D1-9F7D-056733093772}">
  <a:tblStyle styleId="{28021F79-060D-41D1-9F7D-056733093772}" styleName="Table_0">
    <a:wholeTbl>
      <a:tcTxStyle b="off" i="off">
        <a:font>
          <a:latin typeface="NVIDIA Sans"/>
          <a:ea typeface="NVIDIA Sans"/>
          <a:cs typeface="NVIDIA San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DEA"/>
          </a:solidFill>
        </a:fill>
      </a:tcStyle>
    </a:wholeTbl>
    <a:band1H>
      <a:tcTxStyle/>
      <a:tcStyle>
        <a:fill>
          <a:solidFill>
            <a:srgbClr val="CAD8D2"/>
          </a:solidFill>
        </a:fill>
      </a:tcStyle>
    </a:band1H>
    <a:band2H>
      <a:tcTxStyle/>
    </a:band2H>
    <a:band1V>
      <a:tcTxStyle/>
      <a:tcStyle>
        <a:fill>
          <a:solidFill>
            <a:srgbClr val="CAD8D2"/>
          </a:solidFill>
        </a:fill>
      </a:tcStyle>
    </a:band1V>
    <a:band2V>
      <a:tcTxStyle/>
    </a:band2V>
    <a:lastCol>
      <a:tcTxStyle b="on" i="off">
        <a:font>
          <a:latin typeface="NVIDIA Sans"/>
          <a:ea typeface="NVIDIA Sans"/>
          <a:cs typeface="NVIDIA San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VIDIA Sans"/>
          <a:ea typeface="NVIDIA Sans"/>
          <a:cs typeface="NVIDIA San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VIDIA Sans"/>
          <a:ea typeface="NVIDIA Sans"/>
          <a:cs typeface="NVIDIA San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VIDIA Sans"/>
          <a:ea typeface="NVIDIA Sans"/>
          <a:cs typeface="NVIDIA San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VIDIASans-bold.fntdata"/><Relationship Id="rId22" Type="http://schemas.openxmlformats.org/officeDocument/2006/relationships/font" Target="fonts/NVIDIASans-boldItalic.fntdata"/><Relationship Id="rId21" Type="http://schemas.openxmlformats.org/officeDocument/2006/relationships/font" Target="fonts/NVIDIASans-italic.fntdata"/><Relationship Id="rId24" Type="http://schemas.openxmlformats.org/officeDocument/2006/relationships/font" Target="fonts/NVIDIASansMedium-bold.fntdata"/><Relationship Id="rId23" Type="http://schemas.openxmlformats.org/officeDocument/2006/relationships/font" Target="fonts/NVIDIASans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VIDIASansMedium-boldItalic.fntdata"/><Relationship Id="rId25" Type="http://schemas.openxmlformats.org/officeDocument/2006/relationships/font" Target="fonts/NVIDIASansMedium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VIDIASansLight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33" Type="http://schemas.openxmlformats.org/officeDocument/2006/relationships/font" Target="fonts/NVIDIASansLight-italic.fntdata"/><Relationship Id="rId10" Type="http://schemas.openxmlformats.org/officeDocument/2006/relationships/slide" Target="slides/slide4.xml"/><Relationship Id="rId32" Type="http://schemas.openxmlformats.org/officeDocument/2006/relationships/font" Target="fonts/NVIDIASansLigh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NVIDIASans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VIDIASan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77346" y="8736014"/>
            <a:ext cx="963023" cy="3317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6:notes"/>
          <p:cNvSpPr txBox="1"/>
          <p:nvPr>
            <p:ph idx="12" type="sldNum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160f3d5cdd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g3160f3d5cdd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g3160f3d5cdd_3_7:notes"/>
          <p:cNvSpPr txBox="1"/>
          <p:nvPr>
            <p:ph idx="12" type="sldNum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3146d54155b_0_3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g3146d54155b_0_3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3146d54155b_0_29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g3146d54155b_0_29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146d54155b_0_18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g3146d54155b_0_18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g3146d54155b_0_1833:notes"/>
          <p:cNvSpPr txBox="1"/>
          <p:nvPr>
            <p:ph idx="12" type="sldNum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146d54155b_0_5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g3146d54155b_0_5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g3146d54155b_0_584:notes"/>
          <p:cNvSpPr txBox="1"/>
          <p:nvPr>
            <p:ph idx="12" type="sldNum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146d54155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6" name="Google Shape;926;g3146d54155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g3146d54155b_0_6:notes"/>
          <p:cNvSpPr txBox="1"/>
          <p:nvPr>
            <p:ph idx="12" type="sldNum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2d5b4a690a7_0_6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2d5b4a690a7_0_6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g2d5b4a690a7_0_682:notes"/>
          <p:cNvSpPr txBox="1"/>
          <p:nvPr>
            <p:ph idx="12" type="sldNum"/>
          </p:nvPr>
        </p:nvSpPr>
        <p:spPr>
          <a:xfrm>
            <a:off x="0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3146d54155b_0_5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g3146d54155b_0_5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g3146d54155b_0_578:notes"/>
          <p:cNvSpPr txBox="1"/>
          <p:nvPr>
            <p:ph idx="12" type="sldNum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d5b4a690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4" name="Google Shape;984;g2d5b4a690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2d5b4a690a7_0_0:notes"/>
          <p:cNvSpPr txBox="1"/>
          <p:nvPr>
            <p:ph idx="12" type="sldNum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146d54155b_0_5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g3146d54155b_0_5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g3146d54155b_0_561:notes"/>
          <p:cNvSpPr txBox="1"/>
          <p:nvPr>
            <p:ph idx="12" type="sldNum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7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37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37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3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7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Transi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36101" l="8425" r="30530" t="2855"/>
          <a:stretch/>
        </p:blipFill>
        <p:spPr>
          <a:xfrm>
            <a:off x="1" y="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1" y="0"/>
            <a:ext cx="566928" cy="7498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1472184" y="1789176"/>
            <a:ext cx="18480000" cy="594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NG_Title, Subtitle, Bullets">
  <p:cSld name="CODING_Title, Subtitle, Bulle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b="1" sz="7200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2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_Coding">
  <p:cSld name="CONFIDENTIAL_Coding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b="1" sz="7200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/>
        </p:nvSpPr>
        <p:spPr>
          <a:xfrm>
            <a:off x="708485" y="19635786"/>
            <a:ext cx="731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>
              <a:latin typeface="NVIDIA Sans Medium"/>
              <a:ea typeface="NVIDIA Sans Medium"/>
              <a:cs typeface="NVIDIA Sans Medium"/>
              <a:sym typeface="NVIDIA Sans Medium"/>
            </a:endParaRPr>
          </a:p>
        </p:txBody>
      </p:sp>
      <p:sp>
        <p:nvSpPr>
          <p:cNvPr id="79" name="Google Shape;79;p12"/>
          <p:cNvSpPr txBox="1"/>
          <p:nvPr>
            <p:ph idx="2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17204620" y="5394960"/>
            <a:ext cx="566928" cy="15179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/>
          </a:blip>
          <a:srcRect b="9408" l="44352" r="17268" t="9168"/>
          <a:stretch/>
        </p:blipFill>
        <p:spPr>
          <a:xfrm>
            <a:off x="0" y="0"/>
            <a:ext cx="17239129" cy="205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ONG Layout">
  <p:cSld name="Quote - LONG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 b="50000" l="0" r="0" t="0"/>
          <a:stretch/>
        </p:blipFill>
        <p:spPr>
          <a:xfrm>
            <a:off x="0" y="17145000"/>
            <a:ext cx="3657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 flipH="1" rot="10800000">
            <a:off x="0" y="17144998"/>
            <a:ext cx="36576000" cy="21517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0" y="4706222"/>
            <a:ext cx="36576000" cy="21517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4"/>
          <p:cNvSpPr txBox="1"/>
          <p:nvPr/>
        </p:nvSpPr>
        <p:spPr>
          <a:xfrm rot="10800000">
            <a:off x="17582278" y="13476815"/>
            <a:ext cx="1468672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cxnSp>
        <p:nvCxnSpPr>
          <p:cNvPr id="90" name="Google Shape;90;p14"/>
          <p:cNvCxnSpPr/>
          <p:nvPr/>
        </p:nvCxnSpPr>
        <p:spPr>
          <a:xfrm>
            <a:off x="6158753" y="16723659"/>
            <a:ext cx="11394911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19022336" y="16723659"/>
            <a:ext cx="11394911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p14"/>
          <p:cNvGrpSpPr/>
          <p:nvPr/>
        </p:nvGrpSpPr>
        <p:grpSpPr>
          <a:xfrm>
            <a:off x="6158753" y="4996959"/>
            <a:ext cx="24258494" cy="4508927"/>
            <a:chOff x="6158753" y="6234204"/>
            <a:chExt cx="24258494" cy="4508927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17553664" y="6234204"/>
              <a:ext cx="1468672" cy="4508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7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/>
            </a:p>
          </p:txBody>
        </p:sp>
        <p:cxnSp>
          <p:nvCxnSpPr>
            <p:cNvPr id="94" name="Google Shape;94;p14"/>
            <p:cNvCxnSpPr/>
            <p:nvPr/>
          </p:nvCxnSpPr>
          <p:spPr>
            <a:xfrm>
              <a:off x="6158753" y="7454586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4"/>
            <p:cNvCxnSpPr/>
            <p:nvPr/>
          </p:nvCxnSpPr>
          <p:spPr>
            <a:xfrm>
              <a:off x="19022336" y="7454586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4"/>
          <p:cNvSpPr txBox="1"/>
          <p:nvPr>
            <p:ph type="title"/>
          </p:nvPr>
        </p:nvSpPr>
        <p:spPr>
          <a:xfrm>
            <a:off x="6163056" y="6903720"/>
            <a:ext cx="24258900" cy="730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NVIDIA Sans Light"/>
              <a:buNone/>
              <a:defRPr b="0" sz="120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2" type="title"/>
          </p:nvPr>
        </p:nvSpPr>
        <p:spPr>
          <a:xfrm>
            <a:off x="6163056" y="14643395"/>
            <a:ext cx="24258900" cy="104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b="0" i="1"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SHORT Layout">
  <p:cSld name="Quote - SHORT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2">
            <a:alphaModFix/>
          </a:blip>
          <a:srcRect b="50000" l="0" r="0" t="0"/>
          <a:stretch/>
        </p:blipFill>
        <p:spPr>
          <a:xfrm>
            <a:off x="0" y="17145000"/>
            <a:ext cx="3657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 flipH="1" rot="10800000">
            <a:off x="0" y="17144998"/>
            <a:ext cx="36576000" cy="21517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0" y="4706222"/>
            <a:ext cx="36576000" cy="21517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6158753" y="6264684"/>
            <a:ext cx="24258494" cy="10102852"/>
            <a:chOff x="6158753" y="6264684"/>
            <a:chExt cx="24258494" cy="10102852"/>
          </a:xfrm>
        </p:grpSpPr>
        <p:grpSp>
          <p:nvGrpSpPr>
            <p:cNvPr id="105" name="Google Shape;105;p15"/>
            <p:cNvGrpSpPr/>
            <p:nvPr/>
          </p:nvGrpSpPr>
          <p:grpSpPr>
            <a:xfrm>
              <a:off x="17553664" y="6264684"/>
              <a:ext cx="1497286" cy="10102852"/>
              <a:chOff x="17553664" y="5634063"/>
              <a:chExt cx="1497286" cy="10102852"/>
            </a:xfrm>
          </p:grpSpPr>
          <p:sp>
            <p:nvSpPr>
              <p:cNvPr id="106" name="Google Shape;106;p15"/>
              <p:cNvSpPr txBox="1"/>
              <p:nvPr/>
            </p:nvSpPr>
            <p:spPr>
              <a:xfrm>
                <a:off x="17553664" y="5634063"/>
                <a:ext cx="1468672" cy="4508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7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“</a:t>
                </a:r>
                <a:endParaRPr/>
              </a:p>
            </p:txBody>
          </p:sp>
          <p:sp>
            <p:nvSpPr>
              <p:cNvPr id="107" name="Google Shape;107;p15"/>
              <p:cNvSpPr txBox="1"/>
              <p:nvPr/>
            </p:nvSpPr>
            <p:spPr>
              <a:xfrm rot="10800000">
                <a:off x="17582278" y="11227988"/>
                <a:ext cx="1468672" cy="4508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7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“</a:t>
                </a:r>
                <a:endParaRPr/>
              </a:p>
            </p:txBody>
          </p:sp>
        </p:grpSp>
        <p:cxnSp>
          <p:nvCxnSpPr>
            <p:cNvPr id="108" name="Google Shape;108;p15"/>
            <p:cNvCxnSpPr/>
            <p:nvPr/>
          </p:nvCxnSpPr>
          <p:spPr>
            <a:xfrm>
              <a:off x="6158753" y="7454586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>
              <a:off x="19022336" y="7454586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>
              <a:off x="6158753" y="15144241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19022336" y="15144241"/>
              <a:ext cx="11394911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2" name="Google Shape;112;p15"/>
          <p:cNvSpPr txBox="1"/>
          <p:nvPr>
            <p:ph type="title"/>
          </p:nvPr>
        </p:nvSpPr>
        <p:spPr>
          <a:xfrm>
            <a:off x="6163056" y="8046720"/>
            <a:ext cx="24258900" cy="440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NVIDIA Sans Light"/>
              <a:buNone/>
              <a:defRPr b="0" sz="120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2" type="title"/>
          </p:nvPr>
        </p:nvSpPr>
        <p:spPr>
          <a:xfrm>
            <a:off x="6163056" y="12874752"/>
            <a:ext cx="24258900" cy="104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b="0" i="1"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Image Layout">
  <p:cSld name="Single Image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6062650" y="4849813"/>
            <a:ext cx="24450600" cy="120198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3" type="subTitle"/>
          </p:nvPr>
        </p:nvSpPr>
        <p:spPr>
          <a:xfrm>
            <a:off x="6062650" y="17748504"/>
            <a:ext cx="24451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4" type="subTitle"/>
          </p:nvPr>
        </p:nvSpPr>
        <p:spPr>
          <a:xfrm>
            <a:off x="6062650" y="17059135"/>
            <a:ext cx="24451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Text">
  <p:cSld name="Image w/ 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19354800" y="6919968"/>
            <a:ext cx="15583596" cy="7879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22" name="Google Shape;122;p17"/>
          <p:cNvSpPr/>
          <p:nvPr>
            <p:ph idx="2" type="pic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3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4" type="subTitle"/>
          </p:nvPr>
        </p:nvSpPr>
        <p:spPr>
          <a:xfrm>
            <a:off x="1637604" y="17748504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5" type="subTitle"/>
          </p:nvPr>
        </p:nvSpPr>
        <p:spPr>
          <a:xfrm>
            <a:off x="1637604" y="17059135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Image">
  <p:cSld name="2-up Imag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29" name="Google Shape;129;p18"/>
          <p:cNvSpPr/>
          <p:nvPr>
            <p:ph idx="2" type="pic"/>
          </p:nvPr>
        </p:nvSpPr>
        <p:spPr>
          <a:xfrm>
            <a:off x="1637604" y="4849813"/>
            <a:ext cx="16345500" cy="120198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8"/>
          <p:cNvSpPr/>
          <p:nvPr>
            <p:ph idx="3" type="pic"/>
          </p:nvPr>
        </p:nvSpPr>
        <p:spPr>
          <a:xfrm>
            <a:off x="18592799" y="4849813"/>
            <a:ext cx="1634559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18534610" y="17748504"/>
            <a:ext cx="16349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5" type="subTitle"/>
          </p:nvPr>
        </p:nvSpPr>
        <p:spPr>
          <a:xfrm>
            <a:off x="18534610" y="17059135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6" type="subTitle"/>
          </p:nvPr>
        </p:nvSpPr>
        <p:spPr>
          <a:xfrm>
            <a:off x="1637604" y="17748504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7" type="subTitle"/>
          </p:nvPr>
        </p:nvSpPr>
        <p:spPr>
          <a:xfrm>
            <a:off x="1637604" y="17059135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Image Layout with Bullets">
  <p:cSld name="2-up Image Layout with Bulle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38" name="Google Shape;138;p19"/>
          <p:cNvSpPr/>
          <p:nvPr>
            <p:ph idx="2" type="pic"/>
          </p:nvPr>
        </p:nvSpPr>
        <p:spPr>
          <a:xfrm>
            <a:off x="1637604" y="4849813"/>
            <a:ext cx="8832300" cy="120198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11058350" y="6919968"/>
            <a:ext cx="6924849" cy="7879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40" name="Google Shape;140;p19"/>
          <p:cNvSpPr/>
          <p:nvPr>
            <p:ph idx="3" type="pic"/>
          </p:nvPr>
        </p:nvSpPr>
        <p:spPr>
          <a:xfrm>
            <a:off x="18592805" y="4849813"/>
            <a:ext cx="8832277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9"/>
          <p:cNvSpPr txBox="1"/>
          <p:nvPr>
            <p:ph idx="4" type="body"/>
          </p:nvPr>
        </p:nvSpPr>
        <p:spPr>
          <a:xfrm>
            <a:off x="28013551" y="6919968"/>
            <a:ext cx="6924849" cy="7879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42" name="Google Shape;142;p19"/>
          <p:cNvSpPr txBox="1"/>
          <p:nvPr>
            <p:ph idx="5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6" type="subTitle"/>
          </p:nvPr>
        </p:nvSpPr>
        <p:spPr>
          <a:xfrm>
            <a:off x="18534610" y="17748504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7" type="subTitle"/>
          </p:nvPr>
        </p:nvSpPr>
        <p:spPr>
          <a:xfrm>
            <a:off x="18534610" y="17059135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8" type="subTitle"/>
          </p:nvPr>
        </p:nvSpPr>
        <p:spPr>
          <a:xfrm>
            <a:off x="1637604" y="17748504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9" type="subTitle"/>
          </p:nvPr>
        </p:nvSpPr>
        <p:spPr>
          <a:xfrm>
            <a:off x="1637604" y="17059135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Image">
  <p:cSld name="3-up Imag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49" name="Google Shape;149;p20"/>
          <p:cNvSpPr/>
          <p:nvPr>
            <p:ph idx="2" type="pic"/>
          </p:nvPr>
        </p:nvSpPr>
        <p:spPr>
          <a:xfrm>
            <a:off x="24148473" y="4849813"/>
            <a:ext cx="1078992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20"/>
          <p:cNvSpPr/>
          <p:nvPr>
            <p:ph idx="3" type="pic"/>
          </p:nvPr>
        </p:nvSpPr>
        <p:spPr>
          <a:xfrm>
            <a:off x="12893038" y="4849813"/>
            <a:ext cx="1078992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0"/>
          <p:cNvSpPr/>
          <p:nvPr>
            <p:ph idx="4" type="pic"/>
          </p:nvPr>
        </p:nvSpPr>
        <p:spPr>
          <a:xfrm>
            <a:off x="1637604" y="4849813"/>
            <a:ext cx="1078992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24148473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24148473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155" name="Google Shape;155;p20"/>
          <p:cNvSpPr txBox="1"/>
          <p:nvPr>
            <p:ph idx="7" type="subTitle"/>
          </p:nvPr>
        </p:nvSpPr>
        <p:spPr>
          <a:xfrm>
            <a:off x="166609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56" name="Google Shape;156;p20"/>
          <p:cNvSpPr txBox="1"/>
          <p:nvPr>
            <p:ph idx="8" type="subTitle"/>
          </p:nvPr>
        </p:nvSpPr>
        <p:spPr>
          <a:xfrm>
            <a:off x="166609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9" type="subTitle"/>
          </p:nvPr>
        </p:nvSpPr>
        <p:spPr>
          <a:xfrm>
            <a:off x="1291854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58" name="Google Shape;158;p20"/>
          <p:cNvSpPr txBox="1"/>
          <p:nvPr>
            <p:ph idx="13" type="subTitle"/>
          </p:nvPr>
        </p:nvSpPr>
        <p:spPr>
          <a:xfrm>
            <a:off x="1291854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t Testing Layout">
  <p:cSld name="Font Testing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15000920" y="10556523"/>
            <a:ext cx="11020290" cy="74920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87422" y="10556523"/>
            <a:ext cx="11022523" cy="78645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idx="2" type="body"/>
          </p:nvPr>
        </p:nvSpPr>
        <p:spPr>
          <a:xfrm>
            <a:off x="15951796" y="11141440"/>
            <a:ext cx="9273032" cy="255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15951796" y="13730012"/>
            <a:ext cx="9273032" cy="2550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4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Image">
  <p:cSld name="4-up Imag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61" name="Google Shape;161;p21"/>
          <p:cNvSpPr/>
          <p:nvPr>
            <p:ph idx="2" type="pic"/>
          </p:nvPr>
        </p:nvSpPr>
        <p:spPr>
          <a:xfrm>
            <a:off x="18520757" y="4849813"/>
            <a:ext cx="798298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1"/>
          <p:cNvSpPr/>
          <p:nvPr>
            <p:ph idx="3" type="pic"/>
          </p:nvPr>
        </p:nvSpPr>
        <p:spPr>
          <a:xfrm>
            <a:off x="10072254" y="4849813"/>
            <a:ext cx="798298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1"/>
          <p:cNvSpPr/>
          <p:nvPr>
            <p:ph idx="4" type="pic"/>
          </p:nvPr>
        </p:nvSpPr>
        <p:spPr>
          <a:xfrm>
            <a:off x="1637606" y="4849813"/>
            <a:ext cx="796913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1"/>
          <p:cNvSpPr/>
          <p:nvPr>
            <p:ph idx="5" type="pic"/>
          </p:nvPr>
        </p:nvSpPr>
        <p:spPr>
          <a:xfrm>
            <a:off x="26969260" y="4849813"/>
            <a:ext cx="7969133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6" type="subTitle"/>
          </p:nvPr>
        </p:nvSpPr>
        <p:spPr>
          <a:xfrm>
            <a:off x="26968061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7" type="subTitle"/>
          </p:nvPr>
        </p:nvSpPr>
        <p:spPr>
          <a:xfrm>
            <a:off x="26968061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8" type="subTitle"/>
          </p:nvPr>
        </p:nvSpPr>
        <p:spPr>
          <a:xfrm>
            <a:off x="18534610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9" type="subTitle"/>
          </p:nvPr>
        </p:nvSpPr>
        <p:spPr>
          <a:xfrm>
            <a:off x="18534610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13" type="subTitle"/>
          </p:nvPr>
        </p:nvSpPr>
        <p:spPr>
          <a:xfrm>
            <a:off x="10086108" y="17748492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4" type="subTitle"/>
          </p:nvPr>
        </p:nvSpPr>
        <p:spPr>
          <a:xfrm>
            <a:off x="10086108" y="1705912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172" name="Google Shape;172;p21"/>
          <p:cNvSpPr txBox="1"/>
          <p:nvPr>
            <p:ph idx="15" type="subTitle"/>
          </p:nvPr>
        </p:nvSpPr>
        <p:spPr>
          <a:xfrm>
            <a:off x="1637606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73" name="Google Shape;173;p21"/>
          <p:cNvSpPr txBox="1"/>
          <p:nvPr>
            <p:ph idx="16" type="subTitle"/>
          </p:nvPr>
        </p:nvSpPr>
        <p:spPr>
          <a:xfrm>
            <a:off x="1637606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 Image">
  <p:cSld name="5-up Imag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>
            <p:ph idx="2" type="pic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2"/>
          <p:cNvSpPr/>
          <p:nvPr>
            <p:ph idx="3" type="pic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2"/>
          <p:cNvSpPr/>
          <p:nvPr>
            <p:ph idx="4" type="pic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2"/>
          <p:cNvSpPr/>
          <p:nvPr>
            <p:ph idx="5" type="pic"/>
          </p:nvPr>
        </p:nvSpPr>
        <p:spPr>
          <a:xfrm>
            <a:off x="18520757" y="11931888"/>
            <a:ext cx="107898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2"/>
          <p:cNvSpPr/>
          <p:nvPr>
            <p:ph idx="6" type="pic"/>
          </p:nvPr>
        </p:nvSpPr>
        <p:spPr>
          <a:xfrm>
            <a:off x="7265320" y="11931888"/>
            <a:ext cx="107898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" type="subTitle"/>
          </p:nvPr>
        </p:nvSpPr>
        <p:spPr>
          <a:xfrm>
            <a:off x="24148473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7" type="subTitle"/>
          </p:nvPr>
        </p:nvSpPr>
        <p:spPr>
          <a:xfrm>
            <a:off x="24148473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8" type="subTitle"/>
          </p:nvPr>
        </p:nvSpPr>
        <p:spPr>
          <a:xfrm>
            <a:off x="166609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9" type="subTitle"/>
          </p:nvPr>
        </p:nvSpPr>
        <p:spPr>
          <a:xfrm>
            <a:off x="166609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idx="13" type="subTitle"/>
          </p:nvPr>
        </p:nvSpPr>
        <p:spPr>
          <a:xfrm>
            <a:off x="1291854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idx="14" type="subTitle"/>
          </p:nvPr>
        </p:nvSpPr>
        <p:spPr>
          <a:xfrm>
            <a:off x="1291854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187" name="Google Shape;187;p22"/>
          <p:cNvSpPr txBox="1"/>
          <p:nvPr>
            <p:ph idx="15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8" name="Google Shape;188;p22"/>
          <p:cNvSpPr txBox="1"/>
          <p:nvPr>
            <p:ph idx="16" type="subTitle"/>
          </p:nvPr>
        </p:nvSpPr>
        <p:spPr>
          <a:xfrm>
            <a:off x="18520757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89" name="Google Shape;189;p22"/>
          <p:cNvSpPr txBox="1"/>
          <p:nvPr>
            <p:ph idx="17" type="subTitle"/>
          </p:nvPr>
        </p:nvSpPr>
        <p:spPr>
          <a:xfrm>
            <a:off x="18520757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190" name="Google Shape;190;p22"/>
          <p:cNvSpPr txBox="1"/>
          <p:nvPr>
            <p:ph idx="18" type="subTitle"/>
          </p:nvPr>
        </p:nvSpPr>
        <p:spPr>
          <a:xfrm>
            <a:off x="7265320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191" name="Google Shape;191;p22"/>
          <p:cNvSpPr txBox="1"/>
          <p:nvPr>
            <p:ph idx="19" type="subTitle"/>
          </p:nvPr>
        </p:nvSpPr>
        <p:spPr>
          <a:xfrm>
            <a:off x="7265320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-up Image">
  <p:cSld name="6-up Imag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>
            <p:ph idx="2" type="pic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3"/>
          <p:cNvSpPr/>
          <p:nvPr>
            <p:ph idx="3" type="pic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3"/>
          <p:cNvSpPr/>
          <p:nvPr>
            <p:ph idx="4" type="pic"/>
          </p:nvPr>
        </p:nvSpPr>
        <p:spPr>
          <a:xfrm>
            <a:off x="24148473" y="4849814"/>
            <a:ext cx="107898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3"/>
          <p:cNvSpPr/>
          <p:nvPr>
            <p:ph idx="5" type="pic"/>
          </p:nvPr>
        </p:nvSpPr>
        <p:spPr>
          <a:xfrm>
            <a:off x="12902654" y="11931889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3"/>
          <p:cNvSpPr/>
          <p:nvPr>
            <p:ph idx="6" type="pic"/>
          </p:nvPr>
        </p:nvSpPr>
        <p:spPr>
          <a:xfrm>
            <a:off x="1656844" y="11931889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3"/>
          <p:cNvSpPr/>
          <p:nvPr>
            <p:ph idx="7" type="pic"/>
          </p:nvPr>
        </p:nvSpPr>
        <p:spPr>
          <a:xfrm>
            <a:off x="24159734" y="11931889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1" name="Google Shape;201;p23"/>
          <p:cNvSpPr txBox="1"/>
          <p:nvPr>
            <p:ph idx="8" type="subTitle"/>
          </p:nvPr>
        </p:nvSpPr>
        <p:spPr>
          <a:xfrm>
            <a:off x="24148473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2" name="Google Shape;202;p23"/>
          <p:cNvSpPr txBox="1"/>
          <p:nvPr>
            <p:ph idx="9" type="subTitle"/>
          </p:nvPr>
        </p:nvSpPr>
        <p:spPr>
          <a:xfrm>
            <a:off x="24148473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03" name="Google Shape;203;p23"/>
          <p:cNvSpPr txBox="1"/>
          <p:nvPr>
            <p:ph idx="13" type="subTitle"/>
          </p:nvPr>
        </p:nvSpPr>
        <p:spPr>
          <a:xfrm>
            <a:off x="24148473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4" name="Google Shape;204;p23"/>
          <p:cNvSpPr txBox="1"/>
          <p:nvPr>
            <p:ph idx="14" type="subTitle"/>
          </p:nvPr>
        </p:nvSpPr>
        <p:spPr>
          <a:xfrm>
            <a:off x="24148473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05" name="Google Shape;205;p23"/>
          <p:cNvSpPr txBox="1"/>
          <p:nvPr>
            <p:ph idx="15" type="subTitle"/>
          </p:nvPr>
        </p:nvSpPr>
        <p:spPr>
          <a:xfrm>
            <a:off x="166609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6" name="Google Shape;206;p23"/>
          <p:cNvSpPr txBox="1"/>
          <p:nvPr>
            <p:ph idx="16" type="subTitle"/>
          </p:nvPr>
        </p:nvSpPr>
        <p:spPr>
          <a:xfrm>
            <a:off x="166609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07" name="Google Shape;207;p23"/>
          <p:cNvSpPr txBox="1"/>
          <p:nvPr>
            <p:ph idx="17" type="subTitle"/>
          </p:nvPr>
        </p:nvSpPr>
        <p:spPr>
          <a:xfrm>
            <a:off x="166609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08" name="Google Shape;208;p23"/>
          <p:cNvSpPr txBox="1"/>
          <p:nvPr>
            <p:ph idx="18" type="subTitle"/>
          </p:nvPr>
        </p:nvSpPr>
        <p:spPr>
          <a:xfrm>
            <a:off x="166609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19" type="subTitle"/>
          </p:nvPr>
        </p:nvSpPr>
        <p:spPr>
          <a:xfrm>
            <a:off x="1291854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10" name="Google Shape;210;p23"/>
          <p:cNvSpPr txBox="1"/>
          <p:nvPr>
            <p:ph idx="20" type="subTitle"/>
          </p:nvPr>
        </p:nvSpPr>
        <p:spPr>
          <a:xfrm>
            <a:off x="1291854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idx="21" type="subTitle"/>
          </p:nvPr>
        </p:nvSpPr>
        <p:spPr>
          <a:xfrm>
            <a:off x="1291854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12" name="Google Shape;212;p23"/>
          <p:cNvSpPr txBox="1"/>
          <p:nvPr>
            <p:ph idx="22" type="subTitle"/>
          </p:nvPr>
        </p:nvSpPr>
        <p:spPr>
          <a:xfrm>
            <a:off x="1291854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-up Image">
  <p:cSld name="7-up Imag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>
            <p:ph idx="2" type="pic"/>
          </p:nvPr>
        </p:nvSpPr>
        <p:spPr>
          <a:xfrm>
            <a:off x="5886573" y="11926198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4"/>
          <p:cNvSpPr/>
          <p:nvPr>
            <p:ph idx="3" type="pic"/>
          </p:nvPr>
        </p:nvSpPr>
        <p:spPr>
          <a:xfrm>
            <a:off x="14335074" y="11926198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4"/>
          <p:cNvSpPr/>
          <p:nvPr>
            <p:ph idx="4" type="pic"/>
          </p:nvPr>
        </p:nvSpPr>
        <p:spPr>
          <a:xfrm>
            <a:off x="22783576" y="11926198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4"/>
          <p:cNvSpPr/>
          <p:nvPr>
            <p:ph idx="5" type="pic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4"/>
          <p:cNvSpPr/>
          <p:nvPr>
            <p:ph idx="6" type="pic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4"/>
          <p:cNvSpPr/>
          <p:nvPr>
            <p:ph idx="7" type="pic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4"/>
          <p:cNvSpPr/>
          <p:nvPr>
            <p:ph idx="8" type="pic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4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22" name="Google Shape;222;p24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23" name="Google Shape;223;p24"/>
          <p:cNvSpPr txBox="1"/>
          <p:nvPr>
            <p:ph idx="9" type="subTitle"/>
          </p:nvPr>
        </p:nvSpPr>
        <p:spPr>
          <a:xfrm>
            <a:off x="22783576" y="1773021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24" name="Google Shape;224;p24"/>
          <p:cNvSpPr txBox="1"/>
          <p:nvPr>
            <p:ph idx="13" type="subTitle"/>
          </p:nvPr>
        </p:nvSpPr>
        <p:spPr>
          <a:xfrm>
            <a:off x="22783576" y="1705913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idx="14" type="subTitle"/>
          </p:nvPr>
        </p:nvSpPr>
        <p:spPr>
          <a:xfrm>
            <a:off x="14335074" y="1773021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26" name="Google Shape;226;p24"/>
          <p:cNvSpPr txBox="1"/>
          <p:nvPr>
            <p:ph idx="15" type="subTitle"/>
          </p:nvPr>
        </p:nvSpPr>
        <p:spPr>
          <a:xfrm>
            <a:off x="14335074" y="1705913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27" name="Google Shape;227;p24"/>
          <p:cNvSpPr txBox="1"/>
          <p:nvPr>
            <p:ph idx="16" type="subTitle"/>
          </p:nvPr>
        </p:nvSpPr>
        <p:spPr>
          <a:xfrm>
            <a:off x="5886573" y="1773021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28" name="Google Shape;228;p24"/>
          <p:cNvSpPr txBox="1"/>
          <p:nvPr>
            <p:ph idx="17" type="subTitle"/>
          </p:nvPr>
        </p:nvSpPr>
        <p:spPr>
          <a:xfrm>
            <a:off x="5886573" y="1705913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18" type="subTitle"/>
          </p:nvPr>
        </p:nvSpPr>
        <p:spPr>
          <a:xfrm>
            <a:off x="26983113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30" name="Google Shape;230;p24"/>
          <p:cNvSpPr txBox="1"/>
          <p:nvPr>
            <p:ph idx="19" type="subTitle"/>
          </p:nvPr>
        </p:nvSpPr>
        <p:spPr>
          <a:xfrm>
            <a:off x="26983113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31" name="Google Shape;231;p24"/>
          <p:cNvSpPr txBox="1"/>
          <p:nvPr>
            <p:ph idx="20" type="subTitle"/>
          </p:nvPr>
        </p:nvSpPr>
        <p:spPr>
          <a:xfrm>
            <a:off x="18534610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idx="21" type="subTitle"/>
          </p:nvPr>
        </p:nvSpPr>
        <p:spPr>
          <a:xfrm>
            <a:off x="18534610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33" name="Google Shape;233;p24"/>
          <p:cNvSpPr txBox="1"/>
          <p:nvPr>
            <p:ph idx="22" type="subTitle"/>
          </p:nvPr>
        </p:nvSpPr>
        <p:spPr>
          <a:xfrm>
            <a:off x="10086108" y="1067103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34" name="Google Shape;234;p24"/>
          <p:cNvSpPr txBox="1"/>
          <p:nvPr>
            <p:ph idx="23" type="subTitle"/>
          </p:nvPr>
        </p:nvSpPr>
        <p:spPr>
          <a:xfrm>
            <a:off x="10086108" y="998187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35" name="Google Shape;235;p24"/>
          <p:cNvSpPr txBox="1"/>
          <p:nvPr>
            <p:ph idx="24" type="subTitle"/>
          </p:nvPr>
        </p:nvSpPr>
        <p:spPr>
          <a:xfrm>
            <a:off x="1637606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36" name="Google Shape;236;p24"/>
          <p:cNvSpPr txBox="1"/>
          <p:nvPr>
            <p:ph idx="25" type="subTitle"/>
          </p:nvPr>
        </p:nvSpPr>
        <p:spPr>
          <a:xfrm>
            <a:off x="1637606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-up Image">
  <p:cSld name="8-up Image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>
            <p:ph idx="2" type="pic"/>
          </p:nvPr>
        </p:nvSpPr>
        <p:spPr>
          <a:xfrm>
            <a:off x="1637603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5"/>
          <p:cNvSpPr/>
          <p:nvPr>
            <p:ph idx="3" type="pic"/>
          </p:nvPr>
        </p:nvSpPr>
        <p:spPr>
          <a:xfrm>
            <a:off x="10086104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5"/>
          <p:cNvSpPr/>
          <p:nvPr>
            <p:ph idx="4" type="pic"/>
          </p:nvPr>
        </p:nvSpPr>
        <p:spPr>
          <a:xfrm>
            <a:off x="18534606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5"/>
          <p:cNvSpPr/>
          <p:nvPr>
            <p:ph idx="5" type="pic"/>
          </p:nvPr>
        </p:nvSpPr>
        <p:spPr>
          <a:xfrm>
            <a:off x="18534610" y="4849814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5"/>
          <p:cNvSpPr/>
          <p:nvPr>
            <p:ph idx="6" type="pic"/>
          </p:nvPr>
        </p:nvSpPr>
        <p:spPr>
          <a:xfrm>
            <a:off x="10086108" y="4849814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5"/>
          <p:cNvSpPr/>
          <p:nvPr>
            <p:ph idx="7" type="pic"/>
          </p:nvPr>
        </p:nvSpPr>
        <p:spPr>
          <a:xfrm>
            <a:off x="1637606" y="4849814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5"/>
          <p:cNvSpPr/>
          <p:nvPr>
            <p:ph idx="8" type="pic"/>
          </p:nvPr>
        </p:nvSpPr>
        <p:spPr>
          <a:xfrm>
            <a:off x="26983113" y="4849814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5"/>
          <p:cNvSpPr/>
          <p:nvPr>
            <p:ph idx="9" type="pic"/>
          </p:nvPr>
        </p:nvSpPr>
        <p:spPr>
          <a:xfrm>
            <a:off x="26968061" y="11926198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5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47" name="Google Shape;247;p25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48" name="Google Shape;248;p25"/>
          <p:cNvSpPr txBox="1"/>
          <p:nvPr>
            <p:ph idx="13" type="subTitle"/>
          </p:nvPr>
        </p:nvSpPr>
        <p:spPr>
          <a:xfrm>
            <a:off x="26983113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49" name="Google Shape;249;p25"/>
          <p:cNvSpPr txBox="1"/>
          <p:nvPr>
            <p:ph idx="14" type="subTitle"/>
          </p:nvPr>
        </p:nvSpPr>
        <p:spPr>
          <a:xfrm>
            <a:off x="26983113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50" name="Google Shape;250;p25"/>
          <p:cNvSpPr txBox="1"/>
          <p:nvPr>
            <p:ph idx="15" type="subTitle"/>
          </p:nvPr>
        </p:nvSpPr>
        <p:spPr>
          <a:xfrm>
            <a:off x="26968061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1" name="Google Shape;251;p25"/>
          <p:cNvSpPr txBox="1"/>
          <p:nvPr>
            <p:ph idx="16" type="subTitle"/>
          </p:nvPr>
        </p:nvSpPr>
        <p:spPr>
          <a:xfrm>
            <a:off x="26968061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52" name="Google Shape;252;p25"/>
          <p:cNvSpPr txBox="1"/>
          <p:nvPr>
            <p:ph idx="17" type="subTitle"/>
          </p:nvPr>
        </p:nvSpPr>
        <p:spPr>
          <a:xfrm>
            <a:off x="18534610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3" name="Google Shape;253;p25"/>
          <p:cNvSpPr txBox="1"/>
          <p:nvPr>
            <p:ph idx="18" type="subTitle"/>
          </p:nvPr>
        </p:nvSpPr>
        <p:spPr>
          <a:xfrm>
            <a:off x="18534610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54" name="Google Shape;254;p25"/>
          <p:cNvSpPr txBox="1"/>
          <p:nvPr>
            <p:ph idx="19" type="subTitle"/>
          </p:nvPr>
        </p:nvSpPr>
        <p:spPr>
          <a:xfrm>
            <a:off x="18534610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5" name="Google Shape;255;p25"/>
          <p:cNvSpPr txBox="1"/>
          <p:nvPr>
            <p:ph idx="20" type="subTitle"/>
          </p:nvPr>
        </p:nvSpPr>
        <p:spPr>
          <a:xfrm>
            <a:off x="18534610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56" name="Google Shape;256;p25"/>
          <p:cNvSpPr txBox="1"/>
          <p:nvPr>
            <p:ph idx="21" type="subTitle"/>
          </p:nvPr>
        </p:nvSpPr>
        <p:spPr>
          <a:xfrm>
            <a:off x="10086108" y="1067103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22" type="subTitle"/>
          </p:nvPr>
        </p:nvSpPr>
        <p:spPr>
          <a:xfrm>
            <a:off x="10086108" y="998187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58" name="Google Shape;258;p25"/>
          <p:cNvSpPr txBox="1"/>
          <p:nvPr>
            <p:ph idx="23" type="subTitle"/>
          </p:nvPr>
        </p:nvSpPr>
        <p:spPr>
          <a:xfrm>
            <a:off x="10086108" y="17748492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59" name="Google Shape;259;p25"/>
          <p:cNvSpPr txBox="1"/>
          <p:nvPr>
            <p:ph idx="24" type="subTitle"/>
          </p:nvPr>
        </p:nvSpPr>
        <p:spPr>
          <a:xfrm>
            <a:off x="10086108" y="1705912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60" name="Google Shape;260;p25"/>
          <p:cNvSpPr txBox="1"/>
          <p:nvPr>
            <p:ph idx="25" type="subTitle"/>
          </p:nvPr>
        </p:nvSpPr>
        <p:spPr>
          <a:xfrm>
            <a:off x="1637606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61" name="Google Shape;261;p25"/>
          <p:cNvSpPr txBox="1"/>
          <p:nvPr>
            <p:ph idx="26" type="subTitle"/>
          </p:nvPr>
        </p:nvSpPr>
        <p:spPr>
          <a:xfrm>
            <a:off x="1637606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62" name="Google Shape;262;p25"/>
          <p:cNvSpPr txBox="1"/>
          <p:nvPr>
            <p:ph idx="27" type="subTitle"/>
          </p:nvPr>
        </p:nvSpPr>
        <p:spPr>
          <a:xfrm>
            <a:off x="1637606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63" name="Google Shape;263;p25"/>
          <p:cNvSpPr txBox="1"/>
          <p:nvPr>
            <p:ph idx="28" type="subTitle"/>
          </p:nvPr>
        </p:nvSpPr>
        <p:spPr>
          <a:xfrm>
            <a:off x="1637606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-up Image">
  <p:cSld name="9-up Imag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/>
          <p:nvPr>
            <p:ph idx="2" type="pic"/>
          </p:nvPr>
        </p:nvSpPr>
        <p:spPr>
          <a:xfrm>
            <a:off x="5021177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6"/>
          <p:cNvSpPr/>
          <p:nvPr>
            <p:ph idx="3" type="pic"/>
          </p:nvPr>
        </p:nvSpPr>
        <p:spPr>
          <a:xfrm>
            <a:off x="11779715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6"/>
          <p:cNvSpPr/>
          <p:nvPr>
            <p:ph idx="4" type="pic"/>
          </p:nvPr>
        </p:nvSpPr>
        <p:spPr>
          <a:xfrm>
            <a:off x="25286158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6"/>
          <p:cNvSpPr/>
          <p:nvPr>
            <p:ph idx="5" type="pic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6"/>
          <p:cNvSpPr/>
          <p:nvPr>
            <p:ph idx="6" type="pic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6"/>
          <p:cNvSpPr/>
          <p:nvPr>
            <p:ph idx="7" type="pic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6"/>
          <p:cNvSpPr/>
          <p:nvPr>
            <p:ph idx="8" type="pic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6"/>
          <p:cNvSpPr/>
          <p:nvPr>
            <p:ph idx="9" type="pic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6"/>
          <p:cNvSpPr/>
          <p:nvPr>
            <p:ph idx="13" type="pic"/>
          </p:nvPr>
        </p:nvSpPr>
        <p:spPr>
          <a:xfrm>
            <a:off x="18527620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6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75" name="Google Shape;275;p26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76" name="Google Shape;276;p26"/>
          <p:cNvSpPr txBox="1"/>
          <p:nvPr>
            <p:ph idx="14" type="subTitle"/>
          </p:nvPr>
        </p:nvSpPr>
        <p:spPr>
          <a:xfrm>
            <a:off x="28709570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77" name="Google Shape;277;p26"/>
          <p:cNvSpPr txBox="1"/>
          <p:nvPr>
            <p:ph idx="15" type="subTitle"/>
          </p:nvPr>
        </p:nvSpPr>
        <p:spPr>
          <a:xfrm>
            <a:off x="28709570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78" name="Google Shape;278;p26"/>
          <p:cNvSpPr txBox="1"/>
          <p:nvPr>
            <p:ph idx="16" type="subTitle"/>
          </p:nvPr>
        </p:nvSpPr>
        <p:spPr>
          <a:xfrm>
            <a:off x="21951657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79" name="Google Shape;279;p26"/>
          <p:cNvSpPr txBox="1"/>
          <p:nvPr>
            <p:ph idx="17" type="subTitle"/>
          </p:nvPr>
        </p:nvSpPr>
        <p:spPr>
          <a:xfrm>
            <a:off x="21951657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80" name="Google Shape;280;p26"/>
          <p:cNvSpPr txBox="1"/>
          <p:nvPr>
            <p:ph idx="18" type="subTitle"/>
          </p:nvPr>
        </p:nvSpPr>
        <p:spPr>
          <a:xfrm>
            <a:off x="1683326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1" name="Google Shape;281;p26"/>
          <p:cNvSpPr txBox="1"/>
          <p:nvPr>
            <p:ph idx="19" type="subTitle"/>
          </p:nvPr>
        </p:nvSpPr>
        <p:spPr>
          <a:xfrm>
            <a:off x="1683326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82" name="Google Shape;282;p26"/>
          <p:cNvSpPr txBox="1"/>
          <p:nvPr>
            <p:ph idx="20" type="subTitle"/>
          </p:nvPr>
        </p:nvSpPr>
        <p:spPr>
          <a:xfrm>
            <a:off x="8441208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3" name="Google Shape;283;p26"/>
          <p:cNvSpPr txBox="1"/>
          <p:nvPr>
            <p:ph idx="21" type="subTitle"/>
          </p:nvPr>
        </p:nvSpPr>
        <p:spPr>
          <a:xfrm>
            <a:off x="8441208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84" name="Google Shape;284;p26"/>
          <p:cNvSpPr txBox="1"/>
          <p:nvPr>
            <p:ph idx="22" type="subTitle"/>
          </p:nvPr>
        </p:nvSpPr>
        <p:spPr>
          <a:xfrm>
            <a:off x="15193774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5" name="Google Shape;285;p26"/>
          <p:cNvSpPr txBox="1"/>
          <p:nvPr>
            <p:ph idx="23" type="subTitle"/>
          </p:nvPr>
        </p:nvSpPr>
        <p:spPr>
          <a:xfrm>
            <a:off x="15193774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86" name="Google Shape;286;p26"/>
          <p:cNvSpPr txBox="1"/>
          <p:nvPr>
            <p:ph idx="24" type="subTitle"/>
          </p:nvPr>
        </p:nvSpPr>
        <p:spPr>
          <a:xfrm>
            <a:off x="25331870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7" name="Google Shape;287;p26"/>
          <p:cNvSpPr txBox="1"/>
          <p:nvPr>
            <p:ph idx="25" type="subTitle"/>
          </p:nvPr>
        </p:nvSpPr>
        <p:spPr>
          <a:xfrm>
            <a:off x="2533187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88" name="Google Shape;288;p26"/>
          <p:cNvSpPr txBox="1"/>
          <p:nvPr>
            <p:ph idx="26" type="subTitle"/>
          </p:nvPr>
        </p:nvSpPr>
        <p:spPr>
          <a:xfrm>
            <a:off x="18573332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9" name="Google Shape;289;p26"/>
          <p:cNvSpPr txBox="1"/>
          <p:nvPr>
            <p:ph idx="27" type="subTitle"/>
          </p:nvPr>
        </p:nvSpPr>
        <p:spPr>
          <a:xfrm>
            <a:off x="18573332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90" name="Google Shape;290;p26"/>
          <p:cNvSpPr txBox="1"/>
          <p:nvPr>
            <p:ph idx="28" type="subTitle"/>
          </p:nvPr>
        </p:nvSpPr>
        <p:spPr>
          <a:xfrm>
            <a:off x="11814770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91" name="Google Shape;291;p26"/>
          <p:cNvSpPr txBox="1"/>
          <p:nvPr>
            <p:ph idx="29" type="subTitle"/>
          </p:nvPr>
        </p:nvSpPr>
        <p:spPr>
          <a:xfrm>
            <a:off x="1181477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292" name="Google Shape;292;p26"/>
          <p:cNvSpPr txBox="1"/>
          <p:nvPr>
            <p:ph idx="30" type="subTitle"/>
          </p:nvPr>
        </p:nvSpPr>
        <p:spPr>
          <a:xfrm>
            <a:off x="5056220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93" name="Google Shape;293;p26"/>
          <p:cNvSpPr txBox="1"/>
          <p:nvPr>
            <p:ph idx="31" type="subTitle"/>
          </p:nvPr>
        </p:nvSpPr>
        <p:spPr>
          <a:xfrm>
            <a:off x="505622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-up Image">
  <p:cSld name="10-up Imag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/>
          <p:nvPr>
            <p:ph idx="2" type="pic"/>
          </p:nvPr>
        </p:nvSpPr>
        <p:spPr>
          <a:xfrm>
            <a:off x="1637605" y="11926198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7"/>
          <p:cNvSpPr/>
          <p:nvPr>
            <p:ph idx="3" type="pic"/>
          </p:nvPr>
        </p:nvSpPr>
        <p:spPr>
          <a:xfrm>
            <a:off x="8395488" y="11926198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7"/>
          <p:cNvSpPr/>
          <p:nvPr>
            <p:ph idx="4" type="pic"/>
          </p:nvPr>
        </p:nvSpPr>
        <p:spPr>
          <a:xfrm>
            <a:off x="21905937" y="11926198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7"/>
          <p:cNvSpPr/>
          <p:nvPr>
            <p:ph idx="5" type="pic"/>
          </p:nvPr>
        </p:nvSpPr>
        <p:spPr>
          <a:xfrm>
            <a:off x="15148054" y="4848840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7"/>
          <p:cNvSpPr/>
          <p:nvPr>
            <p:ph idx="6" type="pic"/>
          </p:nvPr>
        </p:nvSpPr>
        <p:spPr>
          <a:xfrm>
            <a:off x="8395488" y="4848840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7"/>
          <p:cNvSpPr/>
          <p:nvPr>
            <p:ph idx="7" type="pic"/>
          </p:nvPr>
        </p:nvSpPr>
        <p:spPr>
          <a:xfrm>
            <a:off x="1637605" y="4848840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7"/>
          <p:cNvSpPr/>
          <p:nvPr>
            <p:ph idx="8" type="pic"/>
          </p:nvPr>
        </p:nvSpPr>
        <p:spPr>
          <a:xfrm>
            <a:off x="21905937" y="4848840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7"/>
          <p:cNvSpPr/>
          <p:nvPr>
            <p:ph idx="9" type="pic"/>
          </p:nvPr>
        </p:nvSpPr>
        <p:spPr>
          <a:xfrm>
            <a:off x="28663820" y="4848840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7"/>
          <p:cNvSpPr/>
          <p:nvPr>
            <p:ph idx="13" type="pic"/>
          </p:nvPr>
        </p:nvSpPr>
        <p:spPr>
          <a:xfrm>
            <a:off x="15148054" y="11926198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7"/>
          <p:cNvSpPr/>
          <p:nvPr>
            <p:ph idx="14" type="pic"/>
          </p:nvPr>
        </p:nvSpPr>
        <p:spPr>
          <a:xfrm>
            <a:off x="28663850" y="11926198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7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06" name="Google Shape;306;p27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07" name="Google Shape;307;p27"/>
          <p:cNvSpPr txBox="1"/>
          <p:nvPr>
            <p:ph idx="15" type="subTitle"/>
          </p:nvPr>
        </p:nvSpPr>
        <p:spPr>
          <a:xfrm>
            <a:off x="28709570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08" name="Google Shape;308;p27"/>
          <p:cNvSpPr txBox="1"/>
          <p:nvPr>
            <p:ph idx="16" type="subTitle"/>
          </p:nvPr>
        </p:nvSpPr>
        <p:spPr>
          <a:xfrm>
            <a:off x="28709570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309" name="Google Shape;309;p27"/>
          <p:cNvSpPr txBox="1"/>
          <p:nvPr>
            <p:ph idx="17" type="subTitle"/>
          </p:nvPr>
        </p:nvSpPr>
        <p:spPr>
          <a:xfrm>
            <a:off x="21951657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0" name="Google Shape;310;p27"/>
          <p:cNvSpPr txBox="1"/>
          <p:nvPr>
            <p:ph idx="18" type="subTitle"/>
          </p:nvPr>
        </p:nvSpPr>
        <p:spPr>
          <a:xfrm>
            <a:off x="21951657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311" name="Google Shape;311;p27"/>
          <p:cNvSpPr txBox="1"/>
          <p:nvPr>
            <p:ph idx="19" type="subTitle"/>
          </p:nvPr>
        </p:nvSpPr>
        <p:spPr>
          <a:xfrm>
            <a:off x="28709570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2" name="Google Shape;312;p27"/>
          <p:cNvSpPr txBox="1"/>
          <p:nvPr>
            <p:ph idx="20" type="subTitle"/>
          </p:nvPr>
        </p:nvSpPr>
        <p:spPr>
          <a:xfrm>
            <a:off x="2870957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313" name="Google Shape;313;p27"/>
          <p:cNvSpPr txBox="1"/>
          <p:nvPr>
            <p:ph idx="21" type="subTitle"/>
          </p:nvPr>
        </p:nvSpPr>
        <p:spPr>
          <a:xfrm>
            <a:off x="21951657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4" name="Google Shape;314;p27"/>
          <p:cNvSpPr txBox="1"/>
          <p:nvPr>
            <p:ph idx="22" type="subTitle"/>
          </p:nvPr>
        </p:nvSpPr>
        <p:spPr>
          <a:xfrm>
            <a:off x="21951657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315" name="Google Shape;315;p27"/>
          <p:cNvSpPr txBox="1"/>
          <p:nvPr>
            <p:ph idx="23" type="subTitle"/>
          </p:nvPr>
        </p:nvSpPr>
        <p:spPr>
          <a:xfrm>
            <a:off x="15193774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6" name="Google Shape;316;p27"/>
          <p:cNvSpPr txBox="1"/>
          <p:nvPr>
            <p:ph idx="24" type="subTitle"/>
          </p:nvPr>
        </p:nvSpPr>
        <p:spPr>
          <a:xfrm>
            <a:off x="15193774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317" name="Google Shape;317;p27"/>
          <p:cNvSpPr txBox="1"/>
          <p:nvPr>
            <p:ph idx="25" type="subTitle"/>
          </p:nvPr>
        </p:nvSpPr>
        <p:spPr>
          <a:xfrm>
            <a:off x="8441208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18" name="Google Shape;318;p27"/>
          <p:cNvSpPr txBox="1"/>
          <p:nvPr>
            <p:ph idx="26" type="subTitle"/>
          </p:nvPr>
        </p:nvSpPr>
        <p:spPr>
          <a:xfrm>
            <a:off x="8441208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319" name="Google Shape;319;p27"/>
          <p:cNvSpPr txBox="1"/>
          <p:nvPr>
            <p:ph idx="27" type="subTitle"/>
          </p:nvPr>
        </p:nvSpPr>
        <p:spPr>
          <a:xfrm>
            <a:off x="1683326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20" name="Google Shape;320;p27"/>
          <p:cNvSpPr txBox="1"/>
          <p:nvPr>
            <p:ph idx="28" type="subTitle"/>
          </p:nvPr>
        </p:nvSpPr>
        <p:spPr>
          <a:xfrm>
            <a:off x="1683326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321" name="Google Shape;321;p27"/>
          <p:cNvSpPr txBox="1"/>
          <p:nvPr>
            <p:ph idx="29" type="subTitle"/>
          </p:nvPr>
        </p:nvSpPr>
        <p:spPr>
          <a:xfrm>
            <a:off x="1683326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22" name="Google Shape;322;p27"/>
          <p:cNvSpPr txBox="1"/>
          <p:nvPr>
            <p:ph idx="30" type="subTitle"/>
          </p:nvPr>
        </p:nvSpPr>
        <p:spPr>
          <a:xfrm>
            <a:off x="1683326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323" name="Google Shape;323;p27"/>
          <p:cNvSpPr txBox="1"/>
          <p:nvPr>
            <p:ph idx="31" type="subTitle"/>
          </p:nvPr>
        </p:nvSpPr>
        <p:spPr>
          <a:xfrm>
            <a:off x="8441208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24" name="Google Shape;324;p27"/>
          <p:cNvSpPr txBox="1"/>
          <p:nvPr>
            <p:ph idx="32" type="subTitle"/>
          </p:nvPr>
        </p:nvSpPr>
        <p:spPr>
          <a:xfrm>
            <a:off x="8441208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325" name="Google Shape;325;p27"/>
          <p:cNvSpPr txBox="1"/>
          <p:nvPr>
            <p:ph idx="33" type="subTitle"/>
          </p:nvPr>
        </p:nvSpPr>
        <p:spPr>
          <a:xfrm>
            <a:off x="15193774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26" name="Google Shape;326;p27"/>
          <p:cNvSpPr txBox="1"/>
          <p:nvPr>
            <p:ph idx="34" type="subTitle"/>
          </p:nvPr>
        </p:nvSpPr>
        <p:spPr>
          <a:xfrm>
            <a:off x="15193774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">
  <p:cSld name="Image Left - Text Righ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/>
          <p:nvPr>
            <p:ph idx="2" type="pic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28"/>
          <p:cNvSpPr txBox="1"/>
          <p:nvPr>
            <p:ph type="title"/>
          </p:nvPr>
        </p:nvSpPr>
        <p:spPr>
          <a:xfrm>
            <a:off x="19129248" y="302065"/>
            <a:ext cx="14639544" cy="33656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30" name="Google Shape;330;p28"/>
          <p:cNvSpPr txBox="1"/>
          <p:nvPr>
            <p:ph idx="1" type="body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cxnSp>
        <p:nvCxnSpPr>
          <p:cNvPr id="331" name="Google Shape;331;p28"/>
          <p:cNvCxnSpPr/>
          <p:nvPr/>
        </p:nvCxnSpPr>
        <p:spPr>
          <a:xfrm>
            <a:off x="16413162" y="5693228"/>
            <a:ext cx="17282478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28"/>
          <p:cNvSpPr txBox="1"/>
          <p:nvPr>
            <p:ph idx="3" type="subTitle"/>
          </p:nvPr>
        </p:nvSpPr>
        <p:spPr>
          <a:xfrm>
            <a:off x="19129248" y="3730752"/>
            <a:ext cx="146394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 NO SUBTITLE">
  <p:cSld name="Image Left - Text Right NO SUBTITL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idx="1" type="body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cxnSp>
        <p:nvCxnSpPr>
          <p:cNvPr id="335" name="Google Shape;335;p29"/>
          <p:cNvCxnSpPr/>
          <p:nvPr/>
        </p:nvCxnSpPr>
        <p:spPr>
          <a:xfrm>
            <a:off x="16413162" y="5693228"/>
            <a:ext cx="17282478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29"/>
          <p:cNvSpPr txBox="1"/>
          <p:nvPr>
            <p:ph type="title"/>
          </p:nvPr>
        </p:nvSpPr>
        <p:spPr>
          <a:xfrm>
            <a:off x="19129248" y="1294976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37" name="Google Shape;337;p29"/>
          <p:cNvSpPr/>
          <p:nvPr>
            <p:ph idx="2" type="pic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NO BULLETS - Image Right ">
  <p:cSld name="Text Left NO BULLETS - Image Right 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30"/>
          <p:cNvSpPr txBox="1"/>
          <p:nvPr>
            <p:ph type="title"/>
          </p:nvPr>
        </p:nvSpPr>
        <p:spPr>
          <a:xfrm>
            <a:off x="2596896" y="6981993"/>
            <a:ext cx="121431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341" name="Google Shape;341;p30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342" name="Google Shape;342;p30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343" name="Google Shape;343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30"/>
          <p:cNvSpPr/>
          <p:nvPr>
            <p:ph idx="2" type="pic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0"/>
          <p:cNvSpPr txBox="1"/>
          <p:nvPr>
            <p:ph idx="1" type="subTitle"/>
          </p:nvPr>
        </p:nvSpPr>
        <p:spPr>
          <a:xfrm>
            <a:off x="2596896" y="10287000"/>
            <a:ext cx="121431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ullets">
  <p:cSld name="Title, Subtitle, Bulle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TITLE ONLY - Image Right">
  <p:cSld name="Text Left TITLE ONLY - Image Righ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31"/>
          <p:cNvSpPr/>
          <p:nvPr>
            <p:ph idx="2" type="pic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1"/>
          <p:cNvSpPr txBox="1"/>
          <p:nvPr>
            <p:ph type="title"/>
          </p:nvPr>
        </p:nvSpPr>
        <p:spPr>
          <a:xfrm>
            <a:off x="2596896" y="8604153"/>
            <a:ext cx="12179806" cy="3365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350" name="Google Shape;350;p31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351" name="Google Shape;351;p31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352" name="Google Shape;352;p3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NG Layout">
  <p:cSld name="CODING Layou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/>
          <p:nvPr/>
        </p:nvSpPr>
        <p:spPr>
          <a:xfrm>
            <a:off x="32689800" y="18333715"/>
            <a:ext cx="3886200" cy="22402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32"/>
          <p:cNvSpPr txBox="1"/>
          <p:nvPr>
            <p:ph type="title"/>
          </p:nvPr>
        </p:nvSpPr>
        <p:spPr>
          <a:xfrm>
            <a:off x="2596896" y="302065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b="1" sz="7200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2"/>
          <p:cNvSpPr txBox="1"/>
          <p:nvPr>
            <p:ph idx="1" type="body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Google Shape;357;p32"/>
          <p:cNvSpPr/>
          <p:nvPr/>
        </p:nvSpPr>
        <p:spPr>
          <a:xfrm>
            <a:off x="20162837" y="0"/>
            <a:ext cx="16413163" cy="205739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2194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8" name="Google Shape;358;p32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359" name="Google Shape;359;p32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360" name="Google Shape;360;p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1" name="Google Shape;361;p32"/>
          <p:cNvCxnSpPr/>
          <p:nvPr/>
        </p:nvCxnSpPr>
        <p:spPr>
          <a:xfrm>
            <a:off x="0" y="5693228"/>
            <a:ext cx="1723644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32"/>
          <p:cNvSpPr txBox="1"/>
          <p:nvPr>
            <p:ph idx="2" type="subTitle"/>
          </p:nvPr>
        </p:nvSpPr>
        <p:spPr>
          <a:xfrm>
            <a:off x="2596896" y="3730752"/>
            <a:ext cx="146394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 Case Layout">
  <p:cSld name="Use Case Layou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3"/>
          <p:cNvSpPr/>
          <p:nvPr>
            <p:ph idx="2" type="pic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">
  <p:cSld name="Embargo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4"/>
          <p:cNvSpPr txBox="1"/>
          <p:nvPr>
            <p:ph type="title"/>
          </p:nvPr>
        </p:nvSpPr>
        <p:spPr>
          <a:xfrm>
            <a:off x="7634260" y="9024760"/>
            <a:ext cx="22733877" cy="17542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NVIDIA Sans Light"/>
              <a:buNone/>
              <a:defRPr b="0" sz="12000" cap="none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close up of a logo&#10;&#10;Description automatically generated" id="369" name="Google Shape;36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93140" y="6248046"/>
            <a:ext cx="2357259" cy="235725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4"/>
          <p:cNvSpPr txBox="1"/>
          <p:nvPr>
            <p:ph idx="1" type="subTitle"/>
          </p:nvPr>
        </p:nvSpPr>
        <p:spPr>
          <a:xfrm>
            <a:off x="7635240" y="10771632"/>
            <a:ext cx="22731900" cy="5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 Medium"/>
              <a:buNone/>
              <a:defRPr sz="44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lur&#10;&#10;Description automatically generated" id="372" name="Google Shape;37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5"/>
          <p:cNvSpPr/>
          <p:nvPr/>
        </p:nvSpPr>
        <p:spPr>
          <a:xfrm flipH="1" rot="10800000">
            <a:off x="1" y="14987091"/>
            <a:ext cx="36575999" cy="5586908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1" y="-1"/>
            <a:ext cx="36575999" cy="1126776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35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6" name="Google Shape;376;p35"/>
          <p:cNvCxnSpPr/>
          <p:nvPr/>
        </p:nvCxnSpPr>
        <p:spPr>
          <a:xfrm>
            <a:off x="0" y="11329275"/>
            <a:ext cx="36576000" cy="0"/>
          </a:xfrm>
          <a:prstGeom prst="straightConnector1">
            <a:avLst/>
          </a:prstGeom>
          <a:noFill/>
          <a:ln cap="flat" cmpd="sng" w="50800">
            <a:solidFill>
              <a:srgbClr val="3B5C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7" name="Google Shape;377;p35"/>
          <p:cNvGrpSpPr/>
          <p:nvPr/>
        </p:nvGrpSpPr>
        <p:grpSpPr>
          <a:xfrm>
            <a:off x="34015681" y="19477636"/>
            <a:ext cx="2560319" cy="1099561"/>
            <a:chOff x="34015681" y="19477636"/>
            <a:chExt cx="2560319" cy="1099561"/>
          </a:xfrm>
        </p:grpSpPr>
        <p:sp>
          <p:nvSpPr>
            <p:cNvPr id="378" name="Google Shape;378;p35"/>
            <p:cNvSpPr/>
            <p:nvPr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Logo&#10;&#10;Description automatically generated" id="379" name="Google Shape;379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35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w/ Images Layout 1">
  <p:cSld name="Timeline w/ Images Layout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lur&#10;&#10;Description automatically generated" id="382" name="Google Shape;38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6"/>
          <p:cNvSpPr/>
          <p:nvPr/>
        </p:nvSpPr>
        <p:spPr>
          <a:xfrm flipH="1" rot="10800000">
            <a:off x="1" y="14987099"/>
            <a:ext cx="36576000" cy="5586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1" y="-1"/>
            <a:ext cx="36576000" cy="11267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cap="non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6" name="Google Shape;386;p36"/>
          <p:cNvCxnSpPr/>
          <p:nvPr/>
        </p:nvCxnSpPr>
        <p:spPr>
          <a:xfrm>
            <a:off x="0" y="12517118"/>
            <a:ext cx="36576000" cy="0"/>
          </a:xfrm>
          <a:prstGeom prst="straightConnector1">
            <a:avLst/>
          </a:prstGeom>
          <a:noFill/>
          <a:ln cap="flat" cmpd="sng" w="63500">
            <a:solidFill>
              <a:srgbClr val="3B5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p36"/>
          <p:cNvSpPr/>
          <p:nvPr>
            <p:ph idx="2" type="pic"/>
          </p:nvPr>
        </p:nvSpPr>
        <p:spPr>
          <a:xfrm>
            <a:off x="1104900" y="8828853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6"/>
          <p:cNvSpPr/>
          <p:nvPr>
            <p:ph idx="3" type="pic"/>
          </p:nvPr>
        </p:nvSpPr>
        <p:spPr>
          <a:xfrm>
            <a:off x="8153396" y="12016056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6"/>
          <p:cNvSpPr/>
          <p:nvPr>
            <p:ph idx="4" type="pic"/>
          </p:nvPr>
        </p:nvSpPr>
        <p:spPr>
          <a:xfrm>
            <a:off x="15163793" y="8828853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6"/>
          <p:cNvSpPr/>
          <p:nvPr>
            <p:ph idx="5" type="pic"/>
          </p:nvPr>
        </p:nvSpPr>
        <p:spPr>
          <a:xfrm>
            <a:off x="22212297" y="12016056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6"/>
          <p:cNvSpPr/>
          <p:nvPr>
            <p:ph idx="6" type="pic"/>
          </p:nvPr>
        </p:nvSpPr>
        <p:spPr>
          <a:xfrm>
            <a:off x="29298902" y="8828853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92" name="Google Shape;392;p36"/>
          <p:cNvGrpSpPr/>
          <p:nvPr/>
        </p:nvGrpSpPr>
        <p:grpSpPr>
          <a:xfrm>
            <a:off x="34015681" y="19477636"/>
            <a:ext cx="2560271" cy="1099690"/>
            <a:chOff x="34015681" y="19477636"/>
            <a:chExt cx="2560271" cy="1099690"/>
          </a:xfrm>
        </p:grpSpPr>
        <p:sp>
          <p:nvSpPr>
            <p:cNvPr id="393" name="Google Shape;393;p36"/>
            <p:cNvSpPr/>
            <p:nvPr/>
          </p:nvSpPr>
          <p:spPr>
            <a:xfrm>
              <a:off x="36420552" y="19687526"/>
              <a:ext cx="155400" cy="88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Logo&#10;&#10;Description automatically generated" id="394" name="Google Shape;394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15681" y="19477636"/>
              <a:ext cx="2159580" cy="743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36"/>
          <p:cNvSpPr txBox="1"/>
          <p:nvPr/>
        </p:nvSpPr>
        <p:spPr>
          <a:xfrm>
            <a:off x="1104900" y="-3869975"/>
            <a:ext cx="61995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96" name="Google Shape;396;p36"/>
          <p:cNvSpPr txBox="1"/>
          <p:nvPr>
            <p:ph idx="1" type="subTitle"/>
          </p:nvPr>
        </p:nvSpPr>
        <p:spPr>
          <a:xfrm>
            <a:off x="29297376" y="7949100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97" name="Google Shape;397;p36"/>
          <p:cNvSpPr txBox="1"/>
          <p:nvPr>
            <p:ph idx="7" type="subTitle"/>
          </p:nvPr>
        </p:nvSpPr>
        <p:spPr>
          <a:xfrm>
            <a:off x="29297376" y="7235663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398" name="Google Shape;398;p36"/>
          <p:cNvSpPr txBox="1"/>
          <p:nvPr>
            <p:ph idx="8" type="subTitle"/>
          </p:nvPr>
        </p:nvSpPr>
        <p:spPr>
          <a:xfrm>
            <a:off x="29297376" y="6492938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/>
        </p:txBody>
      </p:sp>
      <p:sp>
        <p:nvSpPr>
          <p:cNvPr id="399" name="Google Shape;399;p36"/>
          <p:cNvSpPr txBox="1"/>
          <p:nvPr>
            <p:ph idx="9" type="subTitle"/>
          </p:nvPr>
        </p:nvSpPr>
        <p:spPr>
          <a:xfrm>
            <a:off x="1106424" y="7946136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00" name="Google Shape;400;p36"/>
          <p:cNvSpPr txBox="1"/>
          <p:nvPr>
            <p:ph idx="13" type="subTitle"/>
          </p:nvPr>
        </p:nvSpPr>
        <p:spPr>
          <a:xfrm>
            <a:off x="1106424" y="7232904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401" name="Google Shape;401;p36"/>
          <p:cNvSpPr txBox="1"/>
          <p:nvPr>
            <p:ph idx="14" type="subTitle"/>
          </p:nvPr>
        </p:nvSpPr>
        <p:spPr>
          <a:xfrm>
            <a:off x="1106424" y="6492240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/>
        </p:txBody>
      </p:sp>
      <p:sp>
        <p:nvSpPr>
          <p:cNvPr id="402" name="Google Shape;402;p36"/>
          <p:cNvSpPr txBox="1"/>
          <p:nvPr>
            <p:ph idx="15" type="subTitle"/>
          </p:nvPr>
        </p:nvSpPr>
        <p:spPr>
          <a:xfrm>
            <a:off x="8156448" y="11137392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03" name="Google Shape;403;p36"/>
          <p:cNvSpPr txBox="1"/>
          <p:nvPr>
            <p:ph idx="16" type="subTitle"/>
          </p:nvPr>
        </p:nvSpPr>
        <p:spPr>
          <a:xfrm>
            <a:off x="8156448" y="10424160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404" name="Google Shape;404;p36"/>
          <p:cNvSpPr txBox="1"/>
          <p:nvPr>
            <p:ph idx="17" type="subTitle"/>
          </p:nvPr>
        </p:nvSpPr>
        <p:spPr>
          <a:xfrm>
            <a:off x="8156448" y="9683496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/>
        </p:txBody>
      </p:sp>
      <p:sp>
        <p:nvSpPr>
          <p:cNvPr id="405" name="Google Shape;405;p36"/>
          <p:cNvSpPr txBox="1"/>
          <p:nvPr>
            <p:ph idx="18" type="subTitle"/>
          </p:nvPr>
        </p:nvSpPr>
        <p:spPr>
          <a:xfrm>
            <a:off x="15160752" y="7946136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06" name="Google Shape;406;p36"/>
          <p:cNvSpPr txBox="1"/>
          <p:nvPr>
            <p:ph idx="19" type="subTitle"/>
          </p:nvPr>
        </p:nvSpPr>
        <p:spPr>
          <a:xfrm>
            <a:off x="15160752" y="7232904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407" name="Google Shape;407;p36"/>
          <p:cNvSpPr txBox="1"/>
          <p:nvPr>
            <p:ph idx="20" type="subTitle"/>
          </p:nvPr>
        </p:nvSpPr>
        <p:spPr>
          <a:xfrm>
            <a:off x="15160752" y="6492240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/>
        </p:txBody>
      </p:sp>
      <p:sp>
        <p:nvSpPr>
          <p:cNvPr id="408" name="Google Shape;408;p36"/>
          <p:cNvSpPr txBox="1"/>
          <p:nvPr>
            <p:ph idx="21" type="subTitle"/>
          </p:nvPr>
        </p:nvSpPr>
        <p:spPr>
          <a:xfrm>
            <a:off x="22210776" y="11137392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09" name="Google Shape;409;p36"/>
          <p:cNvSpPr txBox="1"/>
          <p:nvPr>
            <p:ph idx="22" type="subTitle"/>
          </p:nvPr>
        </p:nvSpPr>
        <p:spPr>
          <a:xfrm>
            <a:off x="22210776" y="10424160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410" name="Google Shape;410;p36"/>
          <p:cNvSpPr txBox="1"/>
          <p:nvPr>
            <p:ph idx="23" type="subTitle"/>
          </p:nvPr>
        </p:nvSpPr>
        <p:spPr>
          <a:xfrm>
            <a:off x="22210776" y="9683496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/>
        </p:txBody>
      </p:sp>
      <p:sp>
        <p:nvSpPr>
          <p:cNvPr id="411" name="Google Shape;411;p36"/>
          <p:cNvSpPr txBox="1"/>
          <p:nvPr>
            <p:ph idx="24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_Timeline">
  <p:cSld name="Complex_Timeline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lur&#10;&#10;Description automatically generated" id="413" name="Google Shape;41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7"/>
          <p:cNvSpPr/>
          <p:nvPr/>
        </p:nvSpPr>
        <p:spPr>
          <a:xfrm flipH="1" rot="10800000">
            <a:off x="1" y="14987091"/>
            <a:ext cx="36575999" cy="5586908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1" y="-1"/>
            <a:ext cx="36575999" cy="1126776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6" name="Google Shape;416;p37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417" name="Google Shape;417;p37"/>
          <p:cNvGrpSpPr/>
          <p:nvPr/>
        </p:nvGrpSpPr>
        <p:grpSpPr>
          <a:xfrm>
            <a:off x="34015681" y="19477636"/>
            <a:ext cx="2560319" cy="1099561"/>
            <a:chOff x="34015681" y="19477636"/>
            <a:chExt cx="2560319" cy="1099561"/>
          </a:xfrm>
        </p:grpSpPr>
        <p:sp>
          <p:nvSpPr>
            <p:cNvPr id="418" name="Google Shape;418;p37"/>
            <p:cNvSpPr/>
            <p:nvPr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Logo&#10;&#10;Description automatically generated" id="419" name="Google Shape;419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p37"/>
          <p:cNvSpPr txBox="1"/>
          <p:nvPr>
            <p:ph idx="1" type="subTitle"/>
          </p:nvPr>
        </p:nvSpPr>
        <p:spPr>
          <a:xfrm>
            <a:off x="20250900" y="6124325"/>
            <a:ext cx="15069900" cy="14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7"/>
          <p:cNvSpPr txBox="1"/>
          <p:nvPr>
            <p:ph idx="2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mo - Image Layout">
  <p:cSld name="1_Demo - Image Layou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8"/>
          <p:cNvSpPr/>
          <p:nvPr>
            <p:ph idx="2" type="pic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- Insert Video Layout">
  <p:cSld name="Demo - Insert Video Layout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36576001" cy="2057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429" name="Google Shape;4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127" y="2587248"/>
            <a:ext cx="8439773" cy="290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NO SUBTITLE - Image Right">
  <p:cSld name="Text Left NO SUBTITLE - Image Righ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2596896" y="1371176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33" name="Google Shape;33;p5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34" name="Google Shape;34;p5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35" name="Google Shape;35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" name="Google Shape;36;p5"/>
          <p:cNvCxnSpPr/>
          <p:nvPr/>
        </p:nvCxnSpPr>
        <p:spPr>
          <a:xfrm>
            <a:off x="0" y="5693228"/>
            <a:ext cx="1723644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5"/>
          <p:cNvSpPr/>
          <p:nvPr>
            <p:ph idx="2" type="pic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">
  <p:cSld name="Title, Subtitle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32" name="Google Shape;432;p41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ullets 1">
  <p:cSld name="Title, Subtitle, Bullets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35" name="Google Shape;435;p42"/>
          <p:cNvSpPr txBox="1"/>
          <p:nvPr>
            <p:ph idx="1" type="body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36" name="Google Shape;436;p42"/>
          <p:cNvSpPr txBox="1"/>
          <p:nvPr>
            <p:ph idx="2" type="body"/>
          </p:nvPr>
        </p:nvSpPr>
        <p:spPr>
          <a:xfrm>
            <a:off x="2514600" y="4846320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ULLET_ICON_Title, Subtitle, and Content">
  <p:cSld name="1_BULLET_ICON_Title, Subtitle, and Content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1661160" y="1737363"/>
            <a:ext cx="332544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37100" lIns="274300" spcFirstLastPara="1" rIns="274300" wrap="square" tIns="1371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rebuchet MS"/>
              <a:buNone/>
              <a:defRPr sz="9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439" name="Google Shape;439;p43"/>
          <p:cNvSpPr txBox="1"/>
          <p:nvPr>
            <p:ph idx="1" type="body"/>
          </p:nvPr>
        </p:nvSpPr>
        <p:spPr>
          <a:xfrm>
            <a:off x="1722501" y="7010118"/>
            <a:ext cx="33162000" cy="12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00" lIns="274300" spcFirstLastPara="1" rIns="274300" wrap="square" tIns="137100">
            <a:noAutofit/>
          </a:bodyPr>
          <a:lstStyle>
            <a:lvl1pPr indent="-457200" lvl="0" marL="457200" marR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Char char="•"/>
              <a:defRPr b="0" i="0" sz="4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•"/>
              <a:defRPr b="0" i="0" sz="4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b="0" i="0" sz="36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32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842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Noto Sans Symbols"/>
              <a:buChar char="▪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43"/>
          <p:cNvSpPr txBox="1"/>
          <p:nvPr>
            <p:ph idx="2" type="body"/>
          </p:nvPr>
        </p:nvSpPr>
        <p:spPr>
          <a:xfrm>
            <a:off x="1661160" y="3627123"/>
            <a:ext cx="332544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00" lIns="274300" spcFirstLastPara="1" rIns="274300" wrap="square" tIns="1371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, Subtitle, and Content">
  <p:cSld name="1_Title, Subtitle, and Conten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"/>
          <p:cNvSpPr txBox="1"/>
          <p:nvPr>
            <p:ph type="title"/>
          </p:nvPr>
        </p:nvSpPr>
        <p:spPr>
          <a:xfrm>
            <a:off x="1661160" y="1737362"/>
            <a:ext cx="332544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182900" spcFirstLastPara="1" rIns="182900" wrap="square" tIns="914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44"/>
          <p:cNvSpPr txBox="1"/>
          <p:nvPr>
            <p:ph idx="1" type="body"/>
          </p:nvPr>
        </p:nvSpPr>
        <p:spPr>
          <a:xfrm>
            <a:off x="1722500" y="7010118"/>
            <a:ext cx="33162000" cy="12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900" spcFirstLastPara="1" rIns="182900" wrap="square" tIns="914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>
                <a:solidFill>
                  <a:schemeClr val="accent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  <a:defRPr sz="4000">
                <a:solidFill>
                  <a:schemeClr val="accent4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>
                <a:solidFill>
                  <a:schemeClr val="accent4"/>
                </a:solidFill>
              </a:defRPr>
            </a:lvl3pPr>
            <a:lvl4pPr indent="-609600" lvl="3" marL="1828800" algn="l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Noto Sans Symbols"/>
              <a:buChar char="▪"/>
              <a:defRPr sz="6000">
                <a:solidFill>
                  <a:schemeClr val="lt1"/>
                </a:solidFill>
              </a:defRPr>
            </a:lvl4pPr>
            <a:lvl5pPr indent="-6604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Noto Sans Symbols"/>
              <a:buChar char="▪"/>
              <a:defRPr sz="5600">
                <a:solidFill>
                  <a:schemeClr val="lt1"/>
                </a:solidFill>
              </a:defRPr>
            </a:lvl5pPr>
            <a:lvl6pPr indent="-457200" lvl="5" marL="2743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  <a:defRPr sz="5600"/>
            </a:lvl6pPr>
            <a:lvl7pPr indent="-457200" lvl="6" marL="32004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5600"/>
            </a:lvl7pPr>
            <a:lvl8pPr indent="-457200" lvl="7" marL="3657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600"/>
              <a:buChar char="○"/>
              <a:defRPr sz="5600"/>
            </a:lvl8pPr>
            <a:lvl9pPr indent="-457200" lvl="8" marL="41148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  <a:defRPr sz="5600"/>
            </a:lvl9pPr>
          </a:lstStyle>
          <a:p/>
        </p:txBody>
      </p:sp>
      <p:sp>
        <p:nvSpPr>
          <p:cNvPr id="444" name="Google Shape;444;p44"/>
          <p:cNvSpPr txBox="1"/>
          <p:nvPr>
            <p:ph idx="2" type="body"/>
          </p:nvPr>
        </p:nvSpPr>
        <p:spPr>
          <a:xfrm>
            <a:off x="1661160" y="3627122"/>
            <a:ext cx="332544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900" spcFirstLastPara="1" rIns="182900" wrap="square" tIns="914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6000"/>
              <a:buFont typeface="Trebuchet MS"/>
              <a:buNone/>
              <a:defRPr b="0" sz="6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9200"/>
              <a:buFont typeface="Trebuchet MS"/>
              <a:buNone/>
              <a:defRPr sz="9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SzPts val="9200"/>
              <a:buFont typeface="Trebuchet MS"/>
              <a:buNone/>
              <a:defRPr sz="9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spcBef>
                <a:spcPts val="3200"/>
              </a:spcBef>
              <a:spcAft>
                <a:spcPts val="0"/>
              </a:spcAft>
              <a:buClr>
                <a:schemeClr val="lt2"/>
              </a:buClr>
              <a:buSzPts val="9200"/>
              <a:buFont typeface="Trebuchet MS"/>
              <a:buNone/>
              <a:defRPr sz="9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spcBef>
                <a:spcPts val="2000"/>
              </a:spcBef>
              <a:spcAft>
                <a:spcPts val="0"/>
              </a:spcAft>
              <a:buClr>
                <a:schemeClr val="lt2"/>
              </a:buClr>
              <a:buSzPts val="9200"/>
              <a:buFont typeface="Trebuchet MS"/>
              <a:buNone/>
              <a:defRPr sz="9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457200" lvl="5" marL="27432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  <a:defRPr sz="5600"/>
            </a:lvl6pPr>
            <a:lvl7pPr indent="-457200" lvl="6" marL="32004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5600"/>
            </a:lvl7pPr>
            <a:lvl8pPr indent="-457200" lvl="7" marL="36576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600"/>
              <a:buChar char="○"/>
              <a:defRPr sz="5600"/>
            </a:lvl8pPr>
            <a:lvl9pPr indent="-457200" lvl="8" marL="41148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600"/>
              <a:buChar char="■"/>
              <a:defRPr sz="5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Transition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46"/>
          <p:cNvPicPr preferRelativeResize="0"/>
          <p:nvPr/>
        </p:nvPicPr>
        <p:blipFill rotWithShape="1">
          <a:blip r:embed="rId2">
            <a:alphaModFix/>
          </a:blip>
          <a:srcRect b="36100" l="8423" r="30533" t="2856"/>
          <a:stretch/>
        </p:blipFill>
        <p:spPr>
          <a:xfrm>
            <a:off x="1" y="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6"/>
          <p:cNvSpPr/>
          <p:nvPr/>
        </p:nvSpPr>
        <p:spPr>
          <a:xfrm>
            <a:off x="-1" y="0"/>
            <a:ext cx="567000" cy="749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3" name="Google Shape;453;p46"/>
          <p:cNvSpPr txBox="1"/>
          <p:nvPr>
            <p:ph type="title"/>
          </p:nvPr>
        </p:nvSpPr>
        <p:spPr>
          <a:xfrm>
            <a:off x="1472184" y="1789176"/>
            <a:ext cx="18480000" cy="594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t Testing Layout">
  <p:cSld name="Font Testing Layou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47"/>
          <p:cNvSpPr txBox="1"/>
          <p:nvPr>
            <p:ph idx="1" type="body"/>
          </p:nvPr>
        </p:nvSpPr>
        <p:spPr>
          <a:xfrm>
            <a:off x="2514600" y="4846320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57" name="Google Shape;457;p47"/>
          <p:cNvSpPr/>
          <p:nvPr/>
        </p:nvSpPr>
        <p:spPr>
          <a:xfrm>
            <a:off x="15000920" y="10556523"/>
            <a:ext cx="11020200" cy="749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87422" y="10556523"/>
            <a:ext cx="11022522" cy="786452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7"/>
          <p:cNvSpPr txBox="1"/>
          <p:nvPr>
            <p:ph idx="2" type="body"/>
          </p:nvPr>
        </p:nvSpPr>
        <p:spPr>
          <a:xfrm>
            <a:off x="15951796" y="11141440"/>
            <a:ext cx="9273000" cy="2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60" name="Google Shape;460;p47"/>
          <p:cNvSpPr txBox="1"/>
          <p:nvPr>
            <p:ph idx="3" type="body"/>
          </p:nvPr>
        </p:nvSpPr>
        <p:spPr>
          <a:xfrm>
            <a:off x="15951796" y="13730012"/>
            <a:ext cx="9273000" cy="2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i="0" sz="96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61" name="Google Shape;461;p47"/>
          <p:cNvSpPr txBox="1"/>
          <p:nvPr>
            <p:ph idx="4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ullets">
  <p:cSld name="Title, Subtitle, Bullets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64" name="Google Shape;464;p48"/>
          <p:cNvSpPr txBox="1"/>
          <p:nvPr>
            <p:ph idx="1" type="body"/>
          </p:nvPr>
        </p:nvSpPr>
        <p:spPr>
          <a:xfrm>
            <a:off x="2514600" y="4846320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65" name="Google Shape;465;p48"/>
          <p:cNvSpPr txBox="1"/>
          <p:nvPr>
            <p:ph idx="2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NO SUBTITLE - Image Right">
  <p:cSld name="Text Left NO SUBTITLE - Image Righ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/>
          <p:nvPr/>
        </p:nvSpPr>
        <p:spPr>
          <a:xfrm>
            <a:off x="32964120" y="18928080"/>
            <a:ext cx="3612000" cy="164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49"/>
          <p:cNvSpPr txBox="1"/>
          <p:nvPr>
            <p:ph type="title"/>
          </p:nvPr>
        </p:nvSpPr>
        <p:spPr>
          <a:xfrm>
            <a:off x="2596896" y="1371176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69" name="Google Shape;469;p49"/>
          <p:cNvSpPr txBox="1"/>
          <p:nvPr>
            <p:ph idx="1" type="body"/>
          </p:nvPr>
        </p:nvSpPr>
        <p:spPr>
          <a:xfrm>
            <a:off x="2596896" y="6988192"/>
            <a:ext cx="14639400" cy="11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470" name="Google Shape;470;p49"/>
          <p:cNvGrpSpPr/>
          <p:nvPr/>
        </p:nvGrpSpPr>
        <p:grpSpPr>
          <a:xfrm>
            <a:off x="0" y="19504414"/>
            <a:ext cx="2330569" cy="1083065"/>
            <a:chOff x="0" y="19504414"/>
            <a:chExt cx="2330569" cy="1083065"/>
          </a:xfrm>
        </p:grpSpPr>
        <p:sp>
          <p:nvSpPr>
            <p:cNvPr id="471" name="Google Shape;471;p49"/>
            <p:cNvSpPr/>
            <p:nvPr/>
          </p:nvSpPr>
          <p:spPr>
            <a:xfrm>
              <a:off x="0" y="19697679"/>
              <a:ext cx="155400" cy="88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472" name="Google Shape;472;p4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3" name="Google Shape;473;p49"/>
          <p:cNvCxnSpPr/>
          <p:nvPr/>
        </p:nvCxnSpPr>
        <p:spPr>
          <a:xfrm>
            <a:off x="0" y="5693228"/>
            <a:ext cx="1723650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4" name="Google Shape;474;p49"/>
          <p:cNvSpPr/>
          <p:nvPr>
            <p:ph idx="2" type="pic"/>
          </p:nvPr>
        </p:nvSpPr>
        <p:spPr>
          <a:xfrm>
            <a:off x="20162837" y="0"/>
            <a:ext cx="16413300" cy="20574000"/>
          </a:xfrm>
          <a:prstGeom prst="rect">
            <a:avLst/>
          </a:prstGeom>
          <a:solidFill>
            <a:srgbClr val="F2F2F2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- Text Left">
  <p:cSld name="Image Right - Text Left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0"/>
          <p:cNvSpPr/>
          <p:nvPr/>
        </p:nvSpPr>
        <p:spPr>
          <a:xfrm>
            <a:off x="32964120" y="18928080"/>
            <a:ext cx="3612000" cy="164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50"/>
          <p:cNvSpPr/>
          <p:nvPr>
            <p:ph idx="2" type="pic"/>
          </p:nvPr>
        </p:nvSpPr>
        <p:spPr>
          <a:xfrm>
            <a:off x="20162837" y="0"/>
            <a:ext cx="16413300" cy="20574000"/>
          </a:xfrm>
          <a:prstGeom prst="rect">
            <a:avLst/>
          </a:prstGeom>
          <a:solidFill>
            <a:srgbClr val="F2F2F2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50"/>
          <p:cNvSpPr txBox="1"/>
          <p:nvPr>
            <p:ph type="title"/>
          </p:nvPr>
        </p:nvSpPr>
        <p:spPr>
          <a:xfrm>
            <a:off x="2596896" y="454465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79" name="Google Shape;479;p50"/>
          <p:cNvSpPr txBox="1"/>
          <p:nvPr>
            <p:ph idx="1" type="body"/>
          </p:nvPr>
        </p:nvSpPr>
        <p:spPr>
          <a:xfrm>
            <a:off x="2596896" y="6988192"/>
            <a:ext cx="14639400" cy="11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480" name="Google Shape;480;p50"/>
          <p:cNvGrpSpPr/>
          <p:nvPr/>
        </p:nvGrpSpPr>
        <p:grpSpPr>
          <a:xfrm>
            <a:off x="0" y="19504414"/>
            <a:ext cx="2330569" cy="1083065"/>
            <a:chOff x="0" y="19504414"/>
            <a:chExt cx="2330569" cy="1083065"/>
          </a:xfrm>
        </p:grpSpPr>
        <p:sp>
          <p:nvSpPr>
            <p:cNvPr id="481" name="Google Shape;481;p50"/>
            <p:cNvSpPr/>
            <p:nvPr/>
          </p:nvSpPr>
          <p:spPr>
            <a:xfrm>
              <a:off x="0" y="19697679"/>
              <a:ext cx="155400" cy="88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482" name="Google Shape;482;p5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3" name="Google Shape;483;p50"/>
          <p:cNvCxnSpPr/>
          <p:nvPr/>
        </p:nvCxnSpPr>
        <p:spPr>
          <a:xfrm>
            <a:off x="0" y="5693228"/>
            <a:ext cx="1723650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4" name="Google Shape;484;p50"/>
          <p:cNvSpPr txBox="1"/>
          <p:nvPr>
            <p:ph idx="3" type="subTitle"/>
          </p:nvPr>
        </p:nvSpPr>
        <p:spPr>
          <a:xfrm>
            <a:off x="2596896" y="3883152"/>
            <a:ext cx="146394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1"/>
          <p:cNvSpPr/>
          <p:nvPr/>
        </p:nvSpPr>
        <p:spPr>
          <a:xfrm flipH="1" rot="10800000">
            <a:off x="0" y="-1"/>
            <a:ext cx="36576000" cy="7581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1"/>
          <p:cNvSpPr/>
          <p:nvPr/>
        </p:nvSpPr>
        <p:spPr>
          <a:xfrm>
            <a:off x="0" y="10287000"/>
            <a:ext cx="36576000" cy="10287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1"/>
          <p:cNvSpPr txBox="1"/>
          <p:nvPr>
            <p:ph type="ctrTitle"/>
          </p:nvPr>
        </p:nvSpPr>
        <p:spPr>
          <a:xfrm>
            <a:off x="1513012" y="13704917"/>
            <a:ext cx="274320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90" name="Google Shape;490;p51"/>
          <p:cNvSpPr txBox="1"/>
          <p:nvPr>
            <p:ph idx="1" type="subTitle"/>
          </p:nvPr>
        </p:nvSpPr>
        <p:spPr>
          <a:xfrm>
            <a:off x="1513012" y="18663067"/>
            <a:ext cx="274320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NVIDIA Sans"/>
              <a:buNone/>
              <a:defRPr i="0" sz="6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None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pic>
        <p:nvPicPr>
          <p:cNvPr descr="Logo&#10;&#10;Description automatically generated" id="491" name="Google Shape;49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127" y="2587248"/>
            <a:ext cx="8439772" cy="2906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- Text Left">
  <p:cSld name="Image Right - Text Lef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" name="Google Shape;40;p6"/>
          <p:cNvSpPr/>
          <p:nvPr>
            <p:ph idx="2" type="pic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2596896" y="454465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43" name="Google Shape;43;p6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44" name="Google Shape;44;p6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45" name="Google Shape;45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" name="Google Shape;46;p6"/>
          <p:cNvCxnSpPr/>
          <p:nvPr/>
        </p:nvCxnSpPr>
        <p:spPr>
          <a:xfrm>
            <a:off x="0" y="5693228"/>
            <a:ext cx="1723644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6"/>
          <p:cNvSpPr txBox="1"/>
          <p:nvPr>
            <p:ph idx="3" type="subTitle"/>
          </p:nvPr>
        </p:nvSpPr>
        <p:spPr>
          <a:xfrm>
            <a:off x="2596896" y="3883152"/>
            <a:ext cx="146394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2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94" name="Google Shape;494;p52"/>
          <p:cNvSpPr txBox="1"/>
          <p:nvPr>
            <p:ph idx="1" type="body"/>
          </p:nvPr>
        </p:nvSpPr>
        <p:spPr>
          <a:xfrm>
            <a:off x="2514600" y="4846320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95" name="Google Shape;495;p52"/>
          <p:cNvSpPr txBox="1"/>
          <p:nvPr/>
        </p:nvSpPr>
        <p:spPr>
          <a:xfrm>
            <a:off x="708485" y="19635786"/>
            <a:ext cx="731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3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>
              <a:latin typeface="NVIDIA Sans Medium"/>
              <a:ea typeface="NVIDIA Sans Medium"/>
              <a:cs typeface="NVIDIA Sans Medium"/>
              <a:sym typeface="NVIDIA Sans Medium"/>
            </a:endParaRPr>
          </a:p>
        </p:txBody>
      </p:sp>
      <p:sp>
        <p:nvSpPr>
          <p:cNvPr id="496" name="Google Shape;496;p52"/>
          <p:cNvSpPr txBox="1"/>
          <p:nvPr>
            <p:ph idx="2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3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499" name="Google Shape;499;p53"/>
          <p:cNvSpPr txBox="1"/>
          <p:nvPr>
            <p:ph idx="1" type="body"/>
          </p:nvPr>
        </p:nvSpPr>
        <p:spPr>
          <a:xfrm>
            <a:off x="2514600" y="4846320"/>
            <a:ext cx="152157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00" name="Google Shape;500;p53"/>
          <p:cNvSpPr txBox="1"/>
          <p:nvPr>
            <p:ph idx="2" type="body"/>
          </p:nvPr>
        </p:nvSpPr>
        <p:spPr>
          <a:xfrm>
            <a:off x="18845785" y="4846320"/>
            <a:ext cx="152157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01" name="Google Shape;501;p53"/>
          <p:cNvSpPr txBox="1"/>
          <p:nvPr>
            <p:ph idx="3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_Two Column">
  <p:cSld name="CONFIDENTIAL_Two Column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4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04" name="Google Shape;504;p54"/>
          <p:cNvSpPr txBox="1"/>
          <p:nvPr>
            <p:ph idx="1" type="body"/>
          </p:nvPr>
        </p:nvSpPr>
        <p:spPr>
          <a:xfrm>
            <a:off x="2514600" y="4846320"/>
            <a:ext cx="152157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05" name="Google Shape;505;p54"/>
          <p:cNvSpPr txBox="1"/>
          <p:nvPr>
            <p:ph idx="2" type="body"/>
          </p:nvPr>
        </p:nvSpPr>
        <p:spPr>
          <a:xfrm>
            <a:off x="18845785" y="4846320"/>
            <a:ext cx="152157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06" name="Google Shape;506;p54"/>
          <p:cNvSpPr txBox="1"/>
          <p:nvPr/>
        </p:nvSpPr>
        <p:spPr>
          <a:xfrm>
            <a:off x="708485" y="19635786"/>
            <a:ext cx="731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>
              <a:latin typeface="NVIDIA Sans Medium"/>
              <a:ea typeface="NVIDIA Sans Medium"/>
              <a:cs typeface="NVIDIA Sans Medium"/>
              <a:sym typeface="NVIDIA Sans Medium"/>
            </a:endParaRPr>
          </a:p>
        </p:txBody>
      </p:sp>
      <p:sp>
        <p:nvSpPr>
          <p:cNvPr id="507" name="Google Shape;507;p54"/>
          <p:cNvSpPr txBox="1"/>
          <p:nvPr>
            <p:ph idx="3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NG_Title, Subtitle, Bullets">
  <p:cSld name="CODING_Title, Subtitle, Bullets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b="1" sz="7200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55"/>
          <p:cNvSpPr txBox="1"/>
          <p:nvPr>
            <p:ph idx="1" type="body"/>
          </p:nvPr>
        </p:nvSpPr>
        <p:spPr>
          <a:xfrm>
            <a:off x="2514600" y="4873752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1" name="Google Shape;511;p55"/>
          <p:cNvSpPr txBox="1"/>
          <p:nvPr>
            <p:ph idx="2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_Coding">
  <p:cSld name="CONFIDENTIAL_Coding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6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b="1" sz="7200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56"/>
          <p:cNvSpPr txBox="1"/>
          <p:nvPr>
            <p:ph idx="1" type="body"/>
          </p:nvPr>
        </p:nvSpPr>
        <p:spPr>
          <a:xfrm>
            <a:off x="2514600" y="4873752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5" name="Google Shape;515;p56"/>
          <p:cNvSpPr txBox="1"/>
          <p:nvPr/>
        </p:nvSpPr>
        <p:spPr>
          <a:xfrm>
            <a:off x="708485" y="19635786"/>
            <a:ext cx="731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>
              <a:latin typeface="NVIDIA Sans Medium"/>
              <a:ea typeface="NVIDIA Sans Medium"/>
              <a:cs typeface="NVIDIA Sans Medium"/>
              <a:sym typeface="NVIDIA Sans Medium"/>
            </a:endParaRPr>
          </a:p>
        </p:txBody>
      </p:sp>
      <p:sp>
        <p:nvSpPr>
          <p:cNvPr id="516" name="Google Shape;516;p56"/>
          <p:cNvSpPr txBox="1"/>
          <p:nvPr>
            <p:ph idx="2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"/>
          <p:cNvSpPr/>
          <p:nvPr/>
        </p:nvSpPr>
        <p:spPr>
          <a:xfrm>
            <a:off x="17204620" y="5394960"/>
            <a:ext cx="567000" cy="1517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9" name="Google Shape;519;p57"/>
          <p:cNvPicPr preferRelativeResize="0"/>
          <p:nvPr/>
        </p:nvPicPr>
        <p:blipFill rotWithShape="1">
          <a:blip r:embed="rId2">
            <a:alphaModFix/>
          </a:blip>
          <a:srcRect b="9412" l="44350" r="17270" t="9167"/>
          <a:stretch/>
        </p:blipFill>
        <p:spPr>
          <a:xfrm>
            <a:off x="0" y="0"/>
            <a:ext cx="17239128" cy="205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ONG Layout">
  <p:cSld name="Quote - LONG Layout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22" name="Google Shape;522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8"/>
          <p:cNvPicPr preferRelativeResize="0"/>
          <p:nvPr/>
        </p:nvPicPr>
        <p:blipFill rotWithShape="1">
          <a:blip r:embed="rId2">
            <a:alphaModFix/>
          </a:blip>
          <a:srcRect b="50000" l="0" r="0" t="0"/>
          <a:stretch/>
        </p:blipFill>
        <p:spPr>
          <a:xfrm>
            <a:off x="0" y="17145000"/>
            <a:ext cx="3657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8"/>
          <p:cNvSpPr/>
          <p:nvPr/>
        </p:nvSpPr>
        <p:spPr>
          <a:xfrm flipH="1" rot="10800000">
            <a:off x="0" y="17144876"/>
            <a:ext cx="36576000" cy="2151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5" name="Google Shape;525;p58"/>
          <p:cNvSpPr/>
          <p:nvPr/>
        </p:nvSpPr>
        <p:spPr>
          <a:xfrm>
            <a:off x="0" y="4706222"/>
            <a:ext cx="36576000" cy="2151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6" name="Google Shape;526;p58"/>
          <p:cNvSpPr txBox="1"/>
          <p:nvPr/>
        </p:nvSpPr>
        <p:spPr>
          <a:xfrm rot="10800000">
            <a:off x="17582150" y="13475842"/>
            <a:ext cx="14688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cxnSp>
        <p:nvCxnSpPr>
          <p:cNvPr id="527" name="Google Shape;527;p58"/>
          <p:cNvCxnSpPr/>
          <p:nvPr/>
        </p:nvCxnSpPr>
        <p:spPr>
          <a:xfrm>
            <a:off x="6158753" y="16723659"/>
            <a:ext cx="1139490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p58"/>
          <p:cNvCxnSpPr/>
          <p:nvPr/>
        </p:nvCxnSpPr>
        <p:spPr>
          <a:xfrm>
            <a:off x="19022336" y="16723659"/>
            <a:ext cx="1139490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9" name="Google Shape;529;p58"/>
          <p:cNvGrpSpPr/>
          <p:nvPr/>
        </p:nvGrpSpPr>
        <p:grpSpPr>
          <a:xfrm>
            <a:off x="6158753" y="4996959"/>
            <a:ext cx="24258483" cy="4509900"/>
            <a:chOff x="6158753" y="6234204"/>
            <a:chExt cx="24258483" cy="4509900"/>
          </a:xfrm>
        </p:grpSpPr>
        <p:sp>
          <p:nvSpPr>
            <p:cNvPr id="530" name="Google Shape;530;p58"/>
            <p:cNvSpPr txBox="1"/>
            <p:nvPr/>
          </p:nvSpPr>
          <p:spPr>
            <a:xfrm>
              <a:off x="17553664" y="6234204"/>
              <a:ext cx="1468800" cy="45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7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/>
            </a:p>
          </p:txBody>
        </p:sp>
        <p:cxnSp>
          <p:nvCxnSpPr>
            <p:cNvPr id="531" name="Google Shape;531;p58"/>
            <p:cNvCxnSpPr/>
            <p:nvPr/>
          </p:nvCxnSpPr>
          <p:spPr>
            <a:xfrm>
              <a:off x="6158753" y="7454586"/>
              <a:ext cx="11394900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58"/>
            <p:cNvCxnSpPr/>
            <p:nvPr/>
          </p:nvCxnSpPr>
          <p:spPr>
            <a:xfrm>
              <a:off x="19022336" y="7454586"/>
              <a:ext cx="11394900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33" name="Google Shape;533;p58"/>
          <p:cNvSpPr txBox="1"/>
          <p:nvPr>
            <p:ph type="title"/>
          </p:nvPr>
        </p:nvSpPr>
        <p:spPr>
          <a:xfrm>
            <a:off x="6163056" y="6903720"/>
            <a:ext cx="24258900" cy="730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NVIDIA Sans Light"/>
              <a:buNone/>
              <a:defRPr b="0" sz="120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58"/>
          <p:cNvSpPr txBox="1"/>
          <p:nvPr>
            <p:ph idx="2" type="title"/>
          </p:nvPr>
        </p:nvSpPr>
        <p:spPr>
          <a:xfrm>
            <a:off x="6163056" y="14643395"/>
            <a:ext cx="24258900" cy="104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b="0" i="1"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i="1" sz="44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SHORT Layout">
  <p:cSld name="Quote - SHORT Layout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9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37" name="Google Shape;537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6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9"/>
          <p:cNvPicPr preferRelativeResize="0"/>
          <p:nvPr/>
        </p:nvPicPr>
        <p:blipFill rotWithShape="1">
          <a:blip r:embed="rId2">
            <a:alphaModFix/>
          </a:blip>
          <a:srcRect b="50000" l="0" r="0" t="0"/>
          <a:stretch/>
        </p:blipFill>
        <p:spPr>
          <a:xfrm>
            <a:off x="0" y="17145000"/>
            <a:ext cx="3657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9"/>
          <p:cNvSpPr/>
          <p:nvPr/>
        </p:nvSpPr>
        <p:spPr>
          <a:xfrm flipH="1" rot="10800000">
            <a:off x="0" y="17144876"/>
            <a:ext cx="36576000" cy="2151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0" name="Google Shape;540;p59"/>
          <p:cNvSpPr/>
          <p:nvPr/>
        </p:nvSpPr>
        <p:spPr>
          <a:xfrm>
            <a:off x="0" y="4706222"/>
            <a:ext cx="36576000" cy="2151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41" name="Google Shape;541;p59"/>
          <p:cNvGrpSpPr/>
          <p:nvPr/>
        </p:nvGrpSpPr>
        <p:grpSpPr>
          <a:xfrm>
            <a:off x="6158753" y="6264684"/>
            <a:ext cx="24258483" cy="10102852"/>
            <a:chOff x="6158753" y="6264684"/>
            <a:chExt cx="24258483" cy="10102852"/>
          </a:xfrm>
        </p:grpSpPr>
        <p:grpSp>
          <p:nvGrpSpPr>
            <p:cNvPr id="542" name="Google Shape;542;p59"/>
            <p:cNvGrpSpPr/>
            <p:nvPr/>
          </p:nvGrpSpPr>
          <p:grpSpPr>
            <a:xfrm>
              <a:off x="17553664" y="6264684"/>
              <a:ext cx="1497286" cy="10102852"/>
              <a:chOff x="17553664" y="5634063"/>
              <a:chExt cx="1497286" cy="10102852"/>
            </a:xfrm>
          </p:grpSpPr>
          <p:sp>
            <p:nvSpPr>
              <p:cNvPr id="543" name="Google Shape;543;p59"/>
              <p:cNvSpPr txBox="1"/>
              <p:nvPr/>
            </p:nvSpPr>
            <p:spPr>
              <a:xfrm>
                <a:off x="17553664" y="5634063"/>
                <a:ext cx="1468800" cy="45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7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“</a:t>
                </a:r>
                <a:endParaRPr/>
              </a:p>
            </p:txBody>
          </p:sp>
          <p:sp>
            <p:nvSpPr>
              <p:cNvPr id="544" name="Google Shape;544;p59"/>
              <p:cNvSpPr txBox="1"/>
              <p:nvPr/>
            </p:nvSpPr>
            <p:spPr>
              <a:xfrm rot="10800000">
                <a:off x="17582150" y="11227015"/>
                <a:ext cx="1468800" cy="450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7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“</a:t>
                </a:r>
                <a:endParaRPr/>
              </a:p>
            </p:txBody>
          </p:sp>
        </p:grpSp>
        <p:cxnSp>
          <p:nvCxnSpPr>
            <p:cNvPr id="545" name="Google Shape;545;p59"/>
            <p:cNvCxnSpPr/>
            <p:nvPr/>
          </p:nvCxnSpPr>
          <p:spPr>
            <a:xfrm>
              <a:off x="6158753" y="7454586"/>
              <a:ext cx="11394900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6" name="Google Shape;546;p59"/>
            <p:cNvCxnSpPr/>
            <p:nvPr/>
          </p:nvCxnSpPr>
          <p:spPr>
            <a:xfrm>
              <a:off x="19022336" y="7454586"/>
              <a:ext cx="11394900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7" name="Google Shape;547;p59"/>
            <p:cNvCxnSpPr/>
            <p:nvPr/>
          </p:nvCxnSpPr>
          <p:spPr>
            <a:xfrm>
              <a:off x="6158753" y="15144241"/>
              <a:ext cx="11394900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8" name="Google Shape;548;p59"/>
            <p:cNvCxnSpPr/>
            <p:nvPr/>
          </p:nvCxnSpPr>
          <p:spPr>
            <a:xfrm>
              <a:off x="19022336" y="15144241"/>
              <a:ext cx="11394900" cy="0"/>
            </a:xfrm>
            <a:prstGeom prst="straightConnector1">
              <a:avLst/>
            </a:prstGeom>
            <a:noFill/>
            <a:ln cap="flat" cmpd="sng" w="317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9" name="Google Shape;549;p59"/>
          <p:cNvSpPr txBox="1"/>
          <p:nvPr>
            <p:ph type="title"/>
          </p:nvPr>
        </p:nvSpPr>
        <p:spPr>
          <a:xfrm>
            <a:off x="6163056" y="8046720"/>
            <a:ext cx="24258900" cy="440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NVIDIA Sans Light"/>
              <a:buNone/>
              <a:defRPr b="0" sz="120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59"/>
          <p:cNvSpPr txBox="1"/>
          <p:nvPr>
            <p:ph idx="2" type="title"/>
          </p:nvPr>
        </p:nvSpPr>
        <p:spPr>
          <a:xfrm>
            <a:off x="6163056" y="12874752"/>
            <a:ext cx="24258900" cy="104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b="0" i="1"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Image Layout">
  <p:cSld name="Single Image Layout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0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53" name="Google Shape;553;p60"/>
          <p:cNvSpPr/>
          <p:nvPr>
            <p:ph idx="2" type="pic"/>
          </p:nvPr>
        </p:nvSpPr>
        <p:spPr>
          <a:xfrm>
            <a:off x="6062650" y="4849813"/>
            <a:ext cx="244506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60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55" name="Google Shape;555;p60"/>
          <p:cNvSpPr txBox="1"/>
          <p:nvPr>
            <p:ph idx="3" type="subTitle"/>
          </p:nvPr>
        </p:nvSpPr>
        <p:spPr>
          <a:xfrm>
            <a:off x="6062650" y="17748504"/>
            <a:ext cx="24451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56" name="Google Shape;556;p60"/>
          <p:cNvSpPr txBox="1"/>
          <p:nvPr>
            <p:ph idx="4" type="subTitle"/>
          </p:nvPr>
        </p:nvSpPr>
        <p:spPr>
          <a:xfrm>
            <a:off x="6062650" y="17059135"/>
            <a:ext cx="24451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Text">
  <p:cSld name="Image w/ Text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"/>
          <p:cNvSpPr txBox="1"/>
          <p:nvPr>
            <p:ph idx="1" type="body"/>
          </p:nvPr>
        </p:nvSpPr>
        <p:spPr>
          <a:xfrm>
            <a:off x="19354800" y="6919968"/>
            <a:ext cx="15583500" cy="78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59" name="Google Shape;559;p61"/>
          <p:cNvSpPr/>
          <p:nvPr>
            <p:ph idx="2" type="pic"/>
          </p:nvPr>
        </p:nvSpPr>
        <p:spPr>
          <a:xfrm>
            <a:off x="1637604" y="4849813"/>
            <a:ext cx="163455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61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61" name="Google Shape;561;p61"/>
          <p:cNvSpPr txBox="1"/>
          <p:nvPr>
            <p:ph idx="3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62" name="Google Shape;562;p61"/>
          <p:cNvSpPr txBox="1"/>
          <p:nvPr>
            <p:ph idx="4" type="subTitle"/>
          </p:nvPr>
        </p:nvSpPr>
        <p:spPr>
          <a:xfrm>
            <a:off x="1637604" y="17748504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63" name="Google Shape;563;p61"/>
          <p:cNvSpPr txBox="1"/>
          <p:nvPr>
            <p:ph idx="5" type="subTitle"/>
          </p:nvPr>
        </p:nvSpPr>
        <p:spPr>
          <a:xfrm>
            <a:off x="1637604" y="17059135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36576001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 flipH="1" rot="10800000">
            <a:off x="0" y="-3"/>
            <a:ext cx="36576000" cy="75819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10287000"/>
            <a:ext cx="36576000" cy="10287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>
            <p:ph type="ctrTitle"/>
          </p:nvPr>
        </p:nvSpPr>
        <p:spPr>
          <a:xfrm>
            <a:off x="1513012" y="13704917"/>
            <a:ext cx="274320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1513012" y="18663067"/>
            <a:ext cx="27432000" cy="1703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NVIDIA Sans"/>
              <a:buNone/>
              <a:defRPr i="0" sz="60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None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marR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pic>
        <p:nvPicPr>
          <p:cNvPr descr="Logo&#10;&#10;Description automatically generated" id="54" name="Google Shape;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127" y="2587248"/>
            <a:ext cx="8439773" cy="290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Image">
  <p:cSld name="2-up Image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2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66" name="Google Shape;566;p62"/>
          <p:cNvSpPr/>
          <p:nvPr>
            <p:ph idx="2" type="pic"/>
          </p:nvPr>
        </p:nvSpPr>
        <p:spPr>
          <a:xfrm>
            <a:off x="1637604" y="4849813"/>
            <a:ext cx="163455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p62"/>
          <p:cNvSpPr/>
          <p:nvPr>
            <p:ph idx="3" type="pic"/>
          </p:nvPr>
        </p:nvSpPr>
        <p:spPr>
          <a:xfrm>
            <a:off x="18592799" y="4849813"/>
            <a:ext cx="163455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62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69" name="Google Shape;569;p62"/>
          <p:cNvSpPr txBox="1"/>
          <p:nvPr>
            <p:ph idx="4" type="subTitle"/>
          </p:nvPr>
        </p:nvSpPr>
        <p:spPr>
          <a:xfrm>
            <a:off x="18534610" y="17748504"/>
            <a:ext cx="163494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70" name="Google Shape;570;p62"/>
          <p:cNvSpPr txBox="1"/>
          <p:nvPr>
            <p:ph idx="5" type="subTitle"/>
          </p:nvPr>
        </p:nvSpPr>
        <p:spPr>
          <a:xfrm>
            <a:off x="18534610" y="17059135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571" name="Google Shape;571;p62"/>
          <p:cNvSpPr txBox="1"/>
          <p:nvPr>
            <p:ph idx="6" type="subTitle"/>
          </p:nvPr>
        </p:nvSpPr>
        <p:spPr>
          <a:xfrm>
            <a:off x="1637604" y="17748504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72" name="Google Shape;572;p62"/>
          <p:cNvSpPr txBox="1"/>
          <p:nvPr>
            <p:ph idx="7" type="subTitle"/>
          </p:nvPr>
        </p:nvSpPr>
        <p:spPr>
          <a:xfrm>
            <a:off x="1637604" y="17059135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up Image Layout with Bullets">
  <p:cSld name="2-up Image Layout with Bullets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3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75" name="Google Shape;575;p63"/>
          <p:cNvSpPr/>
          <p:nvPr>
            <p:ph idx="2" type="pic"/>
          </p:nvPr>
        </p:nvSpPr>
        <p:spPr>
          <a:xfrm>
            <a:off x="1637604" y="4849813"/>
            <a:ext cx="88323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63"/>
          <p:cNvSpPr txBox="1"/>
          <p:nvPr>
            <p:ph idx="1" type="body"/>
          </p:nvPr>
        </p:nvSpPr>
        <p:spPr>
          <a:xfrm>
            <a:off x="11058350" y="6919968"/>
            <a:ext cx="6924900" cy="78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77" name="Google Shape;577;p63"/>
          <p:cNvSpPr/>
          <p:nvPr>
            <p:ph idx="3" type="pic"/>
          </p:nvPr>
        </p:nvSpPr>
        <p:spPr>
          <a:xfrm>
            <a:off x="18592805" y="4849813"/>
            <a:ext cx="88323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p63"/>
          <p:cNvSpPr txBox="1"/>
          <p:nvPr>
            <p:ph idx="4" type="body"/>
          </p:nvPr>
        </p:nvSpPr>
        <p:spPr>
          <a:xfrm>
            <a:off x="28013551" y="6919968"/>
            <a:ext cx="6924900" cy="78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79" name="Google Shape;579;p63"/>
          <p:cNvSpPr txBox="1"/>
          <p:nvPr>
            <p:ph idx="5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80" name="Google Shape;580;p63"/>
          <p:cNvSpPr txBox="1"/>
          <p:nvPr>
            <p:ph idx="6" type="subTitle"/>
          </p:nvPr>
        </p:nvSpPr>
        <p:spPr>
          <a:xfrm>
            <a:off x="18534610" y="17748504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81" name="Google Shape;581;p63"/>
          <p:cNvSpPr txBox="1"/>
          <p:nvPr>
            <p:ph idx="7" type="subTitle"/>
          </p:nvPr>
        </p:nvSpPr>
        <p:spPr>
          <a:xfrm>
            <a:off x="18534610" y="17059135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582" name="Google Shape;582;p63"/>
          <p:cNvSpPr txBox="1"/>
          <p:nvPr>
            <p:ph idx="8" type="subTitle"/>
          </p:nvPr>
        </p:nvSpPr>
        <p:spPr>
          <a:xfrm>
            <a:off x="1637604" y="17748504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83" name="Google Shape;583;p63"/>
          <p:cNvSpPr txBox="1"/>
          <p:nvPr>
            <p:ph idx="9" type="subTitle"/>
          </p:nvPr>
        </p:nvSpPr>
        <p:spPr>
          <a:xfrm>
            <a:off x="1637604" y="17059135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up Image">
  <p:cSld name="3-up Image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4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86" name="Google Shape;586;p64"/>
          <p:cNvSpPr/>
          <p:nvPr>
            <p:ph idx="2" type="pic"/>
          </p:nvPr>
        </p:nvSpPr>
        <p:spPr>
          <a:xfrm>
            <a:off x="24148473" y="4849813"/>
            <a:ext cx="107898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64"/>
          <p:cNvSpPr/>
          <p:nvPr>
            <p:ph idx="3" type="pic"/>
          </p:nvPr>
        </p:nvSpPr>
        <p:spPr>
          <a:xfrm>
            <a:off x="12893038" y="4849813"/>
            <a:ext cx="107898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64"/>
          <p:cNvSpPr/>
          <p:nvPr>
            <p:ph idx="4" type="pic"/>
          </p:nvPr>
        </p:nvSpPr>
        <p:spPr>
          <a:xfrm>
            <a:off x="1637604" y="4849813"/>
            <a:ext cx="107898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64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90" name="Google Shape;590;p64"/>
          <p:cNvSpPr txBox="1"/>
          <p:nvPr>
            <p:ph idx="5" type="subTitle"/>
          </p:nvPr>
        </p:nvSpPr>
        <p:spPr>
          <a:xfrm>
            <a:off x="24148473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91" name="Google Shape;591;p64"/>
          <p:cNvSpPr txBox="1"/>
          <p:nvPr>
            <p:ph idx="6" type="subTitle"/>
          </p:nvPr>
        </p:nvSpPr>
        <p:spPr>
          <a:xfrm>
            <a:off x="24148473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592" name="Google Shape;592;p64"/>
          <p:cNvSpPr txBox="1"/>
          <p:nvPr>
            <p:ph idx="7" type="subTitle"/>
          </p:nvPr>
        </p:nvSpPr>
        <p:spPr>
          <a:xfrm>
            <a:off x="166609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93" name="Google Shape;593;p64"/>
          <p:cNvSpPr txBox="1"/>
          <p:nvPr>
            <p:ph idx="8" type="subTitle"/>
          </p:nvPr>
        </p:nvSpPr>
        <p:spPr>
          <a:xfrm>
            <a:off x="166609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594" name="Google Shape;594;p64"/>
          <p:cNvSpPr txBox="1"/>
          <p:nvPr>
            <p:ph idx="9" type="subTitle"/>
          </p:nvPr>
        </p:nvSpPr>
        <p:spPr>
          <a:xfrm>
            <a:off x="1291854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95" name="Google Shape;595;p64"/>
          <p:cNvSpPr txBox="1"/>
          <p:nvPr>
            <p:ph idx="13" type="subTitle"/>
          </p:nvPr>
        </p:nvSpPr>
        <p:spPr>
          <a:xfrm>
            <a:off x="1291854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-up Image">
  <p:cSld name="4-up Image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5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98" name="Google Shape;598;p65"/>
          <p:cNvSpPr/>
          <p:nvPr>
            <p:ph idx="2" type="pic"/>
          </p:nvPr>
        </p:nvSpPr>
        <p:spPr>
          <a:xfrm>
            <a:off x="18520757" y="4849813"/>
            <a:ext cx="79830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65"/>
          <p:cNvSpPr/>
          <p:nvPr>
            <p:ph idx="3" type="pic"/>
          </p:nvPr>
        </p:nvSpPr>
        <p:spPr>
          <a:xfrm>
            <a:off x="10072254" y="4849813"/>
            <a:ext cx="79830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65"/>
          <p:cNvSpPr/>
          <p:nvPr>
            <p:ph idx="4" type="pic"/>
          </p:nvPr>
        </p:nvSpPr>
        <p:spPr>
          <a:xfrm>
            <a:off x="1637606" y="4849813"/>
            <a:ext cx="79692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p65"/>
          <p:cNvSpPr/>
          <p:nvPr>
            <p:ph idx="5" type="pic"/>
          </p:nvPr>
        </p:nvSpPr>
        <p:spPr>
          <a:xfrm>
            <a:off x="26969260" y="4849813"/>
            <a:ext cx="7969200" cy="120198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65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03" name="Google Shape;603;p65"/>
          <p:cNvSpPr txBox="1"/>
          <p:nvPr>
            <p:ph idx="6" type="subTitle"/>
          </p:nvPr>
        </p:nvSpPr>
        <p:spPr>
          <a:xfrm>
            <a:off x="26968061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04" name="Google Shape;604;p65"/>
          <p:cNvSpPr txBox="1"/>
          <p:nvPr>
            <p:ph idx="7" type="subTitle"/>
          </p:nvPr>
        </p:nvSpPr>
        <p:spPr>
          <a:xfrm>
            <a:off x="26968061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05" name="Google Shape;605;p65"/>
          <p:cNvSpPr txBox="1"/>
          <p:nvPr>
            <p:ph idx="8" type="subTitle"/>
          </p:nvPr>
        </p:nvSpPr>
        <p:spPr>
          <a:xfrm>
            <a:off x="18534610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06" name="Google Shape;606;p65"/>
          <p:cNvSpPr txBox="1"/>
          <p:nvPr>
            <p:ph idx="9" type="subTitle"/>
          </p:nvPr>
        </p:nvSpPr>
        <p:spPr>
          <a:xfrm>
            <a:off x="18534610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07" name="Google Shape;607;p65"/>
          <p:cNvSpPr txBox="1"/>
          <p:nvPr>
            <p:ph idx="13" type="subTitle"/>
          </p:nvPr>
        </p:nvSpPr>
        <p:spPr>
          <a:xfrm>
            <a:off x="10086108" y="17748492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08" name="Google Shape;608;p65"/>
          <p:cNvSpPr txBox="1"/>
          <p:nvPr>
            <p:ph idx="14" type="subTitle"/>
          </p:nvPr>
        </p:nvSpPr>
        <p:spPr>
          <a:xfrm>
            <a:off x="10086108" y="1705912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09" name="Google Shape;609;p65"/>
          <p:cNvSpPr txBox="1"/>
          <p:nvPr>
            <p:ph idx="15" type="subTitle"/>
          </p:nvPr>
        </p:nvSpPr>
        <p:spPr>
          <a:xfrm>
            <a:off x="1637606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10" name="Google Shape;610;p65"/>
          <p:cNvSpPr txBox="1"/>
          <p:nvPr>
            <p:ph idx="16" type="subTitle"/>
          </p:nvPr>
        </p:nvSpPr>
        <p:spPr>
          <a:xfrm>
            <a:off x="1637606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-up Image">
  <p:cSld name="5-up Image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/>
          <p:nvPr>
            <p:ph idx="2" type="pic"/>
          </p:nvPr>
        </p:nvSpPr>
        <p:spPr>
          <a:xfrm>
            <a:off x="12891393" y="4849814"/>
            <a:ext cx="107898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66"/>
          <p:cNvSpPr/>
          <p:nvPr>
            <p:ph idx="3" type="pic"/>
          </p:nvPr>
        </p:nvSpPr>
        <p:spPr>
          <a:xfrm>
            <a:off x="1645583" y="4849814"/>
            <a:ext cx="107898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66"/>
          <p:cNvSpPr/>
          <p:nvPr>
            <p:ph idx="4" type="pic"/>
          </p:nvPr>
        </p:nvSpPr>
        <p:spPr>
          <a:xfrm>
            <a:off x="24148473" y="4849814"/>
            <a:ext cx="107898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66"/>
          <p:cNvSpPr/>
          <p:nvPr>
            <p:ph idx="5" type="pic"/>
          </p:nvPr>
        </p:nvSpPr>
        <p:spPr>
          <a:xfrm>
            <a:off x="18520757" y="11931888"/>
            <a:ext cx="107898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66"/>
          <p:cNvSpPr/>
          <p:nvPr>
            <p:ph idx="6" type="pic"/>
          </p:nvPr>
        </p:nvSpPr>
        <p:spPr>
          <a:xfrm>
            <a:off x="7265320" y="11931888"/>
            <a:ext cx="107898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66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18" name="Google Shape;618;p66"/>
          <p:cNvSpPr txBox="1"/>
          <p:nvPr>
            <p:ph idx="1" type="subTitle"/>
          </p:nvPr>
        </p:nvSpPr>
        <p:spPr>
          <a:xfrm>
            <a:off x="24148473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19" name="Google Shape;619;p66"/>
          <p:cNvSpPr txBox="1"/>
          <p:nvPr>
            <p:ph idx="7" type="subTitle"/>
          </p:nvPr>
        </p:nvSpPr>
        <p:spPr>
          <a:xfrm>
            <a:off x="24148473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20" name="Google Shape;620;p66"/>
          <p:cNvSpPr txBox="1"/>
          <p:nvPr>
            <p:ph idx="8" type="subTitle"/>
          </p:nvPr>
        </p:nvSpPr>
        <p:spPr>
          <a:xfrm>
            <a:off x="166609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21" name="Google Shape;621;p66"/>
          <p:cNvSpPr txBox="1"/>
          <p:nvPr>
            <p:ph idx="9" type="subTitle"/>
          </p:nvPr>
        </p:nvSpPr>
        <p:spPr>
          <a:xfrm>
            <a:off x="166609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22" name="Google Shape;622;p66"/>
          <p:cNvSpPr txBox="1"/>
          <p:nvPr>
            <p:ph idx="13" type="subTitle"/>
          </p:nvPr>
        </p:nvSpPr>
        <p:spPr>
          <a:xfrm>
            <a:off x="1291854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23" name="Google Shape;623;p66"/>
          <p:cNvSpPr txBox="1"/>
          <p:nvPr>
            <p:ph idx="14" type="subTitle"/>
          </p:nvPr>
        </p:nvSpPr>
        <p:spPr>
          <a:xfrm>
            <a:off x="1291854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24" name="Google Shape;624;p66"/>
          <p:cNvSpPr txBox="1"/>
          <p:nvPr>
            <p:ph idx="15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25" name="Google Shape;625;p66"/>
          <p:cNvSpPr txBox="1"/>
          <p:nvPr>
            <p:ph idx="16" type="subTitle"/>
          </p:nvPr>
        </p:nvSpPr>
        <p:spPr>
          <a:xfrm>
            <a:off x="18520757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26" name="Google Shape;626;p66"/>
          <p:cNvSpPr txBox="1"/>
          <p:nvPr>
            <p:ph idx="17" type="subTitle"/>
          </p:nvPr>
        </p:nvSpPr>
        <p:spPr>
          <a:xfrm>
            <a:off x="18520757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27" name="Google Shape;627;p66"/>
          <p:cNvSpPr txBox="1"/>
          <p:nvPr>
            <p:ph idx="18" type="subTitle"/>
          </p:nvPr>
        </p:nvSpPr>
        <p:spPr>
          <a:xfrm>
            <a:off x="7265320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28" name="Google Shape;628;p66"/>
          <p:cNvSpPr txBox="1"/>
          <p:nvPr>
            <p:ph idx="19" type="subTitle"/>
          </p:nvPr>
        </p:nvSpPr>
        <p:spPr>
          <a:xfrm>
            <a:off x="7265320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-up Image">
  <p:cSld name="6-up Image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/>
          <p:nvPr>
            <p:ph idx="2" type="pic"/>
          </p:nvPr>
        </p:nvSpPr>
        <p:spPr>
          <a:xfrm>
            <a:off x="12891393" y="4849814"/>
            <a:ext cx="107898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67"/>
          <p:cNvSpPr/>
          <p:nvPr>
            <p:ph idx="3" type="pic"/>
          </p:nvPr>
        </p:nvSpPr>
        <p:spPr>
          <a:xfrm>
            <a:off x="1645583" y="4849814"/>
            <a:ext cx="107898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67"/>
          <p:cNvSpPr/>
          <p:nvPr>
            <p:ph idx="4" type="pic"/>
          </p:nvPr>
        </p:nvSpPr>
        <p:spPr>
          <a:xfrm>
            <a:off x="24148473" y="4849814"/>
            <a:ext cx="107898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67"/>
          <p:cNvSpPr/>
          <p:nvPr>
            <p:ph idx="5" type="pic"/>
          </p:nvPr>
        </p:nvSpPr>
        <p:spPr>
          <a:xfrm>
            <a:off x="12902654" y="11931889"/>
            <a:ext cx="107898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67"/>
          <p:cNvSpPr/>
          <p:nvPr>
            <p:ph idx="6" type="pic"/>
          </p:nvPr>
        </p:nvSpPr>
        <p:spPr>
          <a:xfrm>
            <a:off x="1656844" y="11931889"/>
            <a:ext cx="107898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67"/>
          <p:cNvSpPr/>
          <p:nvPr>
            <p:ph idx="7" type="pic"/>
          </p:nvPr>
        </p:nvSpPr>
        <p:spPr>
          <a:xfrm>
            <a:off x="24159734" y="11931889"/>
            <a:ext cx="107898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67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37" name="Google Shape;637;p67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38" name="Google Shape;638;p67"/>
          <p:cNvSpPr txBox="1"/>
          <p:nvPr>
            <p:ph idx="8" type="subTitle"/>
          </p:nvPr>
        </p:nvSpPr>
        <p:spPr>
          <a:xfrm>
            <a:off x="24148473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39" name="Google Shape;639;p67"/>
          <p:cNvSpPr txBox="1"/>
          <p:nvPr>
            <p:ph idx="9" type="subTitle"/>
          </p:nvPr>
        </p:nvSpPr>
        <p:spPr>
          <a:xfrm>
            <a:off x="24148473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40" name="Google Shape;640;p67"/>
          <p:cNvSpPr txBox="1"/>
          <p:nvPr>
            <p:ph idx="13" type="subTitle"/>
          </p:nvPr>
        </p:nvSpPr>
        <p:spPr>
          <a:xfrm>
            <a:off x="24148473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41" name="Google Shape;641;p67"/>
          <p:cNvSpPr txBox="1"/>
          <p:nvPr>
            <p:ph idx="14" type="subTitle"/>
          </p:nvPr>
        </p:nvSpPr>
        <p:spPr>
          <a:xfrm>
            <a:off x="24148473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42" name="Google Shape;642;p67"/>
          <p:cNvSpPr txBox="1"/>
          <p:nvPr>
            <p:ph idx="15" type="subTitle"/>
          </p:nvPr>
        </p:nvSpPr>
        <p:spPr>
          <a:xfrm>
            <a:off x="166609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43" name="Google Shape;643;p67"/>
          <p:cNvSpPr txBox="1"/>
          <p:nvPr>
            <p:ph idx="16" type="subTitle"/>
          </p:nvPr>
        </p:nvSpPr>
        <p:spPr>
          <a:xfrm>
            <a:off x="166609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44" name="Google Shape;644;p67"/>
          <p:cNvSpPr txBox="1"/>
          <p:nvPr>
            <p:ph idx="17" type="subTitle"/>
          </p:nvPr>
        </p:nvSpPr>
        <p:spPr>
          <a:xfrm>
            <a:off x="166609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45" name="Google Shape;645;p67"/>
          <p:cNvSpPr txBox="1"/>
          <p:nvPr>
            <p:ph idx="18" type="subTitle"/>
          </p:nvPr>
        </p:nvSpPr>
        <p:spPr>
          <a:xfrm>
            <a:off x="166609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46" name="Google Shape;646;p67"/>
          <p:cNvSpPr txBox="1"/>
          <p:nvPr>
            <p:ph idx="19" type="subTitle"/>
          </p:nvPr>
        </p:nvSpPr>
        <p:spPr>
          <a:xfrm>
            <a:off x="1291854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47" name="Google Shape;647;p67"/>
          <p:cNvSpPr txBox="1"/>
          <p:nvPr>
            <p:ph idx="20" type="subTitle"/>
          </p:nvPr>
        </p:nvSpPr>
        <p:spPr>
          <a:xfrm>
            <a:off x="1291854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48" name="Google Shape;648;p67"/>
          <p:cNvSpPr txBox="1"/>
          <p:nvPr>
            <p:ph idx="21" type="subTitle"/>
          </p:nvPr>
        </p:nvSpPr>
        <p:spPr>
          <a:xfrm>
            <a:off x="1291854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49" name="Google Shape;649;p67"/>
          <p:cNvSpPr txBox="1"/>
          <p:nvPr>
            <p:ph idx="22" type="subTitle"/>
          </p:nvPr>
        </p:nvSpPr>
        <p:spPr>
          <a:xfrm>
            <a:off x="1291854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-up Image">
  <p:cSld name="7-up Image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8"/>
          <p:cNvSpPr/>
          <p:nvPr>
            <p:ph idx="2" type="pic"/>
          </p:nvPr>
        </p:nvSpPr>
        <p:spPr>
          <a:xfrm>
            <a:off x="5886573" y="11926198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68"/>
          <p:cNvSpPr/>
          <p:nvPr>
            <p:ph idx="3" type="pic"/>
          </p:nvPr>
        </p:nvSpPr>
        <p:spPr>
          <a:xfrm>
            <a:off x="14335074" y="11926198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68"/>
          <p:cNvSpPr/>
          <p:nvPr>
            <p:ph idx="4" type="pic"/>
          </p:nvPr>
        </p:nvSpPr>
        <p:spPr>
          <a:xfrm>
            <a:off x="22783576" y="11926198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68"/>
          <p:cNvSpPr/>
          <p:nvPr>
            <p:ph idx="5" type="pic"/>
          </p:nvPr>
        </p:nvSpPr>
        <p:spPr>
          <a:xfrm>
            <a:off x="18534610" y="4849814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68"/>
          <p:cNvSpPr/>
          <p:nvPr>
            <p:ph idx="6" type="pic"/>
          </p:nvPr>
        </p:nvSpPr>
        <p:spPr>
          <a:xfrm>
            <a:off x="10086108" y="4849814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68"/>
          <p:cNvSpPr/>
          <p:nvPr>
            <p:ph idx="7" type="pic"/>
          </p:nvPr>
        </p:nvSpPr>
        <p:spPr>
          <a:xfrm>
            <a:off x="1637606" y="4849814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68"/>
          <p:cNvSpPr/>
          <p:nvPr>
            <p:ph idx="8" type="pic"/>
          </p:nvPr>
        </p:nvSpPr>
        <p:spPr>
          <a:xfrm>
            <a:off x="26983113" y="4849814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68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59" name="Google Shape;659;p68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60" name="Google Shape;660;p68"/>
          <p:cNvSpPr txBox="1"/>
          <p:nvPr>
            <p:ph idx="9" type="subTitle"/>
          </p:nvPr>
        </p:nvSpPr>
        <p:spPr>
          <a:xfrm>
            <a:off x="22783576" y="1773021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61" name="Google Shape;661;p68"/>
          <p:cNvSpPr txBox="1"/>
          <p:nvPr>
            <p:ph idx="13" type="subTitle"/>
          </p:nvPr>
        </p:nvSpPr>
        <p:spPr>
          <a:xfrm>
            <a:off x="22783576" y="1705913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62" name="Google Shape;662;p68"/>
          <p:cNvSpPr txBox="1"/>
          <p:nvPr>
            <p:ph idx="14" type="subTitle"/>
          </p:nvPr>
        </p:nvSpPr>
        <p:spPr>
          <a:xfrm>
            <a:off x="14335074" y="1773021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63" name="Google Shape;663;p68"/>
          <p:cNvSpPr txBox="1"/>
          <p:nvPr>
            <p:ph idx="15" type="subTitle"/>
          </p:nvPr>
        </p:nvSpPr>
        <p:spPr>
          <a:xfrm>
            <a:off x="14335074" y="1705913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64" name="Google Shape;664;p68"/>
          <p:cNvSpPr txBox="1"/>
          <p:nvPr>
            <p:ph idx="16" type="subTitle"/>
          </p:nvPr>
        </p:nvSpPr>
        <p:spPr>
          <a:xfrm>
            <a:off x="5886573" y="1773021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65" name="Google Shape;665;p68"/>
          <p:cNvSpPr txBox="1"/>
          <p:nvPr>
            <p:ph idx="17" type="subTitle"/>
          </p:nvPr>
        </p:nvSpPr>
        <p:spPr>
          <a:xfrm>
            <a:off x="5886573" y="1705913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66" name="Google Shape;666;p68"/>
          <p:cNvSpPr txBox="1"/>
          <p:nvPr>
            <p:ph idx="18" type="subTitle"/>
          </p:nvPr>
        </p:nvSpPr>
        <p:spPr>
          <a:xfrm>
            <a:off x="26983113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67" name="Google Shape;667;p68"/>
          <p:cNvSpPr txBox="1"/>
          <p:nvPr>
            <p:ph idx="19" type="subTitle"/>
          </p:nvPr>
        </p:nvSpPr>
        <p:spPr>
          <a:xfrm>
            <a:off x="26983113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68" name="Google Shape;668;p68"/>
          <p:cNvSpPr txBox="1"/>
          <p:nvPr>
            <p:ph idx="20" type="subTitle"/>
          </p:nvPr>
        </p:nvSpPr>
        <p:spPr>
          <a:xfrm>
            <a:off x="18534610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69" name="Google Shape;669;p68"/>
          <p:cNvSpPr txBox="1"/>
          <p:nvPr>
            <p:ph idx="21" type="subTitle"/>
          </p:nvPr>
        </p:nvSpPr>
        <p:spPr>
          <a:xfrm>
            <a:off x="18534610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70" name="Google Shape;670;p68"/>
          <p:cNvSpPr txBox="1"/>
          <p:nvPr>
            <p:ph idx="22" type="subTitle"/>
          </p:nvPr>
        </p:nvSpPr>
        <p:spPr>
          <a:xfrm>
            <a:off x="10086108" y="1067103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71" name="Google Shape;671;p68"/>
          <p:cNvSpPr txBox="1"/>
          <p:nvPr>
            <p:ph idx="23" type="subTitle"/>
          </p:nvPr>
        </p:nvSpPr>
        <p:spPr>
          <a:xfrm>
            <a:off x="10086108" y="998187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72" name="Google Shape;672;p68"/>
          <p:cNvSpPr txBox="1"/>
          <p:nvPr>
            <p:ph idx="24" type="subTitle"/>
          </p:nvPr>
        </p:nvSpPr>
        <p:spPr>
          <a:xfrm>
            <a:off x="1637606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73" name="Google Shape;673;p68"/>
          <p:cNvSpPr txBox="1"/>
          <p:nvPr>
            <p:ph idx="25" type="subTitle"/>
          </p:nvPr>
        </p:nvSpPr>
        <p:spPr>
          <a:xfrm>
            <a:off x="1637606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-up Image">
  <p:cSld name="8-up Image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9"/>
          <p:cNvSpPr/>
          <p:nvPr>
            <p:ph idx="2" type="pic"/>
          </p:nvPr>
        </p:nvSpPr>
        <p:spPr>
          <a:xfrm>
            <a:off x="1637603" y="11926198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69"/>
          <p:cNvSpPr/>
          <p:nvPr>
            <p:ph idx="3" type="pic"/>
          </p:nvPr>
        </p:nvSpPr>
        <p:spPr>
          <a:xfrm>
            <a:off x="10086104" y="11926198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69"/>
          <p:cNvSpPr/>
          <p:nvPr>
            <p:ph idx="4" type="pic"/>
          </p:nvPr>
        </p:nvSpPr>
        <p:spPr>
          <a:xfrm>
            <a:off x="18534606" y="11926198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69"/>
          <p:cNvSpPr/>
          <p:nvPr>
            <p:ph idx="5" type="pic"/>
          </p:nvPr>
        </p:nvSpPr>
        <p:spPr>
          <a:xfrm>
            <a:off x="18534610" y="4849814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69"/>
          <p:cNvSpPr/>
          <p:nvPr>
            <p:ph idx="6" type="pic"/>
          </p:nvPr>
        </p:nvSpPr>
        <p:spPr>
          <a:xfrm>
            <a:off x="10086108" y="4849814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69"/>
          <p:cNvSpPr/>
          <p:nvPr>
            <p:ph idx="7" type="pic"/>
          </p:nvPr>
        </p:nvSpPr>
        <p:spPr>
          <a:xfrm>
            <a:off x="1637606" y="4849814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69"/>
          <p:cNvSpPr/>
          <p:nvPr>
            <p:ph idx="8" type="pic"/>
          </p:nvPr>
        </p:nvSpPr>
        <p:spPr>
          <a:xfrm>
            <a:off x="26983113" y="4849814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69"/>
          <p:cNvSpPr/>
          <p:nvPr>
            <p:ph idx="9" type="pic"/>
          </p:nvPr>
        </p:nvSpPr>
        <p:spPr>
          <a:xfrm>
            <a:off x="26968061" y="11926198"/>
            <a:ext cx="79554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69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84" name="Google Shape;684;p69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85" name="Google Shape;685;p69"/>
          <p:cNvSpPr txBox="1"/>
          <p:nvPr>
            <p:ph idx="13" type="subTitle"/>
          </p:nvPr>
        </p:nvSpPr>
        <p:spPr>
          <a:xfrm>
            <a:off x="26983113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86" name="Google Shape;686;p69"/>
          <p:cNvSpPr txBox="1"/>
          <p:nvPr>
            <p:ph idx="14" type="subTitle"/>
          </p:nvPr>
        </p:nvSpPr>
        <p:spPr>
          <a:xfrm>
            <a:off x="26983113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87" name="Google Shape;687;p69"/>
          <p:cNvSpPr txBox="1"/>
          <p:nvPr>
            <p:ph idx="15" type="subTitle"/>
          </p:nvPr>
        </p:nvSpPr>
        <p:spPr>
          <a:xfrm>
            <a:off x="26968061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88" name="Google Shape;688;p69"/>
          <p:cNvSpPr txBox="1"/>
          <p:nvPr>
            <p:ph idx="16" type="subTitle"/>
          </p:nvPr>
        </p:nvSpPr>
        <p:spPr>
          <a:xfrm>
            <a:off x="26968061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89" name="Google Shape;689;p69"/>
          <p:cNvSpPr txBox="1"/>
          <p:nvPr>
            <p:ph idx="17" type="subTitle"/>
          </p:nvPr>
        </p:nvSpPr>
        <p:spPr>
          <a:xfrm>
            <a:off x="18534610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90" name="Google Shape;690;p69"/>
          <p:cNvSpPr txBox="1"/>
          <p:nvPr>
            <p:ph idx="18" type="subTitle"/>
          </p:nvPr>
        </p:nvSpPr>
        <p:spPr>
          <a:xfrm>
            <a:off x="18534610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91" name="Google Shape;691;p69"/>
          <p:cNvSpPr txBox="1"/>
          <p:nvPr>
            <p:ph idx="19" type="subTitle"/>
          </p:nvPr>
        </p:nvSpPr>
        <p:spPr>
          <a:xfrm>
            <a:off x="18534610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92" name="Google Shape;692;p69"/>
          <p:cNvSpPr txBox="1"/>
          <p:nvPr>
            <p:ph idx="20" type="subTitle"/>
          </p:nvPr>
        </p:nvSpPr>
        <p:spPr>
          <a:xfrm>
            <a:off x="18534610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93" name="Google Shape;693;p69"/>
          <p:cNvSpPr txBox="1"/>
          <p:nvPr>
            <p:ph idx="21" type="subTitle"/>
          </p:nvPr>
        </p:nvSpPr>
        <p:spPr>
          <a:xfrm>
            <a:off x="10086108" y="1067103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94" name="Google Shape;694;p69"/>
          <p:cNvSpPr txBox="1"/>
          <p:nvPr>
            <p:ph idx="22" type="subTitle"/>
          </p:nvPr>
        </p:nvSpPr>
        <p:spPr>
          <a:xfrm>
            <a:off x="10086108" y="998187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95" name="Google Shape;695;p69"/>
          <p:cNvSpPr txBox="1"/>
          <p:nvPr>
            <p:ph idx="23" type="subTitle"/>
          </p:nvPr>
        </p:nvSpPr>
        <p:spPr>
          <a:xfrm>
            <a:off x="10086108" y="17748492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96" name="Google Shape;696;p69"/>
          <p:cNvSpPr txBox="1"/>
          <p:nvPr>
            <p:ph idx="24" type="subTitle"/>
          </p:nvPr>
        </p:nvSpPr>
        <p:spPr>
          <a:xfrm>
            <a:off x="10086108" y="1705912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97" name="Google Shape;697;p69"/>
          <p:cNvSpPr txBox="1"/>
          <p:nvPr>
            <p:ph idx="25" type="subTitle"/>
          </p:nvPr>
        </p:nvSpPr>
        <p:spPr>
          <a:xfrm>
            <a:off x="1637606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98" name="Google Shape;698;p69"/>
          <p:cNvSpPr txBox="1"/>
          <p:nvPr>
            <p:ph idx="26" type="subTitle"/>
          </p:nvPr>
        </p:nvSpPr>
        <p:spPr>
          <a:xfrm>
            <a:off x="1637606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699" name="Google Shape;699;p69"/>
          <p:cNvSpPr txBox="1"/>
          <p:nvPr>
            <p:ph idx="27" type="subTitle"/>
          </p:nvPr>
        </p:nvSpPr>
        <p:spPr>
          <a:xfrm>
            <a:off x="1637606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00" name="Google Shape;700;p69"/>
          <p:cNvSpPr txBox="1"/>
          <p:nvPr>
            <p:ph idx="28" type="subTitle"/>
          </p:nvPr>
        </p:nvSpPr>
        <p:spPr>
          <a:xfrm>
            <a:off x="1637606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-up Image">
  <p:cSld name="9-up Image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0"/>
          <p:cNvSpPr/>
          <p:nvPr>
            <p:ph idx="2" type="pic"/>
          </p:nvPr>
        </p:nvSpPr>
        <p:spPr>
          <a:xfrm>
            <a:off x="5021177" y="11926198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70"/>
          <p:cNvSpPr/>
          <p:nvPr>
            <p:ph idx="3" type="pic"/>
          </p:nvPr>
        </p:nvSpPr>
        <p:spPr>
          <a:xfrm>
            <a:off x="11779715" y="11926198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70"/>
          <p:cNvSpPr/>
          <p:nvPr>
            <p:ph idx="4" type="pic"/>
          </p:nvPr>
        </p:nvSpPr>
        <p:spPr>
          <a:xfrm>
            <a:off x="25286158" y="11926198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70"/>
          <p:cNvSpPr/>
          <p:nvPr>
            <p:ph idx="5" type="pic"/>
          </p:nvPr>
        </p:nvSpPr>
        <p:spPr>
          <a:xfrm>
            <a:off x="15152060" y="4848840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70"/>
          <p:cNvSpPr/>
          <p:nvPr>
            <p:ph idx="6" type="pic"/>
          </p:nvPr>
        </p:nvSpPr>
        <p:spPr>
          <a:xfrm>
            <a:off x="8394833" y="4848840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70"/>
          <p:cNvSpPr/>
          <p:nvPr>
            <p:ph idx="7" type="pic"/>
          </p:nvPr>
        </p:nvSpPr>
        <p:spPr>
          <a:xfrm>
            <a:off x="1637606" y="4848840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70"/>
          <p:cNvSpPr/>
          <p:nvPr>
            <p:ph idx="8" type="pic"/>
          </p:nvPr>
        </p:nvSpPr>
        <p:spPr>
          <a:xfrm>
            <a:off x="21909287" y="4848840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70"/>
          <p:cNvSpPr/>
          <p:nvPr>
            <p:ph idx="9" type="pic"/>
          </p:nvPr>
        </p:nvSpPr>
        <p:spPr>
          <a:xfrm>
            <a:off x="28666515" y="4848840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70"/>
          <p:cNvSpPr/>
          <p:nvPr>
            <p:ph idx="13" type="pic"/>
          </p:nvPr>
        </p:nvSpPr>
        <p:spPr>
          <a:xfrm>
            <a:off x="18527620" y="11926198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70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12" name="Google Shape;712;p70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13" name="Google Shape;713;p70"/>
          <p:cNvSpPr txBox="1"/>
          <p:nvPr>
            <p:ph idx="14" type="subTitle"/>
          </p:nvPr>
        </p:nvSpPr>
        <p:spPr>
          <a:xfrm>
            <a:off x="28709570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14" name="Google Shape;714;p70"/>
          <p:cNvSpPr txBox="1"/>
          <p:nvPr>
            <p:ph idx="15" type="subTitle"/>
          </p:nvPr>
        </p:nvSpPr>
        <p:spPr>
          <a:xfrm>
            <a:off x="28709570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15" name="Google Shape;715;p70"/>
          <p:cNvSpPr txBox="1"/>
          <p:nvPr>
            <p:ph idx="16" type="subTitle"/>
          </p:nvPr>
        </p:nvSpPr>
        <p:spPr>
          <a:xfrm>
            <a:off x="21951657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16" name="Google Shape;716;p70"/>
          <p:cNvSpPr txBox="1"/>
          <p:nvPr>
            <p:ph idx="17" type="subTitle"/>
          </p:nvPr>
        </p:nvSpPr>
        <p:spPr>
          <a:xfrm>
            <a:off x="21951657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17" name="Google Shape;717;p70"/>
          <p:cNvSpPr txBox="1"/>
          <p:nvPr>
            <p:ph idx="18" type="subTitle"/>
          </p:nvPr>
        </p:nvSpPr>
        <p:spPr>
          <a:xfrm>
            <a:off x="1683326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18" name="Google Shape;718;p70"/>
          <p:cNvSpPr txBox="1"/>
          <p:nvPr>
            <p:ph idx="19" type="subTitle"/>
          </p:nvPr>
        </p:nvSpPr>
        <p:spPr>
          <a:xfrm>
            <a:off x="1683326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19" name="Google Shape;719;p70"/>
          <p:cNvSpPr txBox="1"/>
          <p:nvPr>
            <p:ph idx="20" type="subTitle"/>
          </p:nvPr>
        </p:nvSpPr>
        <p:spPr>
          <a:xfrm>
            <a:off x="8441208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20" name="Google Shape;720;p70"/>
          <p:cNvSpPr txBox="1"/>
          <p:nvPr>
            <p:ph idx="21" type="subTitle"/>
          </p:nvPr>
        </p:nvSpPr>
        <p:spPr>
          <a:xfrm>
            <a:off x="8441208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21" name="Google Shape;721;p70"/>
          <p:cNvSpPr txBox="1"/>
          <p:nvPr>
            <p:ph idx="22" type="subTitle"/>
          </p:nvPr>
        </p:nvSpPr>
        <p:spPr>
          <a:xfrm>
            <a:off x="15193774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22" name="Google Shape;722;p70"/>
          <p:cNvSpPr txBox="1"/>
          <p:nvPr>
            <p:ph idx="23" type="subTitle"/>
          </p:nvPr>
        </p:nvSpPr>
        <p:spPr>
          <a:xfrm>
            <a:off x="15193774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23" name="Google Shape;723;p70"/>
          <p:cNvSpPr txBox="1"/>
          <p:nvPr>
            <p:ph idx="24" type="subTitle"/>
          </p:nvPr>
        </p:nvSpPr>
        <p:spPr>
          <a:xfrm>
            <a:off x="25331870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24" name="Google Shape;724;p70"/>
          <p:cNvSpPr txBox="1"/>
          <p:nvPr>
            <p:ph idx="25" type="subTitle"/>
          </p:nvPr>
        </p:nvSpPr>
        <p:spPr>
          <a:xfrm>
            <a:off x="2533187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25" name="Google Shape;725;p70"/>
          <p:cNvSpPr txBox="1"/>
          <p:nvPr>
            <p:ph idx="26" type="subTitle"/>
          </p:nvPr>
        </p:nvSpPr>
        <p:spPr>
          <a:xfrm>
            <a:off x="18573332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26" name="Google Shape;726;p70"/>
          <p:cNvSpPr txBox="1"/>
          <p:nvPr>
            <p:ph idx="27" type="subTitle"/>
          </p:nvPr>
        </p:nvSpPr>
        <p:spPr>
          <a:xfrm>
            <a:off x="18573332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27" name="Google Shape;727;p70"/>
          <p:cNvSpPr txBox="1"/>
          <p:nvPr>
            <p:ph idx="28" type="subTitle"/>
          </p:nvPr>
        </p:nvSpPr>
        <p:spPr>
          <a:xfrm>
            <a:off x="11814770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28" name="Google Shape;728;p70"/>
          <p:cNvSpPr txBox="1"/>
          <p:nvPr>
            <p:ph idx="29" type="subTitle"/>
          </p:nvPr>
        </p:nvSpPr>
        <p:spPr>
          <a:xfrm>
            <a:off x="1181477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29" name="Google Shape;729;p70"/>
          <p:cNvSpPr txBox="1"/>
          <p:nvPr>
            <p:ph idx="30" type="subTitle"/>
          </p:nvPr>
        </p:nvSpPr>
        <p:spPr>
          <a:xfrm>
            <a:off x="5056220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30" name="Google Shape;730;p70"/>
          <p:cNvSpPr txBox="1"/>
          <p:nvPr>
            <p:ph idx="31" type="subTitle"/>
          </p:nvPr>
        </p:nvSpPr>
        <p:spPr>
          <a:xfrm>
            <a:off x="505622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-up Image">
  <p:cSld name="10-up Image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1"/>
          <p:cNvSpPr/>
          <p:nvPr>
            <p:ph idx="2" type="pic"/>
          </p:nvPr>
        </p:nvSpPr>
        <p:spPr>
          <a:xfrm>
            <a:off x="1637605" y="11926198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71"/>
          <p:cNvSpPr/>
          <p:nvPr>
            <p:ph idx="3" type="pic"/>
          </p:nvPr>
        </p:nvSpPr>
        <p:spPr>
          <a:xfrm>
            <a:off x="8395488" y="11926198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71"/>
          <p:cNvSpPr/>
          <p:nvPr>
            <p:ph idx="4" type="pic"/>
          </p:nvPr>
        </p:nvSpPr>
        <p:spPr>
          <a:xfrm>
            <a:off x="21905937" y="11926198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71"/>
          <p:cNvSpPr/>
          <p:nvPr>
            <p:ph idx="5" type="pic"/>
          </p:nvPr>
        </p:nvSpPr>
        <p:spPr>
          <a:xfrm>
            <a:off x="15148054" y="4848840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71"/>
          <p:cNvSpPr/>
          <p:nvPr>
            <p:ph idx="6" type="pic"/>
          </p:nvPr>
        </p:nvSpPr>
        <p:spPr>
          <a:xfrm>
            <a:off x="8395488" y="4848840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71"/>
          <p:cNvSpPr/>
          <p:nvPr>
            <p:ph idx="7" type="pic"/>
          </p:nvPr>
        </p:nvSpPr>
        <p:spPr>
          <a:xfrm>
            <a:off x="1637605" y="4848840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71"/>
          <p:cNvSpPr/>
          <p:nvPr>
            <p:ph idx="8" type="pic"/>
          </p:nvPr>
        </p:nvSpPr>
        <p:spPr>
          <a:xfrm>
            <a:off x="21905937" y="4848840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71"/>
          <p:cNvSpPr/>
          <p:nvPr>
            <p:ph idx="9" type="pic"/>
          </p:nvPr>
        </p:nvSpPr>
        <p:spPr>
          <a:xfrm>
            <a:off x="28663820" y="4848840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71"/>
          <p:cNvSpPr/>
          <p:nvPr>
            <p:ph idx="13" type="pic"/>
          </p:nvPr>
        </p:nvSpPr>
        <p:spPr>
          <a:xfrm>
            <a:off x="15148054" y="11926198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71"/>
          <p:cNvSpPr/>
          <p:nvPr>
            <p:ph idx="14" type="pic"/>
          </p:nvPr>
        </p:nvSpPr>
        <p:spPr>
          <a:xfrm>
            <a:off x="28663850" y="11926198"/>
            <a:ext cx="6263700" cy="49377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71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43" name="Google Shape;743;p71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44" name="Google Shape;744;p71"/>
          <p:cNvSpPr txBox="1"/>
          <p:nvPr>
            <p:ph idx="15" type="subTitle"/>
          </p:nvPr>
        </p:nvSpPr>
        <p:spPr>
          <a:xfrm>
            <a:off x="28709570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45" name="Google Shape;745;p71"/>
          <p:cNvSpPr txBox="1"/>
          <p:nvPr>
            <p:ph idx="16" type="subTitle"/>
          </p:nvPr>
        </p:nvSpPr>
        <p:spPr>
          <a:xfrm>
            <a:off x="28709570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46" name="Google Shape;746;p71"/>
          <p:cNvSpPr txBox="1"/>
          <p:nvPr>
            <p:ph idx="17" type="subTitle"/>
          </p:nvPr>
        </p:nvSpPr>
        <p:spPr>
          <a:xfrm>
            <a:off x="21951657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47" name="Google Shape;747;p71"/>
          <p:cNvSpPr txBox="1"/>
          <p:nvPr>
            <p:ph idx="18" type="subTitle"/>
          </p:nvPr>
        </p:nvSpPr>
        <p:spPr>
          <a:xfrm>
            <a:off x="21951657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48" name="Google Shape;748;p71"/>
          <p:cNvSpPr txBox="1"/>
          <p:nvPr>
            <p:ph idx="19" type="subTitle"/>
          </p:nvPr>
        </p:nvSpPr>
        <p:spPr>
          <a:xfrm>
            <a:off x="28709570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49" name="Google Shape;749;p71"/>
          <p:cNvSpPr txBox="1"/>
          <p:nvPr>
            <p:ph idx="20" type="subTitle"/>
          </p:nvPr>
        </p:nvSpPr>
        <p:spPr>
          <a:xfrm>
            <a:off x="2870957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50" name="Google Shape;750;p71"/>
          <p:cNvSpPr txBox="1"/>
          <p:nvPr>
            <p:ph idx="21" type="subTitle"/>
          </p:nvPr>
        </p:nvSpPr>
        <p:spPr>
          <a:xfrm>
            <a:off x="21951657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51" name="Google Shape;751;p71"/>
          <p:cNvSpPr txBox="1"/>
          <p:nvPr>
            <p:ph idx="22" type="subTitle"/>
          </p:nvPr>
        </p:nvSpPr>
        <p:spPr>
          <a:xfrm>
            <a:off x="21951657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52" name="Google Shape;752;p71"/>
          <p:cNvSpPr txBox="1"/>
          <p:nvPr>
            <p:ph idx="23" type="subTitle"/>
          </p:nvPr>
        </p:nvSpPr>
        <p:spPr>
          <a:xfrm>
            <a:off x="15193774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53" name="Google Shape;753;p71"/>
          <p:cNvSpPr txBox="1"/>
          <p:nvPr>
            <p:ph idx="24" type="subTitle"/>
          </p:nvPr>
        </p:nvSpPr>
        <p:spPr>
          <a:xfrm>
            <a:off x="15193774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54" name="Google Shape;754;p71"/>
          <p:cNvSpPr txBox="1"/>
          <p:nvPr>
            <p:ph idx="25" type="subTitle"/>
          </p:nvPr>
        </p:nvSpPr>
        <p:spPr>
          <a:xfrm>
            <a:off x="8441208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55" name="Google Shape;755;p71"/>
          <p:cNvSpPr txBox="1"/>
          <p:nvPr>
            <p:ph idx="26" type="subTitle"/>
          </p:nvPr>
        </p:nvSpPr>
        <p:spPr>
          <a:xfrm>
            <a:off x="8441208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56" name="Google Shape;756;p71"/>
          <p:cNvSpPr txBox="1"/>
          <p:nvPr>
            <p:ph idx="27" type="subTitle"/>
          </p:nvPr>
        </p:nvSpPr>
        <p:spPr>
          <a:xfrm>
            <a:off x="1683326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57" name="Google Shape;757;p71"/>
          <p:cNvSpPr txBox="1"/>
          <p:nvPr>
            <p:ph idx="28" type="subTitle"/>
          </p:nvPr>
        </p:nvSpPr>
        <p:spPr>
          <a:xfrm>
            <a:off x="1683326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58" name="Google Shape;758;p71"/>
          <p:cNvSpPr txBox="1"/>
          <p:nvPr>
            <p:ph idx="29" type="subTitle"/>
          </p:nvPr>
        </p:nvSpPr>
        <p:spPr>
          <a:xfrm>
            <a:off x="1683326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59" name="Google Shape;759;p71"/>
          <p:cNvSpPr txBox="1"/>
          <p:nvPr>
            <p:ph idx="30" type="subTitle"/>
          </p:nvPr>
        </p:nvSpPr>
        <p:spPr>
          <a:xfrm>
            <a:off x="1683326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60" name="Google Shape;760;p71"/>
          <p:cNvSpPr txBox="1"/>
          <p:nvPr>
            <p:ph idx="31" type="subTitle"/>
          </p:nvPr>
        </p:nvSpPr>
        <p:spPr>
          <a:xfrm>
            <a:off x="8441208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61" name="Google Shape;761;p71"/>
          <p:cNvSpPr txBox="1"/>
          <p:nvPr>
            <p:ph idx="32" type="subTitle"/>
          </p:nvPr>
        </p:nvSpPr>
        <p:spPr>
          <a:xfrm>
            <a:off x="8441208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762" name="Google Shape;762;p71"/>
          <p:cNvSpPr txBox="1"/>
          <p:nvPr>
            <p:ph idx="33" type="subTitle"/>
          </p:nvPr>
        </p:nvSpPr>
        <p:spPr>
          <a:xfrm>
            <a:off x="15193774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63" name="Google Shape;763;p71"/>
          <p:cNvSpPr txBox="1"/>
          <p:nvPr>
            <p:ph idx="34" type="subTitle"/>
          </p:nvPr>
        </p:nvSpPr>
        <p:spPr>
          <a:xfrm>
            <a:off x="15193774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58" name="Google Shape;58;p8"/>
          <p:cNvSpPr txBox="1"/>
          <p:nvPr/>
        </p:nvSpPr>
        <p:spPr>
          <a:xfrm>
            <a:off x="708485" y="19635786"/>
            <a:ext cx="731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300" u="none" cap="none" strike="noStrik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>
              <a:latin typeface="NVIDIA Sans Medium"/>
              <a:ea typeface="NVIDIA Sans Medium"/>
              <a:cs typeface="NVIDIA Sans Medium"/>
              <a:sym typeface="NVIDIA Sans Medium"/>
            </a:endParaRPr>
          </a:p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">
  <p:cSld name="Image Left - Text Right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2"/>
          <p:cNvSpPr/>
          <p:nvPr>
            <p:ph idx="2" type="pic"/>
          </p:nvPr>
        </p:nvSpPr>
        <p:spPr>
          <a:xfrm>
            <a:off x="0" y="0"/>
            <a:ext cx="16413300" cy="20574000"/>
          </a:xfrm>
          <a:prstGeom prst="rect">
            <a:avLst/>
          </a:prstGeom>
          <a:solidFill>
            <a:srgbClr val="F2F2F2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6" name="Google Shape;766;p72"/>
          <p:cNvSpPr txBox="1"/>
          <p:nvPr>
            <p:ph type="title"/>
          </p:nvPr>
        </p:nvSpPr>
        <p:spPr>
          <a:xfrm>
            <a:off x="19129248" y="302065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67" name="Google Shape;767;p72"/>
          <p:cNvSpPr txBox="1"/>
          <p:nvPr>
            <p:ph idx="1" type="body"/>
          </p:nvPr>
        </p:nvSpPr>
        <p:spPr>
          <a:xfrm>
            <a:off x="19129248" y="6988192"/>
            <a:ext cx="14639400" cy="11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cxnSp>
        <p:nvCxnSpPr>
          <p:cNvPr id="768" name="Google Shape;768;p72"/>
          <p:cNvCxnSpPr/>
          <p:nvPr/>
        </p:nvCxnSpPr>
        <p:spPr>
          <a:xfrm>
            <a:off x="16413162" y="5693228"/>
            <a:ext cx="1728240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9" name="Google Shape;769;p72"/>
          <p:cNvSpPr txBox="1"/>
          <p:nvPr>
            <p:ph idx="3" type="subTitle"/>
          </p:nvPr>
        </p:nvSpPr>
        <p:spPr>
          <a:xfrm>
            <a:off x="19129248" y="3730752"/>
            <a:ext cx="146394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- Text Right NO SUBTITLE">
  <p:cSld name="Image Left - Text Right NO SUBTITLE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3"/>
          <p:cNvSpPr txBox="1"/>
          <p:nvPr>
            <p:ph idx="1" type="body"/>
          </p:nvPr>
        </p:nvSpPr>
        <p:spPr>
          <a:xfrm>
            <a:off x="19129248" y="6988192"/>
            <a:ext cx="14639400" cy="11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cxnSp>
        <p:nvCxnSpPr>
          <p:cNvPr id="772" name="Google Shape;772;p73"/>
          <p:cNvCxnSpPr/>
          <p:nvPr/>
        </p:nvCxnSpPr>
        <p:spPr>
          <a:xfrm>
            <a:off x="16413162" y="5693228"/>
            <a:ext cx="1728240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3" name="Google Shape;773;p73"/>
          <p:cNvSpPr txBox="1"/>
          <p:nvPr>
            <p:ph type="title"/>
          </p:nvPr>
        </p:nvSpPr>
        <p:spPr>
          <a:xfrm>
            <a:off x="19129248" y="1294976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774" name="Google Shape;774;p73"/>
          <p:cNvSpPr/>
          <p:nvPr>
            <p:ph idx="2" type="pic"/>
          </p:nvPr>
        </p:nvSpPr>
        <p:spPr>
          <a:xfrm>
            <a:off x="0" y="0"/>
            <a:ext cx="16413300" cy="20574000"/>
          </a:xfrm>
          <a:prstGeom prst="rect">
            <a:avLst/>
          </a:prstGeom>
          <a:solidFill>
            <a:srgbClr val="F2F2F2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NO BULLETS - Image Right ">
  <p:cSld name="Text Left NO BULLETS - Image Right 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4"/>
          <p:cNvSpPr/>
          <p:nvPr/>
        </p:nvSpPr>
        <p:spPr>
          <a:xfrm>
            <a:off x="32964120" y="18928080"/>
            <a:ext cx="3612000" cy="164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7" name="Google Shape;777;p74"/>
          <p:cNvSpPr txBox="1"/>
          <p:nvPr>
            <p:ph type="title"/>
          </p:nvPr>
        </p:nvSpPr>
        <p:spPr>
          <a:xfrm>
            <a:off x="2596896" y="6981993"/>
            <a:ext cx="121431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778" name="Google Shape;778;p74"/>
          <p:cNvGrpSpPr/>
          <p:nvPr/>
        </p:nvGrpSpPr>
        <p:grpSpPr>
          <a:xfrm>
            <a:off x="0" y="19504414"/>
            <a:ext cx="2330569" cy="1083065"/>
            <a:chOff x="0" y="19504414"/>
            <a:chExt cx="2330569" cy="1083065"/>
          </a:xfrm>
        </p:grpSpPr>
        <p:sp>
          <p:nvSpPr>
            <p:cNvPr id="779" name="Google Shape;779;p74"/>
            <p:cNvSpPr/>
            <p:nvPr/>
          </p:nvSpPr>
          <p:spPr>
            <a:xfrm>
              <a:off x="0" y="19697679"/>
              <a:ext cx="155400" cy="88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780" name="Google Shape;780;p7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1" name="Google Shape;781;p74"/>
          <p:cNvSpPr/>
          <p:nvPr>
            <p:ph idx="2" type="pic"/>
          </p:nvPr>
        </p:nvSpPr>
        <p:spPr>
          <a:xfrm>
            <a:off x="16422623" y="0"/>
            <a:ext cx="20153400" cy="20574000"/>
          </a:xfrm>
          <a:prstGeom prst="rect">
            <a:avLst/>
          </a:prstGeom>
          <a:solidFill>
            <a:srgbClr val="F2F2F2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74"/>
          <p:cNvSpPr txBox="1"/>
          <p:nvPr>
            <p:ph idx="1" type="subTitle"/>
          </p:nvPr>
        </p:nvSpPr>
        <p:spPr>
          <a:xfrm>
            <a:off x="2596896" y="10287000"/>
            <a:ext cx="121431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eft TITLE ONLY - Image Right">
  <p:cSld name="Text Left TITLE ONLY - Image Right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5"/>
          <p:cNvSpPr/>
          <p:nvPr/>
        </p:nvSpPr>
        <p:spPr>
          <a:xfrm>
            <a:off x="32964120" y="18928080"/>
            <a:ext cx="3612000" cy="164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5" name="Google Shape;785;p75"/>
          <p:cNvSpPr/>
          <p:nvPr>
            <p:ph idx="2" type="pic"/>
          </p:nvPr>
        </p:nvSpPr>
        <p:spPr>
          <a:xfrm>
            <a:off x="16422623" y="0"/>
            <a:ext cx="20153400" cy="20574000"/>
          </a:xfrm>
          <a:prstGeom prst="rect">
            <a:avLst/>
          </a:prstGeom>
          <a:solidFill>
            <a:srgbClr val="F2F2F2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75"/>
          <p:cNvSpPr txBox="1"/>
          <p:nvPr>
            <p:ph type="title"/>
          </p:nvPr>
        </p:nvSpPr>
        <p:spPr>
          <a:xfrm>
            <a:off x="2596896" y="8604153"/>
            <a:ext cx="121797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787" name="Google Shape;787;p75"/>
          <p:cNvGrpSpPr/>
          <p:nvPr/>
        </p:nvGrpSpPr>
        <p:grpSpPr>
          <a:xfrm>
            <a:off x="0" y="19504414"/>
            <a:ext cx="2330569" cy="1083065"/>
            <a:chOff x="0" y="19504414"/>
            <a:chExt cx="2330569" cy="1083065"/>
          </a:xfrm>
        </p:grpSpPr>
        <p:sp>
          <p:nvSpPr>
            <p:cNvPr id="788" name="Google Shape;788;p75"/>
            <p:cNvSpPr/>
            <p:nvPr/>
          </p:nvSpPr>
          <p:spPr>
            <a:xfrm>
              <a:off x="0" y="19697679"/>
              <a:ext cx="155400" cy="88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789" name="Google Shape;789;p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ING Layout">
  <p:cSld name="CODING Layout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6"/>
          <p:cNvSpPr/>
          <p:nvPr/>
        </p:nvSpPr>
        <p:spPr>
          <a:xfrm>
            <a:off x="32689800" y="18333715"/>
            <a:ext cx="3886200" cy="224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2" name="Google Shape;792;p76"/>
          <p:cNvSpPr txBox="1"/>
          <p:nvPr>
            <p:ph type="title"/>
          </p:nvPr>
        </p:nvSpPr>
        <p:spPr>
          <a:xfrm>
            <a:off x="2596896" y="302065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b="1" sz="7200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76"/>
          <p:cNvSpPr txBox="1"/>
          <p:nvPr>
            <p:ph idx="1" type="body"/>
          </p:nvPr>
        </p:nvSpPr>
        <p:spPr>
          <a:xfrm>
            <a:off x="2596896" y="6988192"/>
            <a:ext cx="14639400" cy="11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4" name="Google Shape;794;p76"/>
          <p:cNvSpPr/>
          <p:nvPr/>
        </p:nvSpPr>
        <p:spPr>
          <a:xfrm>
            <a:off x="20162837" y="0"/>
            <a:ext cx="16413300" cy="2057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2194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95" name="Google Shape;795;p76"/>
          <p:cNvGrpSpPr/>
          <p:nvPr/>
        </p:nvGrpSpPr>
        <p:grpSpPr>
          <a:xfrm>
            <a:off x="0" y="19504414"/>
            <a:ext cx="2330569" cy="1083065"/>
            <a:chOff x="0" y="19504414"/>
            <a:chExt cx="2330569" cy="1083065"/>
          </a:xfrm>
        </p:grpSpPr>
        <p:sp>
          <p:nvSpPr>
            <p:cNvPr id="796" name="Google Shape;796;p76"/>
            <p:cNvSpPr/>
            <p:nvPr/>
          </p:nvSpPr>
          <p:spPr>
            <a:xfrm>
              <a:off x="0" y="19697679"/>
              <a:ext cx="155400" cy="88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797" name="Google Shape;797;p7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27131" y="19504414"/>
              <a:ext cx="2003438" cy="69023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98" name="Google Shape;798;p76"/>
          <p:cNvCxnSpPr/>
          <p:nvPr/>
        </p:nvCxnSpPr>
        <p:spPr>
          <a:xfrm>
            <a:off x="0" y="5693228"/>
            <a:ext cx="17236500" cy="0"/>
          </a:xfrm>
          <a:prstGeom prst="straightConnector1">
            <a:avLst/>
          </a:prstGeom>
          <a:noFill/>
          <a:ln cap="flat" cmpd="sng" w="317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9" name="Google Shape;799;p76"/>
          <p:cNvSpPr txBox="1"/>
          <p:nvPr>
            <p:ph idx="2" type="subTitle"/>
          </p:nvPr>
        </p:nvSpPr>
        <p:spPr>
          <a:xfrm>
            <a:off x="2596896" y="3730752"/>
            <a:ext cx="146394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 Case Layout">
  <p:cSld name="Use Case Layout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5999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77"/>
          <p:cNvSpPr/>
          <p:nvPr>
            <p:ph idx="2" type="pic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">
  <p:cSld name="Embargo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8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78"/>
          <p:cNvSpPr txBox="1"/>
          <p:nvPr>
            <p:ph type="title"/>
          </p:nvPr>
        </p:nvSpPr>
        <p:spPr>
          <a:xfrm>
            <a:off x="7634260" y="9024760"/>
            <a:ext cx="227340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NVIDIA Sans Light"/>
              <a:buNone/>
              <a:defRPr b="0" sz="12000" cap="none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close up of a logo&#10;&#10;Description automatically generated" id="806" name="Google Shape;806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93140" y="6248046"/>
            <a:ext cx="2357258" cy="2357258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8"/>
          <p:cNvSpPr txBox="1"/>
          <p:nvPr>
            <p:ph idx="1" type="subTitle"/>
          </p:nvPr>
        </p:nvSpPr>
        <p:spPr>
          <a:xfrm>
            <a:off x="7635240" y="10771632"/>
            <a:ext cx="22731900" cy="54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 Medium"/>
              <a:buNone/>
              <a:defRPr sz="44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lur&#10;&#10;Description automatically generated" id="809" name="Google Shape;809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/>
          <p:nvPr/>
        </p:nvSpPr>
        <p:spPr>
          <a:xfrm flipH="1" rot="10800000">
            <a:off x="1" y="14987099"/>
            <a:ext cx="36576000" cy="5586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1" name="Google Shape;811;p79"/>
          <p:cNvSpPr/>
          <p:nvPr/>
        </p:nvSpPr>
        <p:spPr>
          <a:xfrm>
            <a:off x="1" y="-1"/>
            <a:ext cx="36576000" cy="11267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2" name="Google Shape;812;p79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13" name="Google Shape;813;p79"/>
          <p:cNvCxnSpPr/>
          <p:nvPr/>
        </p:nvCxnSpPr>
        <p:spPr>
          <a:xfrm>
            <a:off x="0" y="11329275"/>
            <a:ext cx="36576000" cy="0"/>
          </a:xfrm>
          <a:prstGeom prst="straightConnector1">
            <a:avLst/>
          </a:prstGeom>
          <a:noFill/>
          <a:ln cap="flat" cmpd="sng" w="50800">
            <a:solidFill>
              <a:srgbClr val="3B5C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14" name="Google Shape;814;p79"/>
          <p:cNvGrpSpPr/>
          <p:nvPr/>
        </p:nvGrpSpPr>
        <p:grpSpPr>
          <a:xfrm>
            <a:off x="34015681" y="19477636"/>
            <a:ext cx="2560271" cy="1099690"/>
            <a:chOff x="34015681" y="19477636"/>
            <a:chExt cx="2560271" cy="1099690"/>
          </a:xfrm>
        </p:grpSpPr>
        <p:sp>
          <p:nvSpPr>
            <p:cNvPr id="815" name="Google Shape;815;p79"/>
            <p:cNvSpPr/>
            <p:nvPr/>
          </p:nvSpPr>
          <p:spPr>
            <a:xfrm>
              <a:off x="36420552" y="19687526"/>
              <a:ext cx="155400" cy="88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Logo&#10;&#10;Description automatically generated" id="816" name="Google Shape;816;p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15681" y="19477636"/>
              <a:ext cx="2159580" cy="743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7" name="Google Shape;817;p79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w/ Images Layout 1">
  <p:cSld name="Timeline w/ Images Layout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lur&#10;&#10;Description automatically generated" id="819" name="Google Shape;819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80"/>
          <p:cNvSpPr/>
          <p:nvPr/>
        </p:nvSpPr>
        <p:spPr>
          <a:xfrm flipH="1" rot="10800000">
            <a:off x="1" y="14987099"/>
            <a:ext cx="36576000" cy="5586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1" name="Google Shape;821;p80"/>
          <p:cNvSpPr/>
          <p:nvPr/>
        </p:nvSpPr>
        <p:spPr>
          <a:xfrm>
            <a:off x="1" y="-1"/>
            <a:ext cx="36576000" cy="11267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2" name="Google Shape;822;p80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3" name="Google Shape;823;p80"/>
          <p:cNvCxnSpPr/>
          <p:nvPr/>
        </p:nvCxnSpPr>
        <p:spPr>
          <a:xfrm>
            <a:off x="0" y="12517118"/>
            <a:ext cx="36576000" cy="0"/>
          </a:xfrm>
          <a:prstGeom prst="straightConnector1">
            <a:avLst/>
          </a:prstGeom>
          <a:noFill/>
          <a:ln cap="flat" cmpd="sng" w="63500">
            <a:solidFill>
              <a:srgbClr val="3B5C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80"/>
          <p:cNvSpPr/>
          <p:nvPr>
            <p:ph idx="2" type="pic"/>
          </p:nvPr>
        </p:nvSpPr>
        <p:spPr>
          <a:xfrm>
            <a:off x="1104900" y="8828853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p80"/>
          <p:cNvSpPr/>
          <p:nvPr>
            <p:ph idx="3" type="pic"/>
          </p:nvPr>
        </p:nvSpPr>
        <p:spPr>
          <a:xfrm>
            <a:off x="8153396" y="12016056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p80"/>
          <p:cNvSpPr/>
          <p:nvPr>
            <p:ph idx="4" type="pic"/>
          </p:nvPr>
        </p:nvSpPr>
        <p:spPr>
          <a:xfrm>
            <a:off x="15163793" y="8828853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80"/>
          <p:cNvSpPr/>
          <p:nvPr>
            <p:ph idx="5" type="pic"/>
          </p:nvPr>
        </p:nvSpPr>
        <p:spPr>
          <a:xfrm>
            <a:off x="22212297" y="12016056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80"/>
          <p:cNvSpPr/>
          <p:nvPr>
            <p:ph idx="6" type="pic"/>
          </p:nvPr>
        </p:nvSpPr>
        <p:spPr>
          <a:xfrm>
            <a:off x="29298902" y="8828853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29" name="Google Shape;829;p80"/>
          <p:cNvGrpSpPr/>
          <p:nvPr/>
        </p:nvGrpSpPr>
        <p:grpSpPr>
          <a:xfrm>
            <a:off x="34015681" y="19477636"/>
            <a:ext cx="2560271" cy="1099690"/>
            <a:chOff x="34015681" y="19477636"/>
            <a:chExt cx="2560271" cy="1099690"/>
          </a:xfrm>
        </p:grpSpPr>
        <p:sp>
          <p:nvSpPr>
            <p:cNvPr id="830" name="Google Shape;830;p80"/>
            <p:cNvSpPr/>
            <p:nvPr/>
          </p:nvSpPr>
          <p:spPr>
            <a:xfrm>
              <a:off x="36420552" y="19687526"/>
              <a:ext cx="155400" cy="88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Logo&#10;&#10;Description automatically generated" id="831" name="Google Shape;831;p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15681" y="19477636"/>
              <a:ext cx="2159580" cy="743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2" name="Google Shape;832;p80"/>
          <p:cNvSpPr txBox="1"/>
          <p:nvPr/>
        </p:nvSpPr>
        <p:spPr>
          <a:xfrm>
            <a:off x="1104900" y="-3869975"/>
            <a:ext cx="61995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33" name="Google Shape;833;p80"/>
          <p:cNvSpPr txBox="1"/>
          <p:nvPr>
            <p:ph idx="1" type="subTitle"/>
          </p:nvPr>
        </p:nvSpPr>
        <p:spPr>
          <a:xfrm>
            <a:off x="29297376" y="7949100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834" name="Google Shape;834;p80"/>
          <p:cNvSpPr txBox="1"/>
          <p:nvPr>
            <p:ph idx="7" type="subTitle"/>
          </p:nvPr>
        </p:nvSpPr>
        <p:spPr>
          <a:xfrm>
            <a:off x="29297376" y="7235663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835" name="Google Shape;835;p80"/>
          <p:cNvSpPr txBox="1"/>
          <p:nvPr>
            <p:ph idx="8" type="subTitle"/>
          </p:nvPr>
        </p:nvSpPr>
        <p:spPr>
          <a:xfrm>
            <a:off x="29297376" y="6492938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/>
        </p:txBody>
      </p:sp>
      <p:sp>
        <p:nvSpPr>
          <p:cNvPr id="836" name="Google Shape;836;p80"/>
          <p:cNvSpPr txBox="1"/>
          <p:nvPr>
            <p:ph idx="9" type="subTitle"/>
          </p:nvPr>
        </p:nvSpPr>
        <p:spPr>
          <a:xfrm>
            <a:off x="1106424" y="7946136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837" name="Google Shape;837;p80"/>
          <p:cNvSpPr txBox="1"/>
          <p:nvPr>
            <p:ph idx="13" type="subTitle"/>
          </p:nvPr>
        </p:nvSpPr>
        <p:spPr>
          <a:xfrm>
            <a:off x="1106424" y="7232904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838" name="Google Shape;838;p80"/>
          <p:cNvSpPr txBox="1"/>
          <p:nvPr>
            <p:ph idx="14" type="subTitle"/>
          </p:nvPr>
        </p:nvSpPr>
        <p:spPr>
          <a:xfrm>
            <a:off x="1106424" y="6492240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/>
        </p:txBody>
      </p:sp>
      <p:sp>
        <p:nvSpPr>
          <p:cNvPr id="839" name="Google Shape;839;p80"/>
          <p:cNvSpPr txBox="1"/>
          <p:nvPr>
            <p:ph idx="15" type="subTitle"/>
          </p:nvPr>
        </p:nvSpPr>
        <p:spPr>
          <a:xfrm>
            <a:off x="8156448" y="11137392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840" name="Google Shape;840;p80"/>
          <p:cNvSpPr txBox="1"/>
          <p:nvPr>
            <p:ph idx="16" type="subTitle"/>
          </p:nvPr>
        </p:nvSpPr>
        <p:spPr>
          <a:xfrm>
            <a:off x="8156448" y="10424160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841" name="Google Shape;841;p80"/>
          <p:cNvSpPr txBox="1"/>
          <p:nvPr>
            <p:ph idx="17" type="subTitle"/>
          </p:nvPr>
        </p:nvSpPr>
        <p:spPr>
          <a:xfrm>
            <a:off x="8156448" y="9683496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/>
        </p:txBody>
      </p:sp>
      <p:sp>
        <p:nvSpPr>
          <p:cNvPr id="842" name="Google Shape;842;p80"/>
          <p:cNvSpPr txBox="1"/>
          <p:nvPr>
            <p:ph idx="18" type="subTitle"/>
          </p:nvPr>
        </p:nvSpPr>
        <p:spPr>
          <a:xfrm>
            <a:off x="15160752" y="7946136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843" name="Google Shape;843;p80"/>
          <p:cNvSpPr txBox="1"/>
          <p:nvPr>
            <p:ph idx="19" type="subTitle"/>
          </p:nvPr>
        </p:nvSpPr>
        <p:spPr>
          <a:xfrm>
            <a:off x="15160752" y="7232904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844" name="Google Shape;844;p80"/>
          <p:cNvSpPr txBox="1"/>
          <p:nvPr>
            <p:ph idx="20" type="subTitle"/>
          </p:nvPr>
        </p:nvSpPr>
        <p:spPr>
          <a:xfrm>
            <a:off x="15160752" y="6492240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/>
        </p:txBody>
      </p:sp>
      <p:sp>
        <p:nvSpPr>
          <p:cNvPr id="845" name="Google Shape;845;p80"/>
          <p:cNvSpPr txBox="1"/>
          <p:nvPr>
            <p:ph idx="21" type="subTitle"/>
          </p:nvPr>
        </p:nvSpPr>
        <p:spPr>
          <a:xfrm>
            <a:off x="22210776" y="11137392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846" name="Google Shape;846;p80"/>
          <p:cNvSpPr txBox="1"/>
          <p:nvPr>
            <p:ph idx="22" type="subTitle"/>
          </p:nvPr>
        </p:nvSpPr>
        <p:spPr>
          <a:xfrm>
            <a:off x="22210776" y="10424160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/>
        </p:txBody>
      </p:sp>
      <p:sp>
        <p:nvSpPr>
          <p:cNvPr id="847" name="Google Shape;847;p80"/>
          <p:cNvSpPr txBox="1"/>
          <p:nvPr>
            <p:ph idx="23" type="subTitle"/>
          </p:nvPr>
        </p:nvSpPr>
        <p:spPr>
          <a:xfrm>
            <a:off x="22210776" y="9683496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/>
        </p:txBody>
      </p:sp>
      <p:sp>
        <p:nvSpPr>
          <p:cNvPr id="848" name="Google Shape;848;p80"/>
          <p:cNvSpPr txBox="1"/>
          <p:nvPr>
            <p:ph idx="24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_Timeline">
  <p:cSld name="Complex_Timeline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blur&#10;&#10;Description automatically generated" id="850" name="Google Shape;85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81"/>
          <p:cNvSpPr/>
          <p:nvPr/>
        </p:nvSpPr>
        <p:spPr>
          <a:xfrm flipH="1" rot="10800000">
            <a:off x="1" y="14987099"/>
            <a:ext cx="36576000" cy="5586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2" name="Google Shape;852;p81"/>
          <p:cNvSpPr/>
          <p:nvPr/>
        </p:nvSpPr>
        <p:spPr>
          <a:xfrm>
            <a:off x="1" y="-1"/>
            <a:ext cx="36576000" cy="11267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3" name="Google Shape;853;p81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grpSp>
        <p:nvGrpSpPr>
          <p:cNvPr id="854" name="Google Shape;854;p81"/>
          <p:cNvGrpSpPr/>
          <p:nvPr/>
        </p:nvGrpSpPr>
        <p:grpSpPr>
          <a:xfrm>
            <a:off x="34015681" y="19477636"/>
            <a:ext cx="2560271" cy="1099690"/>
            <a:chOff x="34015681" y="19477636"/>
            <a:chExt cx="2560271" cy="1099690"/>
          </a:xfrm>
        </p:grpSpPr>
        <p:sp>
          <p:nvSpPr>
            <p:cNvPr id="855" name="Google Shape;855;p81"/>
            <p:cNvSpPr/>
            <p:nvPr/>
          </p:nvSpPr>
          <p:spPr>
            <a:xfrm>
              <a:off x="36420552" y="19687526"/>
              <a:ext cx="155400" cy="88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Logo&#10;&#10;Description automatically generated" id="856" name="Google Shape;856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15681" y="19477636"/>
              <a:ext cx="2159580" cy="743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7" name="Google Shape;857;p81"/>
          <p:cNvSpPr txBox="1"/>
          <p:nvPr>
            <p:ph idx="1" type="subTitle"/>
          </p:nvPr>
        </p:nvSpPr>
        <p:spPr>
          <a:xfrm>
            <a:off x="20250900" y="6124325"/>
            <a:ext cx="15069900" cy="145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81"/>
          <p:cNvSpPr txBox="1"/>
          <p:nvPr>
            <p:ph idx="2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wo Colum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3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mo - Image Layout">
  <p:cSld name="1_Demo - Image Layout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6575999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82"/>
          <p:cNvSpPr/>
          <p:nvPr>
            <p:ph idx="2" type="pic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- Insert Video Layout">
  <p:cSld name="Demo - Insert Video Layout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3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5" name="Google Shape;865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866" name="Google Shape;866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127" y="2587248"/>
            <a:ext cx="8439772" cy="2906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">
  <p:cSld name="Title, Subtitle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5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869" name="Google Shape;869;p85"/>
          <p:cNvSpPr txBox="1"/>
          <p:nvPr>
            <p:ph idx="1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ullets 1">
  <p:cSld name="Title, Subtitle, Bullets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6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872" name="Google Shape;872;p86"/>
          <p:cNvSpPr txBox="1"/>
          <p:nvPr>
            <p:ph idx="1" type="body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i="0" sz="4800" u="none" cap="none" strike="noStrik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i="0" sz="4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873" name="Google Shape;873;p86"/>
          <p:cNvSpPr txBox="1"/>
          <p:nvPr>
            <p:ph idx="2" type="body"/>
          </p:nvPr>
        </p:nvSpPr>
        <p:spPr>
          <a:xfrm>
            <a:off x="2514600" y="4846320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ULLET_ICON_Title, Subtitle, and Content">
  <p:cSld name="1_BULLET_ICON_Title, Subtitle, and Content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7"/>
          <p:cNvSpPr txBox="1"/>
          <p:nvPr>
            <p:ph type="title"/>
          </p:nvPr>
        </p:nvSpPr>
        <p:spPr>
          <a:xfrm>
            <a:off x="1661160" y="1737363"/>
            <a:ext cx="332544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37100" lIns="274300" spcFirstLastPara="1" rIns="274300" wrap="square" tIns="1371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rebuchet MS"/>
              <a:buNone/>
              <a:defRPr sz="9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76" name="Google Shape;876;p87"/>
          <p:cNvSpPr txBox="1"/>
          <p:nvPr>
            <p:ph idx="1" type="body"/>
          </p:nvPr>
        </p:nvSpPr>
        <p:spPr>
          <a:xfrm>
            <a:off x="1722501" y="7010118"/>
            <a:ext cx="33162000" cy="12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00" lIns="274300" spcFirstLastPara="1" rIns="274300" wrap="square" tIns="137100">
            <a:noAutofit/>
          </a:bodyPr>
          <a:lstStyle>
            <a:lvl1pPr indent="-457200" lvl="0" marL="457200" marR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Char char="•"/>
              <a:defRPr b="0" i="0" sz="4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•"/>
              <a:defRPr b="0" i="0" sz="4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b="0" i="0" sz="36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32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5842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Noto Sans Symbols"/>
              <a:buChar char="▪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7" name="Google Shape;877;p87"/>
          <p:cNvSpPr txBox="1"/>
          <p:nvPr>
            <p:ph idx="2" type="body"/>
          </p:nvPr>
        </p:nvSpPr>
        <p:spPr>
          <a:xfrm>
            <a:off x="1661160" y="3627123"/>
            <a:ext cx="33254400" cy="1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00" lIns="274300" spcFirstLastPara="1" rIns="274300" wrap="square" tIns="13710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200"/>
              <a:buFont typeface="Arial"/>
              <a:buNone/>
              <a:defRPr b="0" i="0" sz="9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5842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42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42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42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_Two Column">
  <p:cSld name="CONFIDENTIAL_Two Colum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i="0" sz="44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i="0" sz="40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indent="-457200" lvl="2" marL="1371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i="0" sz="36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indent="-43180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i="0" sz="3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i="0" sz="28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indent="-57150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indent="-57150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i="0" sz="5400" u="none" cap="none" strike="noStrik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708485" y="19635786"/>
            <a:ext cx="731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>
              <a:latin typeface="NVIDIA Sans Medium"/>
              <a:ea typeface="NVIDIA Sans Medium"/>
              <a:cs typeface="NVIDIA Sans Medium"/>
              <a:sym typeface="NVIDIA Sans Medium"/>
            </a:endParaRPr>
          </a:p>
        </p:txBody>
      </p:sp>
      <p:sp>
        <p:nvSpPr>
          <p:cNvPr id="70" name="Google Shape;70;p10"/>
          <p:cNvSpPr txBox="1"/>
          <p:nvPr>
            <p:ph idx="3" type="subTitle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1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21.xml"/><Relationship Id="rId44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20.xml"/><Relationship Id="rId43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45" Type="http://schemas.openxmlformats.org/officeDocument/2006/relationships/theme" Target="../theme/theme2.xml"/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37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13.xml"/><Relationship Id="rId3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15.xml"/><Relationship Id="rId38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62.xml"/><Relationship Id="rId42" Type="http://schemas.openxmlformats.org/officeDocument/2006/relationships/slideLayout" Target="../slideLayouts/slideLayout84.xml"/><Relationship Id="rId41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64.xml"/><Relationship Id="rId44" Type="http://schemas.openxmlformats.org/officeDocument/2006/relationships/theme" Target="../theme/theme3.xml"/><Relationship Id="rId21" Type="http://schemas.openxmlformats.org/officeDocument/2006/relationships/slideLayout" Target="../slideLayouts/slideLayout63.xml"/><Relationship Id="rId43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65.xml"/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59.xml"/><Relationship Id="rId39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i="0" sz="7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34061399" y="19504414"/>
            <a:ext cx="2514601" cy="1072783"/>
            <a:chOff x="34061399" y="19504414"/>
            <a:chExt cx="2514601" cy="1072783"/>
          </a:xfrm>
        </p:grpSpPr>
        <p:sp>
          <p:nvSpPr>
            <p:cNvPr id="11" name="Google Shape;11;p1"/>
            <p:cNvSpPr/>
            <p:nvPr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12" name="Google Shape;12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34061399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b="1" i="0" sz="7200" u="none" cap="none" strike="noStrik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447" name="Google Shape;447;p45"/>
          <p:cNvGrpSpPr/>
          <p:nvPr/>
        </p:nvGrpSpPr>
        <p:grpSpPr>
          <a:xfrm>
            <a:off x="34061399" y="19504414"/>
            <a:ext cx="2514553" cy="1072912"/>
            <a:chOff x="34061399" y="19504414"/>
            <a:chExt cx="2514553" cy="1072912"/>
          </a:xfrm>
        </p:grpSpPr>
        <p:sp>
          <p:nvSpPr>
            <p:cNvPr id="448" name="Google Shape;448;p45"/>
            <p:cNvSpPr/>
            <p:nvPr/>
          </p:nvSpPr>
          <p:spPr>
            <a:xfrm>
              <a:off x="36420552" y="19687526"/>
              <a:ext cx="155400" cy="88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descr="A picture containing shape&#10;&#10;Description automatically generated" id="449" name="Google Shape;449;p45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34061399" y="19504414"/>
              <a:ext cx="2003438" cy="6902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23" r:id="rId34"/>
    <p:sldLayoutId id="2147483724" r:id="rId35"/>
    <p:sldLayoutId id="2147483725" r:id="rId36"/>
    <p:sldLayoutId id="2147483726" r:id="rId37"/>
    <p:sldLayoutId id="2147483727" r:id="rId38"/>
    <p:sldLayoutId id="2147483728" r:id="rId39"/>
    <p:sldLayoutId id="2147483729" r:id="rId40"/>
    <p:sldLayoutId id="2147483730" r:id="rId41"/>
    <p:sldLayoutId id="2147483731" r:id="rId42"/>
    <p:sldLayoutId id="2147483732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nvidia.com/doca-downloads" TargetMode="External"/><Relationship Id="rId4" Type="http://schemas.openxmlformats.org/officeDocument/2006/relationships/hyperlink" Target="https://docs.nvidia.com/doca/sdk/nvidia+openvswitch+acceleration+-+ovs+in+doca/index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vn-kubernetes.io/features/hardware-offload/ovs-doc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8"/>
          <p:cNvSpPr txBox="1"/>
          <p:nvPr>
            <p:ph type="ctrTitle"/>
          </p:nvPr>
        </p:nvSpPr>
        <p:spPr>
          <a:xfrm>
            <a:off x="1513012" y="13704917"/>
            <a:ext cx="274320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en-US"/>
              <a:t>OVS DOCA - The Evolution of hardware acceleration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884" name="Google Shape;884;p88"/>
          <p:cNvSpPr txBox="1"/>
          <p:nvPr>
            <p:ph idx="1" type="subTitle"/>
          </p:nvPr>
        </p:nvSpPr>
        <p:spPr>
          <a:xfrm>
            <a:off x="1513012" y="18663067"/>
            <a:ext cx="27432000" cy="1703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Maor Dickman, OVS+OVN Conference, Fall 2024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97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OVS DOCA release and roadmap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28" name="Google Shape;1028;p97"/>
          <p:cNvSpPr txBox="1"/>
          <p:nvPr>
            <p:ph idx="1" type="body"/>
          </p:nvPr>
        </p:nvSpPr>
        <p:spPr>
          <a:xfrm>
            <a:off x="2514600" y="4846320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NVIDIA OVS-DOCA is </a:t>
            </a:r>
            <a:r>
              <a:rPr lang="en-US"/>
              <a:t>globally</a:t>
            </a:r>
            <a:r>
              <a:rPr lang="en-US"/>
              <a:t> </a:t>
            </a:r>
            <a:r>
              <a:rPr lang="en-US"/>
              <a:t>available</a:t>
            </a:r>
            <a:r>
              <a:rPr lang="en-US"/>
              <a:t> as part of </a:t>
            </a:r>
            <a:r>
              <a:rPr lang="en-US"/>
              <a:t>DOCA package (current version 2.9</a:t>
            </a:r>
            <a:r>
              <a:rPr lang="en-US"/>
              <a:t>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Based on upstream OVS LTS 3.3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Supported features: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VLAN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Tunnels: VLXAN, GRE, GENEVE+options.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Header rewrite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Connection tracking (with and without NAT)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sFLOW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Mirroring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DP_HASH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Meter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Hairpin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Bonding (high </a:t>
            </a:r>
            <a:r>
              <a:rPr lang="en-US"/>
              <a:t>availability</a:t>
            </a:r>
            <a:r>
              <a:rPr lang="en-US"/>
              <a:t>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Download: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https://developer.nvidia.com/doca-downloads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User manual: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https://docs.nvidia.com/doca/sdk/nvidia+openvswitch+acceleration+-+ovs+in+doca/index.html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Roadmap: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U</a:t>
            </a:r>
            <a:r>
              <a:rPr lang="en-US"/>
              <a:t>pstream</a:t>
            </a:r>
            <a:r>
              <a:rPr lang="en-US"/>
              <a:t> DOCA DPIF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Live update (Nov2024 LTS)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Security </a:t>
            </a:r>
            <a:r>
              <a:rPr lang="en-US"/>
              <a:t>acceleration (</a:t>
            </a:r>
            <a:r>
              <a:rPr lang="en-US"/>
              <a:t>IPSec and PSP)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Improved debuggability 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Scale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98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Summary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graphicFrame>
        <p:nvGraphicFramePr>
          <p:cNvPr id="1034" name="Google Shape;1034;p98"/>
          <p:cNvGraphicFramePr/>
          <p:nvPr/>
        </p:nvGraphicFramePr>
        <p:xfrm>
          <a:off x="2514614" y="6476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{28021F79-060D-41D1-9F7D-056733093772}</a:tableStyleId>
              </a:tblPr>
              <a:tblGrid>
                <a:gridCol w="7886700"/>
                <a:gridCol w="7886700"/>
                <a:gridCol w="7886700"/>
                <a:gridCol w="7886700"/>
              </a:tblGrid>
              <a:tr h="1516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152400" marR="182875" marL="365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OVS-Kernel</a:t>
                      </a:r>
                      <a:endParaRPr/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OVS-DPDK</a:t>
                      </a:r>
                      <a:endParaRPr/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OVS-DOCA</a:t>
                      </a:r>
                      <a:endParaRPr/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9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Acceleration​</a:t>
                      </a:r>
                      <a:endParaRPr/>
                    </a:p>
                  </a:txBody>
                  <a:tcPr marT="152400" marB="152400" marR="182875" marL="365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Accelerated</a:t>
                      </a:r>
                      <a:endParaRPr/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partially</a:t>
                      </a: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 a</a:t>
                      </a: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ccelerated</a:t>
                      </a: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 </a:t>
                      </a:r>
                      <a:endParaRPr/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Accelerated</a:t>
                      </a:r>
                      <a:endParaRPr/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9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Slowpath perf</a:t>
                      </a:r>
                      <a:endParaRPr/>
                    </a:p>
                  </a:txBody>
                  <a:tcPr marT="152400" marB="152400" marR="182875" marL="365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9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CPS​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sz="3600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9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Fastpath perf</a:t>
                      </a:r>
                      <a:endParaRPr/>
                    </a:p>
                  </a:txBody>
                  <a:tcPr marT="152400" marB="152400" marR="182875" marL="365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      (*Fastpath offloaded)</a:t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                 </a:t>
                      </a: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(*In price of more CPU)</a:t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9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CPU usage</a:t>
                      </a:r>
                      <a:endParaRPr/>
                    </a:p>
                  </a:txBody>
                  <a:tcPr marT="152400" marB="152400" marR="182875" marL="365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9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>
                          <a:solidFill>
                            <a:schemeClr val="lt1"/>
                          </a:solidFill>
                        </a:rPr>
                        <a:t>Time to market</a:t>
                      </a:r>
                      <a:endParaRPr sz="3600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52400" marB="152400" marR="182875" marL="365750" anchor="ctr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pic>
        <p:nvPicPr>
          <p:cNvPr id="1035" name="Google Shape;103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925" y="10256375"/>
            <a:ext cx="2362225" cy="1467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7175" y="10247138"/>
            <a:ext cx="2362225" cy="148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7175" y="12337238"/>
            <a:ext cx="2362225" cy="148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35988" y="11983025"/>
            <a:ext cx="2087650" cy="17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47513" y="16193325"/>
            <a:ext cx="2087650" cy="17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8700" y="16233063"/>
            <a:ext cx="2362225" cy="1467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7175" y="14139938"/>
            <a:ext cx="2362225" cy="148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2925" y="12240663"/>
            <a:ext cx="2362225" cy="1467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3" name="Google Shape;1043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42413" y="14108050"/>
            <a:ext cx="2087650" cy="17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4475" y="16328513"/>
            <a:ext cx="2362225" cy="148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72661" y="18211975"/>
            <a:ext cx="1294139" cy="13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73277" y="18144350"/>
            <a:ext cx="1425523" cy="14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" name="Google Shape;1047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05275" y="17999863"/>
            <a:ext cx="2362225" cy="1485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98"/>
          <p:cNvSpPr txBox="1"/>
          <p:nvPr>
            <p:ph idx="1" type="body"/>
          </p:nvPr>
        </p:nvSpPr>
        <p:spPr>
          <a:xfrm>
            <a:off x="2514600" y="367460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0" lvl="0" marL="457200" rtl="0" algn="l"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b="1" lang="en-US"/>
              <a:t>OVS-DOCA improves performance metrics for both fastpath and slowpath to meet existing and future </a:t>
            </a:r>
            <a:r>
              <a:rPr b="1" lang="en-US"/>
              <a:t>networking</a:t>
            </a:r>
            <a:r>
              <a:rPr b="1" lang="en-US"/>
              <a:t> </a:t>
            </a:r>
            <a:r>
              <a:rPr b="1" lang="en-US"/>
              <a:t>demands</a:t>
            </a:r>
            <a:r>
              <a:rPr b="1" lang="en-US"/>
              <a:t> while maintaining compatibility with the OVS architecture.</a:t>
            </a:r>
            <a:endParaRPr b="1"/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b="1" lang="en-US"/>
              <a:t>OVS-DOCA surpassed both kernel and DPDK versions in performance and features</a:t>
            </a:r>
            <a:endParaRPr b="1"/>
          </a:p>
          <a:p>
            <a:pPr indent="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9" name="Google Shape;1049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1313" y="14108050"/>
            <a:ext cx="2087650" cy="17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73263" y="10139575"/>
            <a:ext cx="2087650" cy="17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99"/>
          <p:cNvSpPr txBox="1"/>
          <p:nvPr>
            <p:ph idx="1" type="body"/>
          </p:nvPr>
        </p:nvSpPr>
        <p:spPr>
          <a:xfrm>
            <a:off x="1473200" y="1865313"/>
            <a:ext cx="18477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</a:pPr>
            <a:r>
              <a:rPr lang="en-US"/>
              <a:t>Example Slides</a:t>
            </a:r>
            <a:endParaRPr/>
          </a:p>
        </p:txBody>
      </p:sp>
      <p:sp>
        <p:nvSpPr>
          <p:cNvPr id="1056" name="Google Shape;1056;p99"/>
          <p:cNvSpPr txBox="1"/>
          <p:nvPr>
            <p:ph type="title"/>
          </p:nvPr>
        </p:nvSpPr>
        <p:spPr>
          <a:xfrm>
            <a:off x="1472184" y="1789176"/>
            <a:ext cx="18480000" cy="594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9" name="Google Shape;889;p89"/>
          <p:cNvGraphicFramePr/>
          <p:nvPr/>
        </p:nvGraphicFramePr>
        <p:xfrm>
          <a:off x="18651265" y="70347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{28021F79-060D-41D1-9F7D-056733093772}</a:tableStyleId>
              </a:tblPr>
              <a:tblGrid>
                <a:gridCol w="988250"/>
                <a:gridCol w="14907650"/>
              </a:tblGrid>
              <a:tr h="179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5400"/>
                        <a:buFont typeface="Arial"/>
                        <a:buNone/>
                      </a:pPr>
                      <a:r>
                        <a:rPr b="0" lang="en-US" sz="5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endParaRPr/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56F"/>
                        </a:buClr>
                        <a:buSzPts val="4800"/>
                        <a:buFont typeface="Arial"/>
                        <a:buNone/>
                      </a:pPr>
                      <a:r>
                        <a:rPr b="0" lang="en-US" sz="4000">
                          <a:latin typeface="NVIDIA Sans Medium"/>
                          <a:ea typeface="NVIDIA Sans Medium"/>
                          <a:cs typeface="NVIDIA Sans Medium"/>
                          <a:sym typeface="NVIDIA Sans Medium"/>
                        </a:rPr>
                        <a:t>Purpose &amp; Motivation</a:t>
                      </a:r>
                      <a:endParaRPr b="0" sz="4000">
                        <a:latin typeface="NVIDIA Sans Medium"/>
                        <a:ea typeface="NVIDIA Sans Medium"/>
                        <a:cs typeface="NVIDIA Sans Medium"/>
                        <a:sym typeface="NVIDIA Sans Medium"/>
                      </a:endParaRPr>
                    </a:p>
                  </a:txBody>
                  <a:tcPr marT="0" marB="0" marR="36575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9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5400"/>
                        <a:buFont typeface="Arial"/>
                        <a:buNone/>
                      </a:pPr>
                      <a:r>
                        <a:rPr lang="en-US" sz="5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endParaRPr/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56F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lt1"/>
                          </a:solidFill>
                          <a:latin typeface="NVIDIA Sans Medium"/>
                          <a:ea typeface="NVIDIA Sans Medium"/>
                          <a:cs typeface="NVIDIA Sans Medium"/>
                          <a:sym typeface="NVIDIA Sans Medium"/>
                        </a:rPr>
                        <a:t>Existing Hardware Accelerated OVS </a:t>
                      </a:r>
                      <a:r>
                        <a:rPr lang="en-US" sz="4000">
                          <a:solidFill>
                            <a:schemeClr val="lt1"/>
                          </a:solidFill>
                          <a:latin typeface="NVIDIA Sans Medium"/>
                          <a:ea typeface="NVIDIA Sans Medium"/>
                          <a:cs typeface="NVIDIA Sans Medium"/>
                          <a:sym typeface="NVIDIA Sans Medium"/>
                        </a:rPr>
                        <a:t>(Kernel/DPDK)</a:t>
                      </a:r>
                      <a:endParaRPr>
                        <a:latin typeface="NVIDIA Sans Medium"/>
                        <a:ea typeface="NVIDIA Sans Medium"/>
                        <a:cs typeface="NVIDIA Sans Medium"/>
                        <a:sym typeface="NVIDIA Sans Medium"/>
                      </a:endParaRPr>
                    </a:p>
                  </a:txBody>
                  <a:tcPr marT="0" marB="0" marR="36575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5400"/>
                        <a:buFont typeface="Arial"/>
                        <a:buNone/>
                      </a:pPr>
                      <a:r>
                        <a:rPr lang="en-US" sz="540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endParaRPr sz="54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56F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lt1"/>
                          </a:solidFill>
                          <a:latin typeface="NVIDIA Sans Medium"/>
                          <a:ea typeface="NVIDIA Sans Medium"/>
                          <a:cs typeface="NVIDIA Sans Medium"/>
                          <a:sym typeface="NVIDIA Sans Medium"/>
                        </a:rPr>
                        <a:t>Vendor specific </a:t>
                      </a:r>
                      <a:r>
                        <a:rPr lang="en-US" sz="4000">
                          <a:solidFill>
                            <a:schemeClr val="lt1"/>
                          </a:solidFill>
                          <a:latin typeface="NVIDIA Sans Medium"/>
                          <a:ea typeface="NVIDIA Sans Medium"/>
                          <a:cs typeface="NVIDIA Sans Medium"/>
                          <a:sym typeface="NVIDIA Sans Medium"/>
                        </a:rPr>
                        <a:t>accelerations</a:t>
                      </a:r>
                      <a:endParaRPr sz="4000">
                        <a:solidFill>
                          <a:schemeClr val="lt1"/>
                        </a:solidFill>
                        <a:latin typeface="NVIDIA Sans Medium"/>
                        <a:ea typeface="NVIDIA Sans Medium"/>
                        <a:cs typeface="NVIDIA Sans Medium"/>
                        <a:sym typeface="NVIDIA Sans Medium"/>
                      </a:endParaRPr>
                    </a:p>
                  </a:txBody>
                  <a:tcPr marT="0" marB="0" marR="36575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9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5400"/>
                        <a:buFont typeface="Arial"/>
                        <a:buNone/>
                      </a:pPr>
                      <a:r>
                        <a:rPr lang="en-US" sz="5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endParaRPr sz="54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56F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lt1"/>
                          </a:solidFill>
                          <a:latin typeface="NVIDIA Sans Medium"/>
                          <a:ea typeface="NVIDIA Sans Medium"/>
                          <a:cs typeface="NVIDIA Sans Medium"/>
                          <a:sym typeface="NVIDIA Sans Medium"/>
                        </a:rPr>
                        <a:t>What is NVIDIA DOCA?</a:t>
                      </a:r>
                      <a:endParaRPr sz="4000">
                        <a:solidFill>
                          <a:schemeClr val="lt1"/>
                        </a:solidFill>
                        <a:latin typeface="NVIDIA Sans Medium"/>
                        <a:ea typeface="NVIDIA Sans Medium"/>
                        <a:cs typeface="NVIDIA Sans Medium"/>
                        <a:sym typeface="NVIDIA Sans Medium"/>
                      </a:endParaRPr>
                    </a:p>
                  </a:txBody>
                  <a:tcPr marT="0" marB="0" marR="36575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9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5400"/>
                        <a:buFont typeface="Arial"/>
                        <a:buNone/>
                      </a:pPr>
                      <a:r>
                        <a:rPr lang="en-US" sz="5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endParaRPr/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56F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lt1"/>
                          </a:solidFill>
                          <a:latin typeface="NVIDIA Sans Medium"/>
                          <a:ea typeface="NVIDIA Sans Medium"/>
                          <a:cs typeface="NVIDIA Sans Medium"/>
                          <a:sym typeface="NVIDIA Sans Medium"/>
                        </a:rPr>
                        <a:t>OVS DOCA </a:t>
                      </a:r>
                      <a:r>
                        <a:rPr lang="en-US" sz="4000">
                          <a:solidFill>
                            <a:schemeClr val="lt1"/>
                          </a:solidFill>
                          <a:latin typeface="NVIDIA Sans Medium"/>
                          <a:ea typeface="NVIDIA Sans Medium"/>
                          <a:cs typeface="NVIDIA Sans Medium"/>
                          <a:sym typeface="NVIDIA Sans Medium"/>
                        </a:rPr>
                        <a:t>accelerations</a:t>
                      </a:r>
                      <a:endParaRPr>
                        <a:latin typeface="NVIDIA Sans Medium"/>
                        <a:ea typeface="NVIDIA Sans Medium"/>
                        <a:cs typeface="NVIDIA Sans Medium"/>
                        <a:sym typeface="NVIDIA Sans Medium"/>
                      </a:endParaRPr>
                    </a:p>
                  </a:txBody>
                  <a:tcPr marT="0" marB="0" marR="36575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796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endParaRPr/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6A56F"/>
                        </a:buClr>
                        <a:buSzPts val="48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lt1"/>
                          </a:solidFill>
                          <a:latin typeface="NVIDIA Sans Medium"/>
                          <a:ea typeface="NVIDIA Sans Medium"/>
                          <a:cs typeface="NVIDIA Sans Medium"/>
                          <a:sym typeface="NVIDIA Sans Medium"/>
                        </a:rPr>
                        <a:t>Summary</a:t>
                      </a:r>
                      <a:endParaRPr>
                        <a:latin typeface="NVIDIA Sans Medium"/>
                        <a:ea typeface="NVIDIA Sans Medium"/>
                        <a:cs typeface="NVIDIA Sans Medium"/>
                        <a:sym typeface="NVIDIA Sans Medium"/>
                      </a:endParaRPr>
                    </a:p>
                  </a:txBody>
                  <a:tcPr marT="0" marB="0" marR="36575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890" name="Google Shape;890;p89"/>
          <p:cNvSpPr txBox="1"/>
          <p:nvPr/>
        </p:nvSpPr>
        <p:spPr>
          <a:xfrm>
            <a:off x="19524558" y="5114484"/>
            <a:ext cx="11249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B9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76B900"/>
                </a:solidFill>
                <a:latin typeface="NVIDIA Sans"/>
                <a:ea typeface="NVIDIA Sans"/>
                <a:cs typeface="NVIDIA Sans"/>
                <a:sym typeface="NVIDIA Sans"/>
              </a:rPr>
              <a:t>Agenda</a:t>
            </a:r>
            <a:endParaRPr b="1">
              <a:latin typeface="NVIDIA Sans"/>
              <a:ea typeface="NVIDIA Sans"/>
              <a:cs typeface="NVIDIA Sans"/>
              <a:sym typeface="NVIDI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0"/>
          <p:cNvSpPr txBox="1"/>
          <p:nvPr>
            <p:ph idx="1" type="body"/>
          </p:nvPr>
        </p:nvSpPr>
        <p:spPr>
          <a:xfrm>
            <a:off x="2514600" y="3674601"/>
            <a:ext cx="31546800" cy="15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Data centers networking becomes ever more demanding.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Throughput &gt; 100G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Low and predictable latency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High concurrent connections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High connections rate combined with high packet rate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RDMA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Security</a:t>
            </a:r>
            <a:endParaRPr/>
          </a:p>
          <a:p>
            <a:pPr indent="-457200" lvl="0" marL="457200" rtl="0" algn="l"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AI workloads </a:t>
            </a:r>
            <a:r>
              <a:rPr lang="en-US"/>
              <a:t>raise</a:t>
            </a:r>
            <a:r>
              <a:rPr lang="en-US"/>
              <a:t> the bar, demanding more</a:t>
            </a:r>
            <a:br>
              <a:rPr lang="en-US"/>
            </a:br>
            <a:r>
              <a:rPr lang="en-US"/>
              <a:t>performance</a:t>
            </a:r>
            <a:r>
              <a:rPr lang="en-US"/>
              <a:t>, lower latency, and advanced</a:t>
            </a:r>
            <a:br>
              <a:rPr lang="en-US"/>
            </a:br>
            <a:r>
              <a:rPr lang="en-US"/>
              <a:t>networking capabilities, all at a much higher</a:t>
            </a:r>
            <a:br>
              <a:rPr lang="en-US"/>
            </a:br>
            <a:r>
              <a:rPr lang="en-US"/>
              <a:t>bandwidth (200/400G+)</a:t>
            </a:r>
            <a:endParaRPr b="1"/>
          </a:p>
          <a:p>
            <a:pPr indent="-457200" lvl="0" marL="457200" rtl="0" algn="l"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b="1" lang="en-US"/>
              <a:t>Implications</a:t>
            </a:r>
            <a:endParaRPr b="1"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b="1" lang="en-US" sz="4400"/>
              <a:t>Current HW accelerated OVS (Kernel/DPDK) falls</a:t>
            </a:r>
            <a:br>
              <a:rPr b="1" lang="en-US" sz="4400"/>
            </a:br>
            <a:r>
              <a:rPr b="1" lang="en-US" sz="4400"/>
              <a:t>short of meeting today’s demands and</a:t>
            </a:r>
            <a:br>
              <a:rPr b="1" lang="en-US" sz="4400"/>
            </a:br>
            <a:r>
              <a:rPr b="1" lang="en-US" sz="4400"/>
              <a:t>tomorrow’s challenges</a:t>
            </a:r>
            <a:endParaRPr b="1"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b="1" lang="en-US"/>
              <a:t>Customers look for alternative solutions or develop</a:t>
            </a:r>
            <a:br>
              <a:rPr b="1" lang="en-US"/>
            </a:br>
            <a:r>
              <a:rPr b="1" lang="en-US"/>
              <a:t>their own OVS</a:t>
            </a:r>
            <a:endParaRPr b="1"/>
          </a:p>
          <a:p>
            <a:pPr indent="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90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Purpose &amp; Motivation</a:t>
            </a:r>
            <a:endParaRPr/>
          </a:p>
        </p:txBody>
      </p:sp>
      <p:pic>
        <p:nvPicPr>
          <p:cNvPr id="898" name="Google Shape;89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2350" y="7853950"/>
            <a:ext cx="19611648" cy="1103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1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OVS kernel </a:t>
            </a:r>
            <a:r>
              <a:rPr lang="en-US"/>
              <a:t>Acceleration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05" name="Google Shape;905;p91"/>
          <p:cNvSpPr txBox="1"/>
          <p:nvPr>
            <p:ph idx="1" type="body"/>
          </p:nvPr>
        </p:nvSpPr>
        <p:spPr>
          <a:xfrm>
            <a:off x="2514600" y="3674601"/>
            <a:ext cx="31546800" cy="15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Accelerated OVS based on Kernel API: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Megaflows offload using TC flower (traffic control) module APIs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Connection tracking offload using Kernel netfilter module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Pros: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Mature - firstly introduced in OVS v2.14.0 and Linux kernel v4.10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Large feature set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Stable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Generic API (no vendor specific)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Cons: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Slow control path (</a:t>
            </a:r>
            <a:r>
              <a:rPr lang="en-US"/>
              <a:t>low programming rate</a:t>
            </a:r>
            <a:r>
              <a:rPr lang="en-US"/>
              <a:t>)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Slow time to market</a:t>
            </a:r>
            <a:endParaRPr/>
          </a:p>
          <a:p>
            <a:pPr indent="-457200" lvl="2" marL="22860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Long kernel development cycles</a:t>
            </a:r>
            <a:endParaRPr/>
          </a:p>
          <a:p>
            <a:pPr indent="-457200" lvl="2" marL="22860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Long time till change propagated to Linux distribution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Feature set depend on running kernel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TC API is limited and can’t support </a:t>
            </a:r>
            <a:r>
              <a:rPr lang="en-US"/>
              <a:t>advance</a:t>
            </a:r>
            <a:r>
              <a:rPr lang="en-US"/>
              <a:t>d HW features (dp_hash for example)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High latency for non-offloaded packets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Slowpath performance doesn’t meet requirements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Risky - bug in kernel can crash the system</a:t>
            </a:r>
            <a:endParaRPr/>
          </a:p>
        </p:txBody>
      </p:sp>
      <p:sp>
        <p:nvSpPr>
          <p:cNvPr id="906" name="Google Shape;906;p91"/>
          <p:cNvSpPr/>
          <p:nvPr/>
        </p:nvSpPr>
        <p:spPr>
          <a:xfrm>
            <a:off x="29330725" y="9251150"/>
            <a:ext cx="5980800" cy="17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07" name="Google Shape;907;p91"/>
          <p:cNvSpPr/>
          <p:nvPr/>
        </p:nvSpPr>
        <p:spPr>
          <a:xfrm>
            <a:off x="22714725" y="9241250"/>
            <a:ext cx="6268200" cy="17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08" name="Google Shape;908;p91"/>
          <p:cNvSpPr/>
          <p:nvPr/>
        </p:nvSpPr>
        <p:spPr>
          <a:xfrm>
            <a:off x="22714725" y="4976850"/>
            <a:ext cx="2852400" cy="8028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CLI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09" name="Google Shape;909;p91"/>
          <p:cNvSpPr/>
          <p:nvPr/>
        </p:nvSpPr>
        <p:spPr>
          <a:xfrm>
            <a:off x="25816425" y="4976850"/>
            <a:ext cx="9492600" cy="8028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OpenFlow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10" name="Google Shape;910;p91"/>
          <p:cNvSpPr/>
          <p:nvPr/>
        </p:nvSpPr>
        <p:spPr>
          <a:xfrm>
            <a:off x="22714725" y="5973950"/>
            <a:ext cx="12627600" cy="15780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OVS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11" name="Google Shape;911;p91"/>
          <p:cNvSpPr/>
          <p:nvPr/>
        </p:nvSpPr>
        <p:spPr>
          <a:xfrm>
            <a:off x="22714725" y="7746250"/>
            <a:ext cx="6268200" cy="55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DPIF Netdev (DPDK)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12" name="Google Shape;912;p91"/>
          <p:cNvSpPr/>
          <p:nvPr/>
        </p:nvSpPr>
        <p:spPr>
          <a:xfrm>
            <a:off x="22714725" y="8493750"/>
            <a:ext cx="6268200" cy="55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Netdev Offload (DPDK)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13" name="Google Shape;913;p91"/>
          <p:cNvSpPr/>
          <p:nvPr/>
        </p:nvSpPr>
        <p:spPr>
          <a:xfrm>
            <a:off x="29361905" y="7746250"/>
            <a:ext cx="59808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DPIF Netlink (kernel)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14" name="Google Shape;914;p91"/>
          <p:cNvSpPr/>
          <p:nvPr/>
        </p:nvSpPr>
        <p:spPr>
          <a:xfrm>
            <a:off x="29328225" y="8465850"/>
            <a:ext cx="59808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Netdev Offload TC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15" name="Google Shape;915;p91"/>
          <p:cNvSpPr/>
          <p:nvPr/>
        </p:nvSpPr>
        <p:spPr>
          <a:xfrm>
            <a:off x="29330725" y="9241250"/>
            <a:ext cx="59808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TC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16" name="Google Shape;916;p91"/>
          <p:cNvSpPr/>
          <p:nvPr/>
        </p:nvSpPr>
        <p:spPr>
          <a:xfrm>
            <a:off x="22714725" y="9241250"/>
            <a:ext cx="62682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DPDK rte_flow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17" name="Google Shape;917;p91"/>
          <p:cNvSpPr/>
          <p:nvPr/>
        </p:nvSpPr>
        <p:spPr>
          <a:xfrm>
            <a:off x="22714725" y="11207350"/>
            <a:ext cx="12627600" cy="8028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Hardware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18" name="Google Shape;918;p91"/>
          <p:cNvSpPr txBox="1"/>
          <p:nvPr/>
        </p:nvSpPr>
        <p:spPr>
          <a:xfrm>
            <a:off x="33346375" y="14170500"/>
            <a:ext cx="2299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00" lIns="365700" spcFirstLastPara="1" rIns="365700" wrap="square" tIns="36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Legend</a:t>
            </a:r>
            <a:endParaRPr sz="32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19" name="Google Shape;919;p91"/>
          <p:cNvSpPr/>
          <p:nvPr/>
        </p:nvSpPr>
        <p:spPr>
          <a:xfrm>
            <a:off x="31667275" y="15146950"/>
            <a:ext cx="36756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Community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20" name="Google Shape;920;p91"/>
          <p:cNvSpPr/>
          <p:nvPr/>
        </p:nvSpPr>
        <p:spPr>
          <a:xfrm>
            <a:off x="31667275" y="16051950"/>
            <a:ext cx="3675600" cy="5532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Vendor specific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21" name="Google Shape;921;p91"/>
          <p:cNvSpPr/>
          <p:nvPr/>
        </p:nvSpPr>
        <p:spPr>
          <a:xfrm>
            <a:off x="29328225" y="10224300"/>
            <a:ext cx="5980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Kernel driver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22" name="Google Shape;922;p91"/>
          <p:cNvSpPr/>
          <p:nvPr/>
        </p:nvSpPr>
        <p:spPr>
          <a:xfrm>
            <a:off x="22714725" y="10224300"/>
            <a:ext cx="62682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PMD driver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23" name="Google Shape;923;p91"/>
          <p:cNvSpPr/>
          <p:nvPr/>
        </p:nvSpPr>
        <p:spPr>
          <a:xfrm>
            <a:off x="29182300" y="7643350"/>
            <a:ext cx="6268200" cy="3283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2"/>
          <p:cNvSpPr txBox="1"/>
          <p:nvPr>
            <p:ph idx="1" type="body"/>
          </p:nvPr>
        </p:nvSpPr>
        <p:spPr>
          <a:xfrm>
            <a:off x="2514600" y="4570645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Accelerated</a:t>
            </a:r>
            <a:r>
              <a:rPr lang="en-US"/>
              <a:t> </a:t>
            </a:r>
            <a:r>
              <a:rPr lang="en-US"/>
              <a:t>OVS </a:t>
            </a:r>
            <a:r>
              <a:rPr lang="en-US"/>
              <a:t>DPDK </a:t>
            </a:r>
            <a:r>
              <a:rPr lang="en-US"/>
              <a:t>using rte_flo</a:t>
            </a:r>
            <a:r>
              <a:rPr lang="en-US"/>
              <a:t>w</a:t>
            </a:r>
            <a:r>
              <a:rPr lang="en-US"/>
              <a:t> API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Pros: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Kernel bypass</a:t>
            </a:r>
            <a:endParaRPr/>
          </a:p>
          <a:p>
            <a:pPr indent="-482600" lvl="2" marL="22860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faster c</a:t>
            </a:r>
            <a:r>
              <a:rPr lang="en-US" sz="4000"/>
              <a:t>ontrol path (higher programming rate)</a:t>
            </a:r>
            <a:endParaRPr sz="4000"/>
          </a:p>
          <a:p>
            <a:pPr indent="-482600" lvl="2" marL="22860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faster slowpath </a:t>
            </a:r>
            <a:endParaRPr sz="4000"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No kernel dependency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Cons: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Poor feature set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DPDK</a:t>
            </a:r>
            <a:r>
              <a:rPr lang="en-US"/>
              <a:t> </a:t>
            </a:r>
            <a:r>
              <a:rPr lang="en-US" sz="4400"/>
              <a:t>rte_flow API</a:t>
            </a:r>
            <a:r>
              <a:rPr lang="en-US" sz="4400"/>
              <a:t> </a:t>
            </a:r>
            <a:r>
              <a:rPr lang="en-US"/>
              <a:t>is </a:t>
            </a:r>
            <a:r>
              <a:rPr lang="en-US"/>
              <a:t>too low level </a:t>
            </a:r>
            <a:endParaRPr/>
          </a:p>
          <a:p>
            <a:pPr indent="-457200" lvl="2" marL="22860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Missing HW abstraction</a:t>
            </a:r>
            <a:endParaRPr/>
          </a:p>
          <a:p>
            <a:pPr indent="-457200" lvl="2" marL="22860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Requires consensus from all vendors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rte_flow API is limited and can’t support advanced HW features (dp_hash</a:t>
            </a:r>
            <a:br>
              <a:rPr lang="en-US"/>
            </a:br>
            <a:r>
              <a:rPr lang="en-US"/>
              <a:t>for example)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Connection tracking offload not supported</a:t>
            </a:r>
            <a:endParaRPr/>
          </a:p>
          <a:p>
            <a:pPr indent="0" lvl="0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92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OVS DPDK A</a:t>
            </a:r>
            <a:r>
              <a:rPr lang="en-US"/>
              <a:t>cceleration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31" name="Google Shape;931;p92"/>
          <p:cNvSpPr/>
          <p:nvPr/>
        </p:nvSpPr>
        <p:spPr>
          <a:xfrm>
            <a:off x="29330725" y="9251150"/>
            <a:ext cx="5980800" cy="17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32" name="Google Shape;932;p92"/>
          <p:cNvSpPr/>
          <p:nvPr/>
        </p:nvSpPr>
        <p:spPr>
          <a:xfrm>
            <a:off x="22714725" y="9241250"/>
            <a:ext cx="6268200" cy="17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33" name="Google Shape;933;p92"/>
          <p:cNvSpPr/>
          <p:nvPr/>
        </p:nvSpPr>
        <p:spPr>
          <a:xfrm>
            <a:off x="22714725" y="4976850"/>
            <a:ext cx="2852400" cy="8028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CLI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34" name="Google Shape;934;p92"/>
          <p:cNvSpPr/>
          <p:nvPr/>
        </p:nvSpPr>
        <p:spPr>
          <a:xfrm>
            <a:off x="25816425" y="4976850"/>
            <a:ext cx="9492600" cy="8028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OpenFlow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35" name="Google Shape;935;p92"/>
          <p:cNvSpPr/>
          <p:nvPr/>
        </p:nvSpPr>
        <p:spPr>
          <a:xfrm>
            <a:off x="22714725" y="5973950"/>
            <a:ext cx="12627600" cy="15780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OVS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36" name="Google Shape;936;p92"/>
          <p:cNvSpPr/>
          <p:nvPr/>
        </p:nvSpPr>
        <p:spPr>
          <a:xfrm>
            <a:off x="22714725" y="7746250"/>
            <a:ext cx="6268200" cy="55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DPIF Netdev (DPDK)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37" name="Google Shape;937;p92"/>
          <p:cNvSpPr/>
          <p:nvPr/>
        </p:nvSpPr>
        <p:spPr>
          <a:xfrm>
            <a:off x="22714725" y="8493750"/>
            <a:ext cx="6268200" cy="55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Netdev Offload (DPDK)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38" name="Google Shape;938;p92"/>
          <p:cNvSpPr/>
          <p:nvPr/>
        </p:nvSpPr>
        <p:spPr>
          <a:xfrm>
            <a:off x="29361905" y="7746250"/>
            <a:ext cx="59808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DPIF Netlink (kernel)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39" name="Google Shape;939;p92"/>
          <p:cNvSpPr/>
          <p:nvPr/>
        </p:nvSpPr>
        <p:spPr>
          <a:xfrm>
            <a:off x="29328225" y="8465850"/>
            <a:ext cx="59808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Netdev Offload TC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40" name="Google Shape;940;p92"/>
          <p:cNvSpPr/>
          <p:nvPr/>
        </p:nvSpPr>
        <p:spPr>
          <a:xfrm>
            <a:off x="29330725" y="9241250"/>
            <a:ext cx="59808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TC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41" name="Google Shape;941;p92"/>
          <p:cNvSpPr/>
          <p:nvPr/>
        </p:nvSpPr>
        <p:spPr>
          <a:xfrm>
            <a:off x="22714725" y="9241250"/>
            <a:ext cx="62682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DPDK rte_flow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42" name="Google Shape;942;p92"/>
          <p:cNvSpPr/>
          <p:nvPr/>
        </p:nvSpPr>
        <p:spPr>
          <a:xfrm>
            <a:off x="22714725" y="11207350"/>
            <a:ext cx="12627600" cy="8028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Hardware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43" name="Google Shape;943;p92"/>
          <p:cNvSpPr txBox="1"/>
          <p:nvPr/>
        </p:nvSpPr>
        <p:spPr>
          <a:xfrm>
            <a:off x="33346375" y="14170500"/>
            <a:ext cx="2299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00" lIns="365700" spcFirstLastPara="1" rIns="365700" wrap="square" tIns="36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Legend</a:t>
            </a:r>
            <a:endParaRPr sz="32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44" name="Google Shape;944;p92"/>
          <p:cNvSpPr/>
          <p:nvPr/>
        </p:nvSpPr>
        <p:spPr>
          <a:xfrm>
            <a:off x="31667275" y="15146950"/>
            <a:ext cx="36756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Community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45" name="Google Shape;945;p92"/>
          <p:cNvSpPr/>
          <p:nvPr/>
        </p:nvSpPr>
        <p:spPr>
          <a:xfrm>
            <a:off x="31667275" y="16051950"/>
            <a:ext cx="3675600" cy="5532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Vendor specific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46" name="Google Shape;946;p92"/>
          <p:cNvSpPr/>
          <p:nvPr/>
        </p:nvSpPr>
        <p:spPr>
          <a:xfrm>
            <a:off x="29328225" y="10224300"/>
            <a:ext cx="5980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Kernel driver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47" name="Google Shape;947;p92"/>
          <p:cNvSpPr/>
          <p:nvPr/>
        </p:nvSpPr>
        <p:spPr>
          <a:xfrm>
            <a:off x="22714725" y="10224300"/>
            <a:ext cx="62682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PMD driver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48" name="Google Shape;948;p92"/>
          <p:cNvSpPr/>
          <p:nvPr/>
        </p:nvSpPr>
        <p:spPr>
          <a:xfrm>
            <a:off x="22714725" y="7737900"/>
            <a:ext cx="6268200" cy="3283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93"/>
          <p:cNvSpPr txBox="1"/>
          <p:nvPr>
            <p:ph type="title"/>
          </p:nvPr>
        </p:nvSpPr>
        <p:spPr>
          <a:xfrm>
            <a:off x="1472184" y="1789176"/>
            <a:ext cx="18480000" cy="5943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OVS new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4"/>
          <p:cNvSpPr txBox="1"/>
          <p:nvPr>
            <p:ph idx="1" type="body"/>
          </p:nvPr>
        </p:nvSpPr>
        <p:spPr>
          <a:xfrm>
            <a:off x="2514600" y="4570645"/>
            <a:ext cx="31546800" cy="1365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Each vendor will implement its own offload API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Vendor </a:t>
            </a:r>
            <a:r>
              <a:rPr lang="en-US"/>
              <a:t>specific</a:t>
            </a:r>
            <a:r>
              <a:rPr lang="en-US"/>
              <a:t> DPIF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Implement both offload and slowpath handling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Full flexibility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Allow each vendor to define its own HW access model</a:t>
            </a:r>
            <a:br>
              <a:rPr lang="en-US"/>
            </a:br>
            <a:r>
              <a:rPr lang="en-US"/>
              <a:t>while still be align with OVS APIs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Largest feature set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>
                <a:highlight>
                  <a:schemeClr val="dk1"/>
                </a:highlight>
              </a:rPr>
              <a:t>Full utilization of HW </a:t>
            </a:r>
            <a:r>
              <a:rPr lang="en-US">
                <a:highlight>
                  <a:schemeClr val="dk1"/>
                </a:highlight>
              </a:rPr>
              <a:t>capabilities</a:t>
            </a:r>
            <a:r>
              <a:rPr lang="en-US">
                <a:highlight>
                  <a:schemeClr val="dk1"/>
                </a:highlight>
              </a:rPr>
              <a:t> with vendor own APIs</a:t>
            </a:r>
            <a:endParaRPr>
              <a:highlight>
                <a:schemeClr val="dk1"/>
              </a:highlight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Fastest </a:t>
            </a:r>
            <a:r>
              <a:rPr lang="en-US"/>
              <a:t>programming</a:t>
            </a:r>
            <a:r>
              <a:rPr lang="en-US"/>
              <a:t> rate (CPS)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Direct access to HW from userspace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No need to cross multiple layers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Best offload performance (PPS)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Optimized usage of HW APIs and resources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Time to market</a:t>
            </a:r>
            <a:endParaRPr/>
          </a:p>
          <a:p>
            <a:pPr indent="-457200" lvl="1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No </a:t>
            </a:r>
            <a:r>
              <a:rPr lang="en-US"/>
              <a:t>dependency</a:t>
            </a:r>
            <a:r>
              <a:rPr lang="en-US"/>
              <a:t> on 3rd party </a:t>
            </a:r>
            <a:r>
              <a:rPr lang="en-US"/>
              <a:t>development</a:t>
            </a:r>
            <a:r>
              <a:rPr lang="en-US"/>
              <a:t> and release cycles</a:t>
            </a:r>
            <a:endParaRPr/>
          </a:p>
          <a:p>
            <a:pPr indent="0" lvl="0" marL="13716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94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V</a:t>
            </a:r>
            <a:r>
              <a:rPr lang="en-US"/>
              <a:t>endor specific Accelerations</a:t>
            </a:r>
            <a:endParaRPr/>
          </a:p>
        </p:txBody>
      </p:sp>
      <p:sp>
        <p:nvSpPr>
          <p:cNvPr id="962" name="Google Shape;962;p94"/>
          <p:cNvSpPr/>
          <p:nvPr/>
        </p:nvSpPr>
        <p:spPr>
          <a:xfrm>
            <a:off x="31447525" y="9403550"/>
            <a:ext cx="4016400" cy="17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63" name="Google Shape;963;p94"/>
          <p:cNvSpPr/>
          <p:nvPr/>
        </p:nvSpPr>
        <p:spPr>
          <a:xfrm>
            <a:off x="22867125" y="9393650"/>
            <a:ext cx="4545000" cy="17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64" name="Google Shape;964;p94"/>
          <p:cNvSpPr/>
          <p:nvPr/>
        </p:nvSpPr>
        <p:spPr>
          <a:xfrm>
            <a:off x="22867125" y="5129250"/>
            <a:ext cx="2852400" cy="8028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CLI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65" name="Google Shape;965;p94"/>
          <p:cNvSpPr/>
          <p:nvPr/>
        </p:nvSpPr>
        <p:spPr>
          <a:xfrm>
            <a:off x="25968825" y="5129250"/>
            <a:ext cx="9492600" cy="8028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OpenFlow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66" name="Google Shape;966;p94"/>
          <p:cNvSpPr/>
          <p:nvPr/>
        </p:nvSpPr>
        <p:spPr>
          <a:xfrm>
            <a:off x="22867125" y="6126350"/>
            <a:ext cx="12627600" cy="15780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OVS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67" name="Google Shape;967;p94"/>
          <p:cNvSpPr/>
          <p:nvPr/>
        </p:nvSpPr>
        <p:spPr>
          <a:xfrm>
            <a:off x="22867125" y="7898650"/>
            <a:ext cx="4372800" cy="55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DPIF Netdev (DPDK)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68" name="Google Shape;968;p94"/>
          <p:cNvSpPr/>
          <p:nvPr/>
        </p:nvSpPr>
        <p:spPr>
          <a:xfrm>
            <a:off x="22867125" y="8646150"/>
            <a:ext cx="4372800" cy="55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Netdev Offload (DPDK)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69" name="Google Shape;969;p94"/>
          <p:cNvSpPr/>
          <p:nvPr/>
        </p:nvSpPr>
        <p:spPr>
          <a:xfrm>
            <a:off x="31478650" y="7898650"/>
            <a:ext cx="40164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DPIF Netlink (kernel)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70" name="Google Shape;970;p94"/>
          <p:cNvSpPr/>
          <p:nvPr/>
        </p:nvSpPr>
        <p:spPr>
          <a:xfrm>
            <a:off x="31445025" y="8618250"/>
            <a:ext cx="40164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Netdev Offload TC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71" name="Google Shape;971;p94"/>
          <p:cNvSpPr/>
          <p:nvPr/>
        </p:nvSpPr>
        <p:spPr>
          <a:xfrm>
            <a:off x="31447525" y="9393650"/>
            <a:ext cx="40164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TC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72" name="Google Shape;972;p94"/>
          <p:cNvSpPr/>
          <p:nvPr/>
        </p:nvSpPr>
        <p:spPr>
          <a:xfrm>
            <a:off x="22867125" y="9393650"/>
            <a:ext cx="43728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DPDK rte_flow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73" name="Google Shape;973;p94"/>
          <p:cNvSpPr/>
          <p:nvPr/>
        </p:nvSpPr>
        <p:spPr>
          <a:xfrm>
            <a:off x="22867125" y="11359750"/>
            <a:ext cx="12627600" cy="8028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Hardware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74" name="Google Shape;974;p94"/>
          <p:cNvSpPr txBox="1"/>
          <p:nvPr/>
        </p:nvSpPr>
        <p:spPr>
          <a:xfrm>
            <a:off x="33498775" y="14322900"/>
            <a:ext cx="2299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00" lIns="365700" spcFirstLastPara="1" rIns="365700" wrap="square" tIns="36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Legend</a:t>
            </a:r>
            <a:endParaRPr sz="32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75" name="Google Shape;975;p94"/>
          <p:cNvSpPr/>
          <p:nvPr/>
        </p:nvSpPr>
        <p:spPr>
          <a:xfrm>
            <a:off x="31819675" y="15299350"/>
            <a:ext cx="36756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Community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76" name="Google Shape;976;p94"/>
          <p:cNvSpPr/>
          <p:nvPr/>
        </p:nvSpPr>
        <p:spPr>
          <a:xfrm>
            <a:off x="31819675" y="16204350"/>
            <a:ext cx="3675600" cy="5532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Vendor specific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77" name="Google Shape;977;p94"/>
          <p:cNvSpPr/>
          <p:nvPr/>
        </p:nvSpPr>
        <p:spPr>
          <a:xfrm>
            <a:off x="31445025" y="10376700"/>
            <a:ext cx="40164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Kernel driver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78" name="Google Shape;978;p94"/>
          <p:cNvSpPr/>
          <p:nvPr/>
        </p:nvSpPr>
        <p:spPr>
          <a:xfrm>
            <a:off x="22867125" y="10376700"/>
            <a:ext cx="437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PMD driver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79" name="Google Shape;979;p94"/>
          <p:cNvSpPr/>
          <p:nvPr/>
        </p:nvSpPr>
        <p:spPr>
          <a:xfrm>
            <a:off x="27336775" y="9408500"/>
            <a:ext cx="4016400" cy="17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80" name="Google Shape;980;p94"/>
          <p:cNvSpPr/>
          <p:nvPr/>
        </p:nvSpPr>
        <p:spPr>
          <a:xfrm>
            <a:off x="27367900" y="7903600"/>
            <a:ext cx="4016400" cy="204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Vendor specific DPIF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81" name="Google Shape;981;p94"/>
          <p:cNvSpPr/>
          <p:nvPr/>
        </p:nvSpPr>
        <p:spPr>
          <a:xfrm>
            <a:off x="27336775" y="7890300"/>
            <a:ext cx="4016400" cy="3283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5"/>
          <p:cNvSpPr txBox="1"/>
          <p:nvPr>
            <p:ph idx="1" type="body"/>
          </p:nvPr>
        </p:nvSpPr>
        <p:spPr>
          <a:xfrm>
            <a:off x="2514600" y="3674601"/>
            <a:ext cx="31546800" cy="15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NVIDIA DOCA package contains services, libraries and drivers for NVIDIA NICs management and programmability.</a:t>
            </a:r>
            <a:endParaRPr/>
          </a:p>
          <a:p>
            <a:pPr indent="-457200" lvl="0" marL="457200" rtl="0" algn="l"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DOCA drivers - Linux drivers and DPDK for HW access.</a:t>
            </a:r>
            <a:endParaRPr/>
          </a:p>
          <a:p>
            <a:pPr indent="-457200" lvl="0" marL="457200" rtl="0" algn="l"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DOCA libraries - i</a:t>
            </a:r>
            <a:r>
              <a:rPr lang="en-US"/>
              <a:t>ndustry-standard open APIs for network acceleration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u="sng"/>
              <a:t>DOCA DMA</a:t>
            </a:r>
            <a:r>
              <a:rPr lang="en-US"/>
              <a:t> - API for HW accelerated data copy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u="sng"/>
              <a:t>DOCA Flow</a:t>
            </a:r>
            <a:r>
              <a:rPr lang="en-US"/>
              <a:t> -  API for building generic packet processing pipes in hardware.</a:t>
            </a:r>
            <a:endParaRPr/>
          </a:p>
          <a:p>
            <a:pPr indent="-457200" lvl="2" marL="2286000" rtl="0" algn="l">
              <a:spcBef>
                <a:spcPts val="3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DOCA Flow Connection Tracking (CT)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u="sng"/>
              <a:t>DOCA ETH </a:t>
            </a:r>
            <a:r>
              <a:rPr lang="en-US"/>
              <a:t>- API for send/</a:t>
            </a:r>
            <a:r>
              <a:rPr lang="en-US"/>
              <a:t>receiving</a:t>
            </a:r>
            <a:r>
              <a:rPr lang="en-US"/>
              <a:t> packets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u="sng"/>
              <a:t>DOCA Compress</a:t>
            </a:r>
            <a:r>
              <a:rPr lang="en-US"/>
              <a:t> - HW </a:t>
            </a:r>
            <a:r>
              <a:rPr lang="en-US"/>
              <a:t>accelerated</a:t>
            </a:r>
            <a:r>
              <a:rPr lang="en-US"/>
              <a:t> compress/</a:t>
            </a:r>
            <a:r>
              <a:rPr lang="en-US"/>
              <a:t>decompress</a:t>
            </a:r>
            <a:r>
              <a:rPr lang="en-US"/>
              <a:t> API</a:t>
            </a:r>
            <a:endParaRPr/>
          </a:p>
          <a:p>
            <a:pPr indent="-457200" lvl="0" marL="457200" rtl="0" algn="l"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DOCA services - DOCA-based products.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u="sng"/>
              <a:t>DOCA Firefly</a:t>
            </a:r>
            <a:r>
              <a:rPr lang="en-US"/>
              <a:t> - </a:t>
            </a:r>
            <a:r>
              <a:rPr lang="en-US"/>
              <a:t>Time synching service through precision time</a:t>
            </a:r>
            <a:br>
              <a:rPr lang="en-US"/>
            </a:br>
            <a:r>
              <a:rPr lang="en-US"/>
              <a:t>protocol (PTP)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u="sng"/>
              <a:t>Host-based Networking (HBN)</a:t>
            </a:r>
            <a:r>
              <a:rPr lang="en-US"/>
              <a:t> -  allow designing a network</a:t>
            </a:r>
            <a:br>
              <a:rPr lang="en-US"/>
            </a:br>
            <a:r>
              <a:rPr lang="en-US"/>
              <a:t>purely on L3 protocols </a:t>
            </a:r>
            <a:endParaRPr/>
          </a:p>
          <a:p>
            <a:pPr indent="-457200" lvl="1" marL="1371600" rtl="0" algn="l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u="sng"/>
              <a:t>OVS-DOCA</a:t>
            </a:r>
            <a:r>
              <a:rPr lang="en-US"/>
              <a:t> - OVS with DOCA </a:t>
            </a:r>
            <a:r>
              <a:rPr lang="en-US"/>
              <a:t>acceleration</a:t>
            </a:r>
            <a:r>
              <a:rPr lang="en-US"/>
              <a:t>. 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95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What is NVIDIA DOCA?</a:t>
            </a:r>
            <a:endParaRPr/>
          </a:p>
        </p:txBody>
      </p:sp>
      <p:pic>
        <p:nvPicPr>
          <p:cNvPr id="989" name="Google Shape;98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8650" y="6645300"/>
            <a:ext cx="17548499" cy="13161374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95"/>
          <p:cNvSpPr/>
          <p:nvPr/>
        </p:nvSpPr>
        <p:spPr>
          <a:xfrm>
            <a:off x="20057075" y="14460675"/>
            <a:ext cx="3446100" cy="771600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95"/>
          <p:cNvSpPr/>
          <p:nvPr/>
        </p:nvSpPr>
        <p:spPr>
          <a:xfrm>
            <a:off x="24111825" y="12760700"/>
            <a:ext cx="2009700" cy="771600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95"/>
          <p:cNvSpPr/>
          <p:nvPr/>
        </p:nvSpPr>
        <p:spPr>
          <a:xfrm>
            <a:off x="24111825" y="14633875"/>
            <a:ext cx="2154000" cy="1356600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6"/>
          <p:cNvSpPr txBox="1"/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OVS DOCA A</a:t>
            </a:r>
            <a:r>
              <a:rPr lang="en-US"/>
              <a:t>cceleration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999" name="Google Shape;999;p96"/>
          <p:cNvSpPr txBox="1"/>
          <p:nvPr>
            <p:ph idx="1" type="body"/>
          </p:nvPr>
        </p:nvSpPr>
        <p:spPr>
          <a:xfrm>
            <a:off x="2514600" y="3460945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Highly optimized vSwitch for Nvidia Network Services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Based on NVIDIA DOCA SDK which provides industry-standard open APIs and software frameworks for NVIDIA networking acceleration.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Implement new DOCA DPIF which utilize DOCA-FLOW library</a:t>
            </a:r>
            <a:br>
              <a:rPr lang="en-US"/>
            </a:br>
            <a:r>
              <a:rPr lang="en-US"/>
              <a:t>for offloads.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DOCA-FLOW is NVIDIA SW API for </a:t>
            </a:r>
            <a:r>
              <a:rPr lang="en-US" sz="4400"/>
              <a:t>Network acceleration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Uses Hardware steering (HWS) offload for best programing rate (x10+)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No impact on existing DPDK and Kernel DPIFs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Preserves existing northbound APIs (OpenFlow)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Supported with OVN-24.03 and OVN-K8s GA 1.0</a:t>
            </a:r>
            <a:endParaRPr/>
          </a:p>
          <a:p>
            <a:pPr indent="-457200" lvl="2" marL="22860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36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https://ovn-kubernetes.io/features/hardware-offload/ovs-doca/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Support extended feature set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Tunnels: vxlan, gre and Geneve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Optimized</a:t>
            </a:r>
            <a:r>
              <a:rPr lang="en-US"/>
              <a:t> Connection tracking (PPS+CPS)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DP_HASH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sFLOW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Perform extremely well</a:t>
            </a:r>
            <a:endParaRPr/>
          </a:p>
          <a:p>
            <a:pPr indent="-457200" lvl="1" marL="13716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Slow path handling, insertion rate (CPS), Optimized pipes (PPS)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0" name="Google Shape;1000;p96"/>
          <p:cNvSpPr/>
          <p:nvPr/>
        </p:nvSpPr>
        <p:spPr>
          <a:xfrm>
            <a:off x="31447525" y="9403550"/>
            <a:ext cx="4016400" cy="17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01" name="Google Shape;1001;p96"/>
          <p:cNvSpPr/>
          <p:nvPr/>
        </p:nvSpPr>
        <p:spPr>
          <a:xfrm>
            <a:off x="22867125" y="9393650"/>
            <a:ext cx="4545000" cy="17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02" name="Google Shape;1002;p96"/>
          <p:cNvSpPr/>
          <p:nvPr/>
        </p:nvSpPr>
        <p:spPr>
          <a:xfrm>
            <a:off x="22867125" y="5129250"/>
            <a:ext cx="2852400" cy="8028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CLI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03" name="Google Shape;1003;p96"/>
          <p:cNvSpPr/>
          <p:nvPr/>
        </p:nvSpPr>
        <p:spPr>
          <a:xfrm>
            <a:off x="25968825" y="5129250"/>
            <a:ext cx="9492600" cy="8028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OpenFlow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04" name="Google Shape;1004;p96"/>
          <p:cNvSpPr/>
          <p:nvPr/>
        </p:nvSpPr>
        <p:spPr>
          <a:xfrm>
            <a:off x="22867125" y="6126350"/>
            <a:ext cx="12627600" cy="15780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OVS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05" name="Google Shape;1005;p96"/>
          <p:cNvSpPr/>
          <p:nvPr/>
        </p:nvSpPr>
        <p:spPr>
          <a:xfrm>
            <a:off x="22867125" y="7898650"/>
            <a:ext cx="4372800" cy="55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DPIF Netdev (DPDK)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06" name="Google Shape;1006;p96"/>
          <p:cNvSpPr/>
          <p:nvPr/>
        </p:nvSpPr>
        <p:spPr>
          <a:xfrm>
            <a:off x="22867125" y="8646150"/>
            <a:ext cx="4372800" cy="55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Netdev Offload (DPDK)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07" name="Google Shape;1007;p96"/>
          <p:cNvSpPr/>
          <p:nvPr/>
        </p:nvSpPr>
        <p:spPr>
          <a:xfrm>
            <a:off x="31478650" y="7898650"/>
            <a:ext cx="40164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DPIF Netlink (kernel)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08" name="Google Shape;1008;p96"/>
          <p:cNvSpPr/>
          <p:nvPr/>
        </p:nvSpPr>
        <p:spPr>
          <a:xfrm>
            <a:off x="31445025" y="8618250"/>
            <a:ext cx="40164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Netdev Offload TC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09" name="Google Shape;1009;p96"/>
          <p:cNvSpPr/>
          <p:nvPr/>
        </p:nvSpPr>
        <p:spPr>
          <a:xfrm>
            <a:off x="31447525" y="9393650"/>
            <a:ext cx="40164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TC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10" name="Google Shape;1010;p96"/>
          <p:cNvSpPr/>
          <p:nvPr/>
        </p:nvSpPr>
        <p:spPr>
          <a:xfrm>
            <a:off x="22867125" y="9393650"/>
            <a:ext cx="43728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DPDK rte_flow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11" name="Google Shape;1011;p96"/>
          <p:cNvSpPr/>
          <p:nvPr/>
        </p:nvSpPr>
        <p:spPr>
          <a:xfrm>
            <a:off x="22867125" y="11359750"/>
            <a:ext cx="12627600" cy="8028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Hardware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12" name="Google Shape;1012;p96"/>
          <p:cNvSpPr txBox="1"/>
          <p:nvPr/>
        </p:nvSpPr>
        <p:spPr>
          <a:xfrm>
            <a:off x="33498775" y="14322900"/>
            <a:ext cx="2299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00" lIns="365700" spcFirstLastPara="1" rIns="365700" wrap="square" tIns="36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NVIDIA Sans"/>
                <a:ea typeface="NVIDIA Sans"/>
                <a:cs typeface="NVIDIA Sans"/>
                <a:sym typeface="NVIDIA Sans"/>
              </a:rPr>
              <a:t>Legend</a:t>
            </a:r>
            <a:endParaRPr sz="32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13" name="Google Shape;1013;p96"/>
          <p:cNvSpPr/>
          <p:nvPr/>
        </p:nvSpPr>
        <p:spPr>
          <a:xfrm>
            <a:off x="31819675" y="15299350"/>
            <a:ext cx="3675600" cy="553200"/>
          </a:xfrm>
          <a:prstGeom prst="rect">
            <a:avLst/>
          </a:prstGeom>
          <a:solidFill>
            <a:srgbClr val="0071C5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Community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14" name="Google Shape;1014;p96"/>
          <p:cNvSpPr/>
          <p:nvPr/>
        </p:nvSpPr>
        <p:spPr>
          <a:xfrm>
            <a:off x="31819675" y="16204350"/>
            <a:ext cx="3675600" cy="55320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NVIDIA</a:t>
            </a:r>
            <a:endParaRPr sz="32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15" name="Google Shape;1015;p96"/>
          <p:cNvSpPr/>
          <p:nvPr/>
        </p:nvSpPr>
        <p:spPr>
          <a:xfrm>
            <a:off x="31445025" y="10376700"/>
            <a:ext cx="40164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Kernel driver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16" name="Google Shape;1016;p96"/>
          <p:cNvSpPr/>
          <p:nvPr/>
        </p:nvSpPr>
        <p:spPr>
          <a:xfrm>
            <a:off x="22867125" y="10376700"/>
            <a:ext cx="43728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PMD driver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17" name="Google Shape;1017;p96"/>
          <p:cNvSpPr/>
          <p:nvPr/>
        </p:nvSpPr>
        <p:spPr>
          <a:xfrm>
            <a:off x="27336775" y="9408500"/>
            <a:ext cx="4016400" cy="17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18" name="Google Shape;1018;p96"/>
          <p:cNvSpPr/>
          <p:nvPr/>
        </p:nvSpPr>
        <p:spPr>
          <a:xfrm>
            <a:off x="27367900" y="7903600"/>
            <a:ext cx="40164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DPIF DOCA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19" name="Google Shape;1019;p96"/>
          <p:cNvSpPr/>
          <p:nvPr/>
        </p:nvSpPr>
        <p:spPr>
          <a:xfrm>
            <a:off x="27334275" y="8623200"/>
            <a:ext cx="40164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DOCA Offload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20" name="Google Shape;1020;p96"/>
          <p:cNvSpPr/>
          <p:nvPr/>
        </p:nvSpPr>
        <p:spPr>
          <a:xfrm>
            <a:off x="27336775" y="9398600"/>
            <a:ext cx="4016400" cy="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700" lIns="365700" spcFirstLastPara="1" rIns="365700" wrap="square" tIns="36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NVIDIA Sans"/>
                <a:ea typeface="NVIDIA Sans"/>
                <a:cs typeface="NVIDIA Sans"/>
                <a:sym typeface="NVIDIA Sans"/>
              </a:rPr>
              <a:t>DOCA FLOW</a:t>
            </a:r>
            <a:endParaRPr sz="2600">
              <a:solidFill>
                <a:srgbClr val="FFFFFF"/>
              </a:solidFill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1021" name="Google Shape;1021;p96"/>
          <p:cNvSpPr/>
          <p:nvPr/>
        </p:nvSpPr>
        <p:spPr>
          <a:xfrm>
            <a:off x="27334275" y="7890300"/>
            <a:ext cx="4016400" cy="32835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Only">
  <a:themeElements>
    <a:clrScheme name="Custom 15">
      <a:dk1>
        <a:srgbClr val="FFFFFF"/>
      </a:dk1>
      <a:lt1>
        <a:srgbClr val="000000"/>
      </a:lt1>
      <a:dk2>
        <a:srgbClr val="76B900"/>
      </a:dk2>
      <a:lt2>
        <a:srgbClr val="CDCDCD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Only">
  <a:themeElements>
    <a:clrScheme name="Custom 15">
      <a:dk1>
        <a:srgbClr val="FFFFFF"/>
      </a:dk1>
      <a:lt1>
        <a:srgbClr val="000000"/>
      </a:lt1>
      <a:dk2>
        <a:srgbClr val="76B900"/>
      </a:dk2>
      <a:lt2>
        <a:srgbClr val="CDCDCD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