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36576000" cy="20574000"/>
  <p:notesSz cx="6858000" cy="9144000"/>
  <p:embeddedFontLst>
    <p:embeddedFont>
      <p:font typeface="NVIDIA Sans" panose="020B0503020203020204" pitchFamily="34" charset="0"/>
      <p:regular r:id="rId8"/>
      <p:bold r:id="rId9"/>
      <p:italic r:id="rId10"/>
      <p:boldItalic r:id="rId11"/>
    </p:embeddedFont>
    <p:embeddedFont>
      <p:font typeface="NVIDIA Sans Light" panose="020B0303020203020204" pitchFamily="34" charset="0"/>
      <p:regular r:id="rId12"/>
      <p:bold r:id="rId13"/>
      <p:italic r:id="rId14"/>
      <p:boldItalic r:id="rId15"/>
    </p:embeddedFont>
    <p:embeddedFont>
      <p:font typeface="NVIDIA Sans Medium" panose="020B0603020203020204" pitchFamily="34" charset="0"/>
      <p:regular r:id="rId16"/>
      <p:bold r:id="rId17"/>
      <p:italic r:id="rId18"/>
      <p:boldItalic r:id="rId19"/>
    </p:embeddedFont>
    <p:embeddedFont>
      <p:font typeface="Roboto Mono" panose="00000009000000000000" pitchFamily="49" charset="0"/>
      <p:regular r:id="rId20"/>
      <p:bold r:id="rId21"/>
      <p:italic r:id="rId22"/>
      <p:boldItalic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8" d="100"/>
          <a:sy n="18" d="100"/>
        </p:scale>
        <p:origin x="118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presProps" Target="presProp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77346" y="8736014"/>
            <a:ext cx="963023" cy="33178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6:notes"/>
          <p:cNvSpPr txBox="1">
            <a:spLocks noGrp="1"/>
          </p:cNvSpPr>
          <p:nvPr>
            <p:ph type="sldNum" idx="12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447" name="Google Shape;447;p7:notes"/>
          <p:cNvSpPr txBox="1">
            <a:spLocks noGrp="1"/>
          </p:cNvSpPr>
          <p:nvPr>
            <p:ph type="sldNum" idx="12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14c0bbc75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314c0bbc757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4" name="Google Shape;464;g314c0bbc757_2_0:notes"/>
          <p:cNvSpPr txBox="1">
            <a:spLocks noGrp="1"/>
          </p:cNvSpPr>
          <p:nvPr>
            <p:ph type="sldNum" idx="12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4c0bbc75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g314c0bbc757_2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g314c0bbc757_2_7:notes"/>
          <p:cNvSpPr txBox="1">
            <a:spLocks noGrp="1"/>
          </p:cNvSpPr>
          <p:nvPr>
            <p:ph type="sldNum" idx="12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14ccc2cf3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g314ccc2cf37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314ccc2cf37_0_2:notes"/>
          <p:cNvSpPr txBox="1">
            <a:spLocks noGrp="1"/>
          </p:cNvSpPr>
          <p:nvPr>
            <p:ph type="sldNum" idx="12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">
  <p:cSld name="Transi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l="8425" t="2855" r="30530" b="36101"/>
          <a:stretch/>
        </p:blipFill>
        <p:spPr>
          <a:xfrm>
            <a:off x="1" y="1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-1" y="0"/>
            <a:ext cx="566928" cy="749808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1472184" y="1789176"/>
            <a:ext cx="18480000" cy="59436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ING_Title, Subtitle, Bullets">
  <p:cSld name="CODING_Title, Subtitle, Bulle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ono"/>
              <a:buNone/>
              <a:defRPr sz="7200" b="1" cap="none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2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IDENTIAL_Coding">
  <p:cSld name="CONFIDENTIAL_Coding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ono"/>
              <a:buNone/>
              <a:defRPr sz="7200" b="1" cap="none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body" idx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708485" y="19635786"/>
            <a:ext cx="7315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rPr>
              <a:t>NVIDIA CONFIDENTIAL. DO NOT DISTRIBUTE.</a:t>
            </a:r>
            <a:endParaRPr>
              <a:latin typeface="NVIDIA Sans Medium"/>
              <a:ea typeface="NVIDIA Sans Medium"/>
              <a:cs typeface="NVIDIA Sans Medium"/>
              <a:sym typeface="NVIDIA Sans Medium"/>
            </a:endParaRPr>
          </a:p>
        </p:txBody>
      </p:sp>
      <p:sp>
        <p:nvSpPr>
          <p:cNvPr id="79" name="Google Shape;79;p12"/>
          <p:cNvSpPr txBox="1">
            <a:spLocks noGrp="1"/>
          </p:cNvSpPr>
          <p:nvPr>
            <p:ph type="subTitle" idx="2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Mono"/>
              <a:buNone/>
              <a:defRPr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17204620" y="5394960"/>
            <a:ext cx="566928" cy="1517904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2" name="Google Shape;82;p13"/>
          <p:cNvPicPr preferRelativeResize="0"/>
          <p:nvPr/>
        </p:nvPicPr>
        <p:blipFill rotWithShape="1">
          <a:blip r:embed="rId2">
            <a:alphaModFix/>
          </a:blip>
          <a:srcRect l="44352" t="9168" r="17268" b="9408"/>
          <a:stretch/>
        </p:blipFill>
        <p:spPr>
          <a:xfrm>
            <a:off x="0" y="0"/>
            <a:ext cx="17239129" cy="205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LONG Layout">
  <p:cSld name="Quote - LONG Layou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657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 rotWithShape="1">
          <a:blip r:embed="rId2">
            <a:alphaModFix/>
          </a:blip>
          <a:srcRect b="50000"/>
          <a:stretch/>
        </p:blipFill>
        <p:spPr>
          <a:xfrm>
            <a:off x="0" y="17145000"/>
            <a:ext cx="3657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/>
          <p:nvPr/>
        </p:nvSpPr>
        <p:spPr>
          <a:xfrm rot="10800000" flipH="1">
            <a:off x="0" y="17144998"/>
            <a:ext cx="36576000" cy="21517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8" name="Google Shape;88;p14"/>
          <p:cNvSpPr/>
          <p:nvPr/>
        </p:nvSpPr>
        <p:spPr>
          <a:xfrm>
            <a:off x="0" y="4706222"/>
            <a:ext cx="36576000" cy="21517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4"/>
          <p:cNvSpPr txBox="1"/>
          <p:nvPr/>
        </p:nvSpPr>
        <p:spPr>
          <a:xfrm rot="10800000">
            <a:off x="17582278" y="13476815"/>
            <a:ext cx="1468672" cy="450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cxnSp>
        <p:nvCxnSpPr>
          <p:cNvPr id="90" name="Google Shape;90;p14"/>
          <p:cNvCxnSpPr/>
          <p:nvPr/>
        </p:nvCxnSpPr>
        <p:spPr>
          <a:xfrm>
            <a:off x="6158753" y="16723659"/>
            <a:ext cx="11394911" cy="0"/>
          </a:xfrm>
          <a:prstGeom prst="straightConnector1">
            <a:avLst/>
          </a:prstGeom>
          <a:noFill/>
          <a:ln w="317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4"/>
          <p:cNvCxnSpPr/>
          <p:nvPr/>
        </p:nvCxnSpPr>
        <p:spPr>
          <a:xfrm>
            <a:off x="19022336" y="16723659"/>
            <a:ext cx="11394911" cy="0"/>
          </a:xfrm>
          <a:prstGeom prst="straightConnector1">
            <a:avLst/>
          </a:prstGeom>
          <a:noFill/>
          <a:ln w="317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2" name="Google Shape;92;p14"/>
          <p:cNvGrpSpPr/>
          <p:nvPr/>
        </p:nvGrpSpPr>
        <p:grpSpPr>
          <a:xfrm>
            <a:off x="6158753" y="4996959"/>
            <a:ext cx="24258494" cy="4508927"/>
            <a:chOff x="6158753" y="6234204"/>
            <a:chExt cx="24258494" cy="4508927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17553664" y="6234204"/>
              <a:ext cx="1468672" cy="45089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7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/>
            </a:p>
          </p:txBody>
        </p:sp>
        <p:cxnSp>
          <p:nvCxnSpPr>
            <p:cNvPr id="94" name="Google Shape;94;p14"/>
            <p:cNvCxnSpPr/>
            <p:nvPr/>
          </p:nvCxnSpPr>
          <p:spPr>
            <a:xfrm>
              <a:off x="6158753" y="7454586"/>
              <a:ext cx="11394911" cy="0"/>
            </a:xfrm>
            <a:prstGeom prst="straightConnector1">
              <a:avLst/>
            </a:prstGeom>
            <a:noFill/>
            <a:ln w="317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4"/>
            <p:cNvCxnSpPr/>
            <p:nvPr/>
          </p:nvCxnSpPr>
          <p:spPr>
            <a:xfrm>
              <a:off x="19022336" y="7454586"/>
              <a:ext cx="11394911" cy="0"/>
            </a:xfrm>
            <a:prstGeom prst="straightConnector1">
              <a:avLst/>
            </a:prstGeom>
            <a:noFill/>
            <a:ln w="317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163056" y="6903720"/>
            <a:ext cx="24258900" cy="7306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NVIDIA Sans Light"/>
              <a:buNone/>
              <a:defRPr sz="12000" b="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2"/>
          </p:nvPr>
        </p:nvSpPr>
        <p:spPr>
          <a:xfrm>
            <a:off x="6163056" y="14643395"/>
            <a:ext cx="24258900" cy="104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 b="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sz="4400" i="1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sz="4400" i="1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sz="4400" i="1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sz="4400" i="1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sz="4400" i="1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sz="4400" i="1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sz="4400" i="1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None/>
              <a:defRPr sz="4400" i="1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- SHORT Layout">
  <p:cSld name="Quote - SHORT Layou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657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 rotWithShape="1">
          <a:blip r:embed="rId2">
            <a:alphaModFix/>
          </a:blip>
          <a:srcRect b="50000"/>
          <a:stretch/>
        </p:blipFill>
        <p:spPr>
          <a:xfrm>
            <a:off x="0" y="17145000"/>
            <a:ext cx="36576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/>
          <p:nvPr/>
        </p:nvSpPr>
        <p:spPr>
          <a:xfrm rot="10800000" flipH="1">
            <a:off x="0" y="17144998"/>
            <a:ext cx="36576000" cy="21517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0" y="4706222"/>
            <a:ext cx="36576000" cy="215177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04" name="Google Shape;104;p15"/>
          <p:cNvGrpSpPr/>
          <p:nvPr/>
        </p:nvGrpSpPr>
        <p:grpSpPr>
          <a:xfrm>
            <a:off x="6158753" y="6264684"/>
            <a:ext cx="24258494" cy="10102852"/>
            <a:chOff x="6158753" y="6264684"/>
            <a:chExt cx="24258494" cy="10102852"/>
          </a:xfrm>
        </p:grpSpPr>
        <p:grpSp>
          <p:nvGrpSpPr>
            <p:cNvPr id="105" name="Google Shape;105;p15"/>
            <p:cNvGrpSpPr/>
            <p:nvPr/>
          </p:nvGrpSpPr>
          <p:grpSpPr>
            <a:xfrm>
              <a:off x="17553664" y="6264684"/>
              <a:ext cx="1497286" cy="10102852"/>
              <a:chOff x="17553664" y="5634063"/>
              <a:chExt cx="1497286" cy="10102852"/>
            </a:xfrm>
          </p:grpSpPr>
          <p:sp>
            <p:nvSpPr>
              <p:cNvPr id="106" name="Google Shape;106;p15"/>
              <p:cNvSpPr txBox="1"/>
              <p:nvPr/>
            </p:nvSpPr>
            <p:spPr>
              <a:xfrm>
                <a:off x="17553664" y="5634063"/>
                <a:ext cx="1468672" cy="4508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7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“</a:t>
                </a:r>
                <a:endParaRPr/>
              </a:p>
            </p:txBody>
          </p:sp>
          <p:sp>
            <p:nvSpPr>
              <p:cNvPr id="107" name="Google Shape;107;p15"/>
              <p:cNvSpPr txBox="1"/>
              <p:nvPr/>
            </p:nvSpPr>
            <p:spPr>
              <a:xfrm rot="10800000">
                <a:off x="17582278" y="11227988"/>
                <a:ext cx="1468672" cy="4508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700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“</a:t>
                </a:r>
                <a:endParaRPr/>
              </a:p>
            </p:txBody>
          </p:sp>
        </p:grpSp>
        <p:cxnSp>
          <p:nvCxnSpPr>
            <p:cNvPr id="108" name="Google Shape;108;p15"/>
            <p:cNvCxnSpPr/>
            <p:nvPr/>
          </p:nvCxnSpPr>
          <p:spPr>
            <a:xfrm>
              <a:off x="6158753" y="7454586"/>
              <a:ext cx="11394911" cy="0"/>
            </a:xfrm>
            <a:prstGeom prst="straightConnector1">
              <a:avLst/>
            </a:prstGeom>
            <a:noFill/>
            <a:ln w="317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" name="Google Shape;109;p15"/>
            <p:cNvCxnSpPr/>
            <p:nvPr/>
          </p:nvCxnSpPr>
          <p:spPr>
            <a:xfrm>
              <a:off x="19022336" y="7454586"/>
              <a:ext cx="11394911" cy="0"/>
            </a:xfrm>
            <a:prstGeom prst="straightConnector1">
              <a:avLst/>
            </a:prstGeom>
            <a:noFill/>
            <a:ln w="317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15"/>
            <p:cNvCxnSpPr/>
            <p:nvPr/>
          </p:nvCxnSpPr>
          <p:spPr>
            <a:xfrm>
              <a:off x="6158753" y="15144241"/>
              <a:ext cx="11394911" cy="0"/>
            </a:xfrm>
            <a:prstGeom prst="straightConnector1">
              <a:avLst/>
            </a:prstGeom>
            <a:noFill/>
            <a:ln w="317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" name="Google Shape;111;p15"/>
            <p:cNvCxnSpPr/>
            <p:nvPr/>
          </p:nvCxnSpPr>
          <p:spPr>
            <a:xfrm>
              <a:off x="19022336" y="15144241"/>
              <a:ext cx="11394911" cy="0"/>
            </a:xfrm>
            <a:prstGeom prst="straightConnector1">
              <a:avLst/>
            </a:prstGeom>
            <a:noFill/>
            <a:ln w="317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6163056" y="8046720"/>
            <a:ext cx="24258900" cy="4407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NVIDIA Sans Light"/>
              <a:buNone/>
              <a:defRPr sz="12000" b="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 idx="2"/>
          </p:nvPr>
        </p:nvSpPr>
        <p:spPr>
          <a:xfrm>
            <a:off x="6163056" y="12874752"/>
            <a:ext cx="24258900" cy="1042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 b="0" i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Image Layout">
  <p:cSld name="Single Image Layou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16" name="Google Shape;116;p16"/>
          <p:cNvSpPr>
            <a:spLocks noGrp="1"/>
          </p:cNvSpPr>
          <p:nvPr>
            <p:ph type="pic" idx="2"/>
          </p:nvPr>
        </p:nvSpPr>
        <p:spPr>
          <a:xfrm>
            <a:off x="6062650" y="4849813"/>
            <a:ext cx="24450600" cy="120198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6"/>
          <p:cNvSpPr txBox="1">
            <a:spLocks noGrp="1"/>
          </p:cNvSpPr>
          <p:nvPr>
            <p:ph type="subTitle" idx="1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ubTitle" idx="3"/>
          </p:nvPr>
        </p:nvSpPr>
        <p:spPr>
          <a:xfrm>
            <a:off x="6062650" y="17748504"/>
            <a:ext cx="24451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4"/>
          </p:nvPr>
        </p:nvSpPr>
        <p:spPr>
          <a:xfrm>
            <a:off x="6062650" y="17059135"/>
            <a:ext cx="24451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"/>
              <a:buNone/>
              <a:defRPr sz="40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/ Text">
  <p:cSld name="Image w/ 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19354800" y="6919968"/>
            <a:ext cx="15583596" cy="78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>
            <a:spLocks noGrp="1"/>
          </p:cNvSpPr>
          <p:nvPr>
            <p:ph type="pic" idx="2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subTitle" idx="3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4"/>
          </p:nvPr>
        </p:nvSpPr>
        <p:spPr>
          <a:xfrm>
            <a:off x="1637604" y="17748504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ubTitle" idx="5"/>
          </p:nvPr>
        </p:nvSpPr>
        <p:spPr>
          <a:xfrm>
            <a:off x="1637604" y="17059135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">
  <p:cSld name="2-up Imag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29" name="Google Shape;129;p18"/>
          <p:cNvSpPr>
            <a:spLocks noGrp="1"/>
          </p:cNvSpPr>
          <p:nvPr>
            <p:ph type="pic" idx="2"/>
          </p:nvPr>
        </p:nvSpPr>
        <p:spPr>
          <a:xfrm>
            <a:off x="1637604" y="4849813"/>
            <a:ext cx="16345500" cy="120198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8"/>
          <p:cNvSpPr>
            <a:spLocks noGrp="1"/>
          </p:cNvSpPr>
          <p:nvPr>
            <p:ph type="pic" idx="3"/>
          </p:nvPr>
        </p:nvSpPr>
        <p:spPr>
          <a:xfrm>
            <a:off x="18592799" y="4849813"/>
            <a:ext cx="1634559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4"/>
          </p:nvPr>
        </p:nvSpPr>
        <p:spPr>
          <a:xfrm>
            <a:off x="18534610" y="17748504"/>
            <a:ext cx="16349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5"/>
          </p:nvPr>
        </p:nvSpPr>
        <p:spPr>
          <a:xfrm>
            <a:off x="18534610" y="17059135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6"/>
          </p:nvPr>
        </p:nvSpPr>
        <p:spPr>
          <a:xfrm>
            <a:off x="1637604" y="17748504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7"/>
          </p:nvPr>
        </p:nvSpPr>
        <p:spPr>
          <a:xfrm>
            <a:off x="1637604" y="17059135"/>
            <a:ext cx="1634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up Image Layout with Bullets">
  <p:cSld name="2-up Image Layout with Bulle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38" name="Google Shape;138;p19"/>
          <p:cNvSpPr>
            <a:spLocks noGrp="1"/>
          </p:cNvSpPr>
          <p:nvPr>
            <p:ph type="pic" idx="2"/>
          </p:nvPr>
        </p:nvSpPr>
        <p:spPr>
          <a:xfrm>
            <a:off x="1637604" y="4849813"/>
            <a:ext cx="8832300" cy="120198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9"/>
          <p:cNvSpPr txBox="1">
            <a:spLocks noGrp="1"/>
          </p:cNvSpPr>
          <p:nvPr>
            <p:ph type="body" idx="1"/>
          </p:nvPr>
        </p:nvSpPr>
        <p:spPr>
          <a:xfrm>
            <a:off x="11058350" y="6919968"/>
            <a:ext cx="6924849" cy="78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40" name="Google Shape;140;p19"/>
          <p:cNvSpPr>
            <a:spLocks noGrp="1"/>
          </p:cNvSpPr>
          <p:nvPr>
            <p:ph type="pic" idx="3"/>
          </p:nvPr>
        </p:nvSpPr>
        <p:spPr>
          <a:xfrm>
            <a:off x="18592805" y="4849813"/>
            <a:ext cx="8832277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9"/>
          <p:cNvSpPr txBox="1">
            <a:spLocks noGrp="1"/>
          </p:cNvSpPr>
          <p:nvPr>
            <p:ph type="body" idx="4"/>
          </p:nvPr>
        </p:nvSpPr>
        <p:spPr>
          <a:xfrm>
            <a:off x="28013551" y="6919968"/>
            <a:ext cx="6924849" cy="7879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5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6"/>
          </p:nvPr>
        </p:nvSpPr>
        <p:spPr>
          <a:xfrm>
            <a:off x="18534610" y="17748504"/>
            <a:ext cx="8833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ubTitle" idx="7"/>
          </p:nvPr>
        </p:nvSpPr>
        <p:spPr>
          <a:xfrm>
            <a:off x="18534610" y="17059135"/>
            <a:ext cx="8833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ubTitle" idx="8"/>
          </p:nvPr>
        </p:nvSpPr>
        <p:spPr>
          <a:xfrm>
            <a:off x="1637604" y="17748504"/>
            <a:ext cx="8833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9"/>
          </p:nvPr>
        </p:nvSpPr>
        <p:spPr>
          <a:xfrm>
            <a:off x="1637604" y="17059135"/>
            <a:ext cx="8833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up Image">
  <p:cSld name="3-up Image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49" name="Google Shape;149;p20"/>
          <p:cNvSpPr>
            <a:spLocks noGrp="1"/>
          </p:cNvSpPr>
          <p:nvPr>
            <p:ph type="pic" idx="2"/>
          </p:nvPr>
        </p:nvSpPr>
        <p:spPr>
          <a:xfrm>
            <a:off x="24148473" y="4849813"/>
            <a:ext cx="10789920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20"/>
          <p:cNvSpPr>
            <a:spLocks noGrp="1"/>
          </p:cNvSpPr>
          <p:nvPr>
            <p:ph type="pic" idx="3"/>
          </p:nvPr>
        </p:nvSpPr>
        <p:spPr>
          <a:xfrm>
            <a:off x="12893038" y="4849813"/>
            <a:ext cx="10789920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20"/>
          <p:cNvSpPr>
            <a:spLocks noGrp="1"/>
          </p:cNvSpPr>
          <p:nvPr>
            <p:ph type="pic" idx="4"/>
          </p:nvPr>
        </p:nvSpPr>
        <p:spPr>
          <a:xfrm>
            <a:off x="1637604" y="4849813"/>
            <a:ext cx="10789920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0"/>
          <p:cNvSpPr txBox="1">
            <a:spLocks noGrp="1"/>
          </p:cNvSpPr>
          <p:nvPr>
            <p:ph type="subTitle" idx="1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ubTitle" idx="5"/>
          </p:nvPr>
        </p:nvSpPr>
        <p:spPr>
          <a:xfrm>
            <a:off x="24148473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6"/>
          </p:nvPr>
        </p:nvSpPr>
        <p:spPr>
          <a:xfrm>
            <a:off x="24148473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subTitle" idx="7"/>
          </p:nvPr>
        </p:nvSpPr>
        <p:spPr>
          <a:xfrm>
            <a:off x="1666098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8"/>
          </p:nvPr>
        </p:nvSpPr>
        <p:spPr>
          <a:xfrm>
            <a:off x="1666098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9"/>
          </p:nvPr>
        </p:nvSpPr>
        <p:spPr>
          <a:xfrm>
            <a:off x="12918548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13"/>
          </p:nvPr>
        </p:nvSpPr>
        <p:spPr>
          <a:xfrm>
            <a:off x="12918548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nt Testing Layout">
  <p:cSld name="Font Testing Layou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5000920" y="10556523"/>
            <a:ext cx="11020290" cy="74920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87422" y="10556523"/>
            <a:ext cx="11022523" cy="78645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15951796" y="11141440"/>
            <a:ext cx="9273032" cy="255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sz="96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sz="96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sz="96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sz="96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sz="96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15951796" y="13730012"/>
            <a:ext cx="9273032" cy="255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sz="9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sz="96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sz="96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sz="96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NVIDIA Sans"/>
              <a:buNone/>
              <a:defRPr sz="96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4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up Image">
  <p:cSld name="4-up Image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61" name="Google Shape;161;p21"/>
          <p:cNvSpPr>
            <a:spLocks noGrp="1"/>
          </p:cNvSpPr>
          <p:nvPr>
            <p:ph type="pic" idx="2"/>
          </p:nvPr>
        </p:nvSpPr>
        <p:spPr>
          <a:xfrm>
            <a:off x="18520757" y="4849813"/>
            <a:ext cx="798298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1"/>
          <p:cNvSpPr>
            <a:spLocks noGrp="1"/>
          </p:cNvSpPr>
          <p:nvPr>
            <p:ph type="pic" idx="3"/>
          </p:nvPr>
        </p:nvSpPr>
        <p:spPr>
          <a:xfrm>
            <a:off x="10072254" y="4849813"/>
            <a:ext cx="7982985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1"/>
          <p:cNvSpPr>
            <a:spLocks noGrp="1"/>
          </p:cNvSpPr>
          <p:nvPr>
            <p:ph type="pic" idx="4"/>
          </p:nvPr>
        </p:nvSpPr>
        <p:spPr>
          <a:xfrm>
            <a:off x="1637606" y="4849813"/>
            <a:ext cx="7969130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21"/>
          <p:cNvSpPr>
            <a:spLocks noGrp="1"/>
          </p:cNvSpPr>
          <p:nvPr>
            <p:ph type="pic" idx="5"/>
          </p:nvPr>
        </p:nvSpPr>
        <p:spPr>
          <a:xfrm>
            <a:off x="26969260" y="4849813"/>
            <a:ext cx="7969133" cy="12019835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6"/>
          </p:nvPr>
        </p:nvSpPr>
        <p:spPr>
          <a:xfrm>
            <a:off x="26968061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7"/>
          </p:nvPr>
        </p:nvSpPr>
        <p:spPr>
          <a:xfrm>
            <a:off x="26968061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8"/>
          </p:nvPr>
        </p:nvSpPr>
        <p:spPr>
          <a:xfrm>
            <a:off x="18534610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9"/>
          </p:nvPr>
        </p:nvSpPr>
        <p:spPr>
          <a:xfrm>
            <a:off x="18534610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3"/>
          </p:nvPr>
        </p:nvSpPr>
        <p:spPr>
          <a:xfrm>
            <a:off x="10086108" y="17748492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4"/>
          </p:nvPr>
        </p:nvSpPr>
        <p:spPr>
          <a:xfrm>
            <a:off x="10086108" y="17059123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15"/>
          </p:nvPr>
        </p:nvSpPr>
        <p:spPr>
          <a:xfrm>
            <a:off x="1637606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16"/>
          </p:nvPr>
        </p:nvSpPr>
        <p:spPr>
          <a:xfrm>
            <a:off x="1637606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-up Image">
  <p:cSld name="5-up Imag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>
            <a:spLocks noGrp="1"/>
          </p:cNvSpPr>
          <p:nvPr>
            <p:ph type="pic" idx="2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2"/>
          <p:cNvSpPr>
            <a:spLocks noGrp="1"/>
          </p:cNvSpPr>
          <p:nvPr>
            <p:ph type="pic" idx="3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2"/>
          <p:cNvSpPr>
            <a:spLocks noGrp="1"/>
          </p:cNvSpPr>
          <p:nvPr>
            <p:ph type="pic" idx="4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2"/>
          <p:cNvSpPr>
            <a:spLocks noGrp="1"/>
          </p:cNvSpPr>
          <p:nvPr>
            <p:ph type="pic" idx="5"/>
          </p:nvPr>
        </p:nvSpPr>
        <p:spPr>
          <a:xfrm>
            <a:off x="18520757" y="11931888"/>
            <a:ext cx="107898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2"/>
          <p:cNvSpPr>
            <a:spLocks noGrp="1"/>
          </p:cNvSpPr>
          <p:nvPr>
            <p:ph type="pic" idx="6"/>
          </p:nvPr>
        </p:nvSpPr>
        <p:spPr>
          <a:xfrm>
            <a:off x="7265320" y="11931888"/>
            <a:ext cx="107898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24148473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subTitle" idx="7"/>
          </p:nvPr>
        </p:nvSpPr>
        <p:spPr>
          <a:xfrm>
            <a:off x="24148473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8"/>
          </p:nvPr>
        </p:nvSpPr>
        <p:spPr>
          <a:xfrm>
            <a:off x="1666098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subTitle" idx="9"/>
          </p:nvPr>
        </p:nvSpPr>
        <p:spPr>
          <a:xfrm>
            <a:off x="1666098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3"/>
          </p:nvPr>
        </p:nvSpPr>
        <p:spPr>
          <a:xfrm>
            <a:off x="12918548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14"/>
          </p:nvPr>
        </p:nvSpPr>
        <p:spPr>
          <a:xfrm>
            <a:off x="12918548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15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16"/>
          </p:nvPr>
        </p:nvSpPr>
        <p:spPr>
          <a:xfrm>
            <a:off x="18520757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17"/>
          </p:nvPr>
        </p:nvSpPr>
        <p:spPr>
          <a:xfrm>
            <a:off x="18520757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18"/>
          </p:nvPr>
        </p:nvSpPr>
        <p:spPr>
          <a:xfrm>
            <a:off x="7265320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19"/>
          </p:nvPr>
        </p:nvSpPr>
        <p:spPr>
          <a:xfrm>
            <a:off x="7265320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-up Image">
  <p:cSld name="6-up Image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>
            <a:spLocks noGrp="1"/>
          </p:cNvSpPr>
          <p:nvPr>
            <p:ph type="pic" idx="2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23"/>
          <p:cNvSpPr>
            <a:spLocks noGrp="1"/>
          </p:cNvSpPr>
          <p:nvPr>
            <p:ph type="pic" idx="3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23"/>
          <p:cNvSpPr>
            <a:spLocks noGrp="1"/>
          </p:cNvSpPr>
          <p:nvPr>
            <p:ph type="pic" idx="4"/>
          </p:nvPr>
        </p:nvSpPr>
        <p:spPr>
          <a:xfrm>
            <a:off x="24148473" y="4849814"/>
            <a:ext cx="107898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3"/>
          <p:cNvSpPr>
            <a:spLocks noGrp="1"/>
          </p:cNvSpPr>
          <p:nvPr>
            <p:ph type="pic" idx="5"/>
          </p:nvPr>
        </p:nvSpPr>
        <p:spPr>
          <a:xfrm>
            <a:off x="12902654" y="11931889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3"/>
          <p:cNvSpPr>
            <a:spLocks noGrp="1"/>
          </p:cNvSpPr>
          <p:nvPr>
            <p:ph type="pic" idx="6"/>
          </p:nvPr>
        </p:nvSpPr>
        <p:spPr>
          <a:xfrm>
            <a:off x="1656844" y="11931889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23"/>
          <p:cNvSpPr>
            <a:spLocks noGrp="1"/>
          </p:cNvSpPr>
          <p:nvPr>
            <p:ph type="pic" idx="7"/>
          </p:nvPr>
        </p:nvSpPr>
        <p:spPr>
          <a:xfrm>
            <a:off x="24159734" y="11931889"/>
            <a:ext cx="1078992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subTitle" idx="1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8"/>
          </p:nvPr>
        </p:nvSpPr>
        <p:spPr>
          <a:xfrm>
            <a:off x="24148473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subTitle" idx="9"/>
          </p:nvPr>
        </p:nvSpPr>
        <p:spPr>
          <a:xfrm>
            <a:off x="24148473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subTitle" idx="13"/>
          </p:nvPr>
        </p:nvSpPr>
        <p:spPr>
          <a:xfrm>
            <a:off x="24148473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subTitle" idx="14"/>
          </p:nvPr>
        </p:nvSpPr>
        <p:spPr>
          <a:xfrm>
            <a:off x="24148473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subTitle" idx="15"/>
          </p:nvPr>
        </p:nvSpPr>
        <p:spPr>
          <a:xfrm>
            <a:off x="1666098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subTitle" idx="16"/>
          </p:nvPr>
        </p:nvSpPr>
        <p:spPr>
          <a:xfrm>
            <a:off x="1666098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subTitle" idx="17"/>
          </p:nvPr>
        </p:nvSpPr>
        <p:spPr>
          <a:xfrm>
            <a:off x="1666098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subTitle" idx="18"/>
          </p:nvPr>
        </p:nvSpPr>
        <p:spPr>
          <a:xfrm>
            <a:off x="1666098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subTitle" idx="19"/>
          </p:nvPr>
        </p:nvSpPr>
        <p:spPr>
          <a:xfrm>
            <a:off x="12918548" y="10671048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20"/>
          </p:nvPr>
        </p:nvSpPr>
        <p:spPr>
          <a:xfrm>
            <a:off x="12918548" y="998188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21"/>
          </p:nvPr>
        </p:nvSpPr>
        <p:spPr>
          <a:xfrm>
            <a:off x="12918548" y="17748504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22"/>
          </p:nvPr>
        </p:nvSpPr>
        <p:spPr>
          <a:xfrm>
            <a:off x="12918548" y="17059135"/>
            <a:ext cx="10769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-up Image">
  <p:cSld name="7-up Image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>
            <a:spLocks noGrp="1"/>
          </p:cNvSpPr>
          <p:nvPr>
            <p:ph type="pic" idx="2"/>
          </p:nvPr>
        </p:nvSpPr>
        <p:spPr>
          <a:xfrm>
            <a:off x="5886573" y="11926198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4"/>
          <p:cNvSpPr>
            <a:spLocks noGrp="1"/>
          </p:cNvSpPr>
          <p:nvPr>
            <p:ph type="pic" idx="3"/>
          </p:nvPr>
        </p:nvSpPr>
        <p:spPr>
          <a:xfrm>
            <a:off x="14335074" y="11926198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4"/>
          <p:cNvSpPr>
            <a:spLocks noGrp="1"/>
          </p:cNvSpPr>
          <p:nvPr>
            <p:ph type="pic" idx="4"/>
          </p:nvPr>
        </p:nvSpPr>
        <p:spPr>
          <a:xfrm>
            <a:off x="22783576" y="11926198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4"/>
          <p:cNvSpPr>
            <a:spLocks noGrp="1"/>
          </p:cNvSpPr>
          <p:nvPr>
            <p:ph type="pic" idx="5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4"/>
          <p:cNvSpPr>
            <a:spLocks noGrp="1"/>
          </p:cNvSpPr>
          <p:nvPr>
            <p:ph type="pic" idx="6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24"/>
          <p:cNvSpPr>
            <a:spLocks noGrp="1"/>
          </p:cNvSpPr>
          <p:nvPr>
            <p:ph type="pic" idx="7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24"/>
          <p:cNvSpPr>
            <a:spLocks noGrp="1"/>
          </p:cNvSpPr>
          <p:nvPr>
            <p:ph type="pic" idx="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subTitle" idx="1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subTitle" idx="9"/>
          </p:nvPr>
        </p:nvSpPr>
        <p:spPr>
          <a:xfrm>
            <a:off x="22783576" y="1773021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subTitle" idx="13"/>
          </p:nvPr>
        </p:nvSpPr>
        <p:spPr>
          <a:xfrm>
            <a:off x="22783576" y="1705913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ubTitle" idx="14"/>
          </p:nvPr>
        </p:nvSpPr>
        <p:spPr>
          <a:xfrm>
            <a:off x="14335074" y="1773021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5"/>
          </p:nvPr>
        </p:nvSpPr>
        <p:spPr>
          <a:xfrm>
            <a:off x="14335074" y="1705913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16"/>
          </p:nvPr>
        </p:nvSpPr>
        <p:spPr>
          <a:xfrm>
            <a:off x="5886573" y="1773021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17"/>
          </p:nvPr>
        </p:nvSpPr>
        <p:spPr>
          <a:xfrm>
            <a:off x="5886573" y="1705913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18"/>
          </p:nvPr>
        </p:nvSpPr>
        <p:spPr>
          <a:xfrm>
            <a:off x="26983113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subTitle" idx="19"/>
          </p:nvPr>
        </p:nvSpPr>
        <p:spPr>
          <a:xfrm>
            <a:off x="26983113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ubTitle" idx="20"/>
          </p:nvPr>
        </p:nvSpPr>
        <p:spPr>
          <a:xfrm>
            <a:off x="18534610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subTitle" idx="21"/>
          </p:nvPr>
        </p:nvSpPr>
        <p:spPr>
          <a:xfrm>
            <a:off x="18534610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ubTitle" idx="22"/>
          </p:nvPr>
        </p:nvSpPr>
        <p:spPr>
          <a:xfrm>
            <a:off x="10086108" y="1067103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subTitle" idx="23"/>
          </p:nvPr>
        </p:nvSpPr>
        <p:spPr>
          <a:xfrm>
            <a:off x="10086108" y="9981873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subTitle" idx="24"/>
          </p:nvPr>
        </p:nvSpPr>
        <p:spPr>
          <a:xfrm>
            <a:off x="1637606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25"/>
          </p:nvPr>
        </p:nvSpPr>
        <p:spPr>
          <a:xfrm>
            <a:off x="1637606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-up Image">
  <p:cSld name="8-up Imag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>
            <a:spLocks noGrp="1"/>
          </p:cNvSpPr>
          <p:nvPr>
            <p:ph type="pic" idx="2"/>
          </p:nvPr>
        </p:nvSpPr>
        <p:spPr>
          <a:xfrm>
            <a:off x="1637603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25"/>
          <p:cNvSpPr>
            <a:spLocks noGrp="1"/>
          </p:cNvSpPr>
          <p:nvPr>
            <p:ph type="pic" idx="3"/>
          </p:nvPr>
        </p:nvSpPr>
        <p:spPr>
          <a:xfrm>
            <a:off x="10086104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25"/>
          <p:cNvSpPr>
            <a:spLocks noGrp="1"/>
          </p:cNvSpPr>
          <p:nvPr>
            <p:ph type="pic" idx="4"/>
          </p:nvPr>
        </p:nvSpPr>
        <p:spPr>
          <a:xfrm>
            <a:off x="18534606" y="11926198"/>
            <a:ext cx="795528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5"/>
          <p:cNvSpPr>
            <a:spLocks noGrp="1"/>
          </p:cNvSpPr>
          <p:nvPr>
            <p:ph type="pic" idx="5"/>
          </p:nvPr>
        </p:nvSpPr>
        <p:spPr>
          <a:xfrm>
            <a:off x="18534610" y="4849814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5"/>
          <p:cNvSpPr>
            <a:spLocks noGrp="1"/>
          </p:cNvSpPr>
          <p:nvPr>
            <p:ph type="pic" idx="6"/>
          </p:nvPr>
        </p:nvSpPr>
        <p:spPr>
          <a:xfrm>
            <a:off x="10086108" y="4849814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25"/>
          <p:cNvSpPr>
            <a:spLocks noGrp="1"/>
          </p:cNvSpPr>
          <p:nvPr>
            <p:ph type="pic" idx="7"/>
          </p:nvPr>
        </p:nvSpPr>
        <p:spPr>
          <a:xfrm>
            <a:off x="1637606" y="4849814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5"/>
          <p:cNvSpPr>
            <a:spLocks noGrp="1"/>
          </p:cNvSpPr>
          <p:nvPr>
            <p:ph type="pic" idx="8"/>
          </p:nvPr>
        </p:nvSpPr>
        <p:spPr>
          <a:xfrm>
            <a:off x="26983113" y="4849814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5"/>
          <p:cNvSpPr>
            <a:spLocks noGrp="1"/>
          </p:cNvSpPr>
          <p:nvPr>
            <p:ph type="pic" idx="9"/>
          </p:nvPr>
        </p:nvSpPr>
        <p:spPr>
          <a:xfrm>
            <a:off x="26968061" y="11926198"/>
            <a:ext cx="79554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25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47" name="Google Shape;247;p25"/>
          <p:cNvSpPr txBox="1">
            <a:spLocks noGrp="1"/>
          </p:cNvSpPr>
          <p:nvPr>
            <p:ph type="subTitle" idx="1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48" name="Google Shape;248;p25"/>
          <p:cNvSpPr txBox="1">
            <a:spLocks noGrp="1"/>
          </p:cNvSpPr>
          <p:nvPr>
            <p:ph type="subTitle" idx="13"/>
          </p:nvPr>
        </p:nvSpPr>
        <p:spPr>
          <a:xfrm>
            <a:off x="26983113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49" name="Google Shape;249;p25"/>
          <p:cNvSpPr txBox="1">
            <a:spLocks noGrp="1"/>
          </p:cNvSpPr>
          <p:nvPr>
            <p:ph type="subTitle" idx="14"/>
          </p:nvPr>
        </p:nvSpPr>
        <p:spPr>
          <a:xfrm>
            <a:off x="26983113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subTitle" idx="15"/>
          </p:nvPr>
        </p:nvSpPr>
        <p:spPr>
          <a:xfrm>
            <a:off x="26968061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51" name="Google Shape;251;p25"/>
          <p:cNvSpPr txBox="1">
            <a:spLocks noGrp="1"/>
          </p:cNvSpPr>
          <p:nvPr>
            <p:ph type="subTitle" idx="16"/>
          </p:nvPr>
        </p:nvSpPr>
        <p:spPr>
          <a:xfrm>
            <a:off x="26968061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subTitle" idx="17"/>
          </p:nvPr>
        </p:nvSpPr>
        <p:spPr>
          <a:xfrm>
            <a:off x="18534610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ubTitle" idx="18"/>
          </p:nvPr>
        </p:nvSpPr>
        <p:spPr>
          <a:xfrm>
            <a:off x="18534610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subTitle" idx="19"/>
          </p:nvPr>
        </p:nvSpPr>
        <p:spPr>
          <a:xfrm>
            <a:off x="18534610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subTitle" idx="20"/>
          </p:nvPr>
        </p:nvSpPr>
        <p:spPr>
          <a:xfrm>
            <a:off x="18534610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21"/>
          </p:nvPr>
        </p:nvSpPr>
        <p:spPr>
          <a:xfrm>
            <a:off x="10086108" y="10671036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subTitle" idx="22"/>
          </p:nvPr>
        </p:nvSpPr>
        <p:spPr>
          <a:xfrm>
            <a:off x="10086108" y="9981873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subTitle" idx="23"/>
          </p:nvPr>
        </p:nvSpPr>
        <p:spPr>
          <a:xfrm>
            <a:off x="10086108" y="17748492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subTitle" idx="24"/>
          </p:nvPr>
        </p:nvSpPr>
        <p:spPr>
          <a:xfrm>
            <a:off x="10086108" y="17059123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subTitle" idx="25"/>
          </p:nvPr>
        </p:nvSpPr>
        <p:spPr>
          <a:xfrm>
            <a:off x="1637606" y="10671049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61" name="Google Shape;261;p25"/>
          <p:cNvSpPr txBox="1">
            <a:spLocks noGrp="1"/>
          </p:cNvSpPr>
          <p:nvPr>
            <p:ph type="subTitle" idx="26"/>
          </p:nvPr>
        </p:nvSpPr>
        <p:spPr>
          <a:xfrm>
            <a:off x="1637606" y="998188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subTitle" idx="27"/>
          </p:nvPr>
        </p:nvSpPr>
        <p:spPr>
          <a:xfrm>
            <a:off x="1637606" y="17748505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subTitle" idx="28"/>
          </p:nvPr>
        </p:nvSpPr>
        <p:spPr>
          <a:xfrm>
            <a:off x="1637606" y="17059134"/>
            <a:ext cx="79554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-up Image">
  <p:cSld name="9-up Image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>
            <a:spLocks noGrp="1"/>
          </p:cNvSpPr>
          <p:nvPr>
            <p:ph type="pic" idx="2"/>
          </p:nvPr>
        </p:nvSpPr>
        <p:spPr>
          <a:xfrm>
            <a:off x="5021177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6"/>
          <p:cNvSpPr>
            <a:spLocks noGrp="1"/>
          </p:cNvSpPr>
          <p:nvPr>
            <p:ph type="pic" idx="3"/>
          </p:nvPr>
        </p:nvSpPr>
        <p:spPr>
          <a:xfrm>
            <a:off x="11779715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26"/>
          <p:cNvSpPr>
            <a:spLocks noGrp="1"/>
          </p:cNvSpPr>
          <p:nvPr>
            <p:ph type="pic" idx="4"/>
          </p:nvPr>
        </p:nvSpPr>
        <p:spPr>
          <a:xfrm>
            <a:off x="25286158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6"/>
          <p:cNvSpPr>
            <a:spLocks noGrp="1"/>
          </p:cNvSpPr>
          <p:nvPr>
            <p:ph type="pic" idx="5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26"/>
          <p:cNvSpPr>
            <a:spLocks noGrp="1"/>
          </p:cNvSpPr>
          <p:nvPr>
            <p:ph type="pic" idx="6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26"/>
          <p:cNvSpPr>
            <a:spLocks noGrp="1"/>
          </p:cNvSpPr>
          <p:nvPr>
            <p:ph type="pic" idx="7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6"/>
          <p:cNvSpPr>
            <a:spLocks noGrp="1"/>
          </p:cNvSpPr>
          <p:nvPr>
            <p:ph type="pic" idx="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6"/>
          <p:cNvSpPr>
            <a:spLocks noGrp="1"/>
          </p:cNvSpPr>
          <p:nvPr>
            <p:ph type="pic" idx="9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6"/>
          <p:cNvSpPr>
            <a:spLocks noGrp="1"/>
          </p:cNvSpPr>
          <p:nvPr>
            <p:ph type="pic" idx="13"/>
          </p:nvPr>
        </p:nvSpPr>
        <p:spPr>
          <a:xfrm>
            <a:off x="18527620" y="11926198"/>
            <a:ext cx="6263640" cy="493776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26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1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14"/>
          </p:nvPr>
        </p:nvSpPr>
        <p:spPr>
          <a:xfrm>
            <a:off x="28709570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ubTitle" idx="15"/>
          </p:nvPr>
        </p:nvSpPr>
        <p:spPr>
          <a:xfrm>
            <a:off x="28709570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78" name="Google Shape;278;p26"/>
          <p:cNvSpPr txBox="1">
            <a:spLocks noGrp="1"/>
          </p:cNvSpPr>
          <p:nvPr>
            <p:ph type="subTitle" idx="16"/>
          </p:nvPr>
        </p:nvSpPr>
        <p:spPr>
          <a:xfrm>
            <a:off x="21951657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subTitle" idx="17"/>
          </p:nvPr>
        </p:nvSpPr>
        <p:spPr>
          <a:xfrm>
            <a:off x="21951657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80" name="Google Shape;280;p26"/>
          <p:cNvSpPr txBox="1">
            <a:spLocks noGrp="1"/>
          </p:cNvSpPr>
          <p:nvPr>
            <p:ph type="subTitle" idx="18"/>
          </p:nvPr>
        </p:nvSpPr>
        <p:spPr>
          <a:xfrm>
            <a:off x="1683326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81" name="Google Shape;281;p26"/>
          <p:cNvSpPr txBox="1">
            <a:spLocks noGrp="1"/>
          </p:cNvSpPr>
          <p:nvPr>
            <p:ph type="subTitle" idx="19"/>
          </p:nvPr>
        </p:nvSpPr>
        <p:spPr>
          <a:xfrm>
            <a:off x="1683326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82" name="Google Shape;282;p26"/>
          <p:cNvSpPr txBox="1">
            <a:spLocks noGrp="1"/>
          </p:cNvSpPr>
          <p:nvPr>
            <p:ph type="subTitle" idx="20"/>
          </p:nvPr>
        </p:nvSpPr>
        <p:spPr>
          <a:xfrm>
            <a:off x="8441208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83" name="Google Shape;283;p26"/>
          <p:cNvSpPr txBox="1">
            <a:spLocks noGrp="1"/>
          </p:cNvSpPr>
          <p:nvPr>
            <p:ph type="subTitle" idx="21"/>
          </p:nvPr>
        </p:nvSpPr>
        <p:spPr>
          <a:xfrm>
            <a:off x="8441208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84" name="Google Shape;284;p26"/>
          <p:cNvSpPr txBox="1">
            <a:spLocks noGrp="1"/>
          </p:cNvSpPr>
          <p:nvPr>
            <p:ph type="subTitle" idx="22"/>
          </p:nvPr>
        </p:nvSpPr>
        <p:spPr>
          <a:xfrm>
            <a:off x="15193774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85" name="Google Shape;285;p26"/>
          <p:cNvSpPr txBox="1">
            <a:spLocks noGrp="1"/>
          </p:cNvSpPr>
          <p:nvPr>
            <p:ph type="subTitle" idx="23"/>
          </p:nvPr>
        </p:nvSpPr>
        <p:spPr>
          <a:xfrm>
            <a:off x="15193774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86" name="Google Shape;286;p26"/>
          <p:cNvSpPr txBox="1">
            <a:spLocks noGrp="1"/>
          </p:cNvSpPr>
          <p:nvPr>
            <p:ph type="subTitle" idx="24"/>
          </p:nvPr>
        </p:nvSpPr>
        <p:spPr>
          <a:xfrm>
            <a:off x="25331870" y="17730216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subTitle" idx="25"/>
          </p:nvPr>
        </p:nvSpPr>
        <p:spPr>
          <a:xfrm>
            <a:off x="25331870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26"/>
          </p:nvPr>
        </p:nvSpPr>
        <p:spPr>
          <a:xfrm>
            <a:off x="18573332" y="17730216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subTitle" idx="27"/>
          </p:nvPr>
        </p:nvSpPr>
        <p:spPr>
          <a:xfrm>
            <a:off x="18573332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subTitle" idx="28"/>
          </p:nvPr>
        </p:nvSpPr>
        <p:spPr>
          <a:xfrm>
            <a:off x="11814770" y="17730216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subTitle" idx="29"/>
          </p:nvPr>
        </p:nvSpPr>
        <p:spPr>
          <a:xfrm>
            <a:off x="11814770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subTitle" idx="30"/>
          </p:nvPr>
        </p:nvSpPr>
        <p:spPr>
          <a:xfrm>
            <a:off x="5056220" y="17730216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93" name="Google Shape;293;p26"/>
          <p:cNvSpPr txBox="1">
            <a:spLocks noGrp="1"/>
          </p:cNvSpPr>
          <p:nvPr>
            <p:ph type="subTitle" idx="31"/>
          </p:nvPr>
        </p:nvSpPr>
        <p:spPr>
          <a:xfrm>
            <a:off x="5056220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-up Image">
  <p:cSld name="10-up Image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7"/>
          <p:cNvSpPr>
            <a:spLocks noGrp="1"/>
          </p:cNvSpPr>
          <p:nvPr>
            <p:ph type="pic" idx="2"/>
          </p:nvPr>
        </p:nvSpPr>
        <p:spPr>
          <a:xfrm>
            <a:off x="1637605" y="11926198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7"/>
          <p:cNvSpPr>
            <a:spLocks noGrp="1"/>
          </p:cNvSpPr>
          <p:nvPr>
            <p:ph type="pic" idx="3"/>
          </p:nvPr>
        </p:nvSpPr>
        <p:spPr>
          <a:xfrm>
            <a:off x="8395488" y="11926198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27"/>
          <p:cNvSpPr>
            <a:spLocks noGrp="1"/>
          </p:cNvSpPr>
          <p:nvPr>
            <p:ph type="pic" idx="4"/>
          </p:nvPr>
        </p:nvSpPr>
        <p:spPr>
          <a:xfrm>
            <a:off x="21905937" y="11926198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27"/>
          <p:cNvSpPr>
            <a:spLocks noGrp="1"/>
          </p:cNvSpPr>
          <p:nvPr>
            <p:ph type="pic" idx="5"/>
          </p:nvPr>
        </p:nvSpPr>
        <p:spPr>
          <a:xfrm>
            <a:off x="15148054" y="4848840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7"/>
          <p:cNvSpPr>
            <a:spLocks noGrp="1"/>
          </p:cNvSpPr>
          <p:nvPr>
            <p:ph type="pic" idx="6"/>
          </p:nvPr>
        </p:nvSpPr>
        <p:spPr>
          <a:xfrm>
            <a:off x="8395488" y="4848840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27"/>
          <p:cNvSpPr>
            <a:spLocks noGrp="1"/>
          </p:cNvSpPr>
          <p:nvPr>
            <p:ph type="pic" idx="7"/>
          </p:nvPr>
        </p:nvSpPr>
        <p:spPr>
          <a:xfrm>
            <a:off x="1637605" y="4848840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27"/>
          <p:cNvSpPr>
            <a:spLocks noGrp="1"/>
          </p:cNvSpPr>
          <p:nvPr>
            <p:ph type="pic" idx="8"/>
          </p:nvPr>
        </p:nvSpPr>
        <p:spPr>
          <a:xfrm>
            <a:off x="21905937" y="4848840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27"/>
          <p:cNvSpPr>
            <a:spLocks noGrp="1"/>
          </p:cNvSpPr>
          <p:nvPr>
            <p:ph type="pic" idx="9"/>
          </p:nvPr>
        </p:nvSpPr>
        <p:spPr>
          <a:xfrm>
            <a:off x="28663820" y="4848840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27"/>
          <p:cNvSpPr>
            <a:spLocks noGrp="1"/>
          </p:cNvSpPr>
          <p:nvPr>
            <p:ph type="pic" idx="13"/>
          </p:nvPr>
        </p:nvSpPr>
        <p:spPr>
          <a:xfrm>
            <a:off x="15148054" y="11926198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7"/>
          <p:cNvSpPr>
            <a:spLocks noGrp="1"/>
          </p:cNvSpPr>
          <p:nvPr>
            <p:ph type="pic" idx="14"/>
          </p:nvPr>
        </p:nvSpPr>
        <p:spPr>
          <a:xfrm>
            <a:off x="28663850" y="11926198"/>
            <a:ext cx="6263700" cy="4937700"/>
          </a:xfrm>
          <a:prstGeom prst="rect">
            <a:avLst/>
          </a:prstGeom>
          <a:solidFill>
            <a:srgbClr val="151617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27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06" name="Google Shape;306;p27"/>
          <p:cNvSpPr txBox="1">
            <a:spLocks noGrp="1"/>
          </p:cNvSpPr>
          <p:nvPr>
            <p:ph type="subTitle" idx="1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07" name="Google Shape;307;p27"/>
          <p:cNvSpPr txBox="1">
            <a:spLocks noGrp="1"/>
          </p:cNvSpPr>
          <p:nvPr>
            <p:ph type="subTitle" idx="15"/>
          </p:nvPr>
        </p:nvSpPr>
        <p:spPr>
          <a:xfrm>
            <a:off x="28709570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08" name="Google Shape;308;p27"/>
          <p:cNvSpPr txBox="1">
            <a:spLocks noGrp="1"/>
          </p:cNvSpPr>
          <p:nvPr>
            <p:ph type="subTitle" idx="16"/>
          </p:nvPr>
        </p:nvSpPr>
        <p:spPr>
          <a:xfrm>
            <a:off x="28709570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309" name="Google Shape;309;p27"/>
          <p:cNvSpPr txBox="1">
            <a:spLocks noGrp="1"/>
          </p:cNvSpPr>
          <p:nvPr>
            <p:ph type="subTitle" idx="17"/>
          </p:nvPr>
        </p:nvSpPr>
        <p:spPr>
          <a:xfrm>
            <a:off x="21951657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10" name="Google Shape;310;p27"/>
          <p:cNvSpPr txBox="1">
            <a:spLocks noGrp="1"/>
          </p:cNvSpPr>
          <p:nvPr>
            <p:ph type="subTitle" idx="18"/>
          </p:nvPr>
        </p:nvSpPr>
        <p:spPr>
          <a:xfrm>
            <a:off x="21951657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311" name="Google Shape;311;p27"/>
          <p:cNvSpPr txBox="1">
            <a:spLocks noGrp="1"/>
          </p:cNvSpPr>
          <p:nvPr>
            <p:ph type="subTitle" idx="19"/>
          </p:nvPr>
        </p:nvSpPr>
        <p:spPr>
          <a:xfrm>
            <a:off x="28709570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12" name="Google Shape;312;p27"/>
          <p:cNvSpPr txBox="1">
            <a:spLocks noGrp="1"/>
          </p:cNvSpPr>
          <p:nvPr>
            <p:ph type="subTitle" idx="20"/>
          </p:nvPr>
        </p:nvSpPr>
        <p:spPr>
          <a:xfrm>
            <a:off x="28709570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313" name="Google Shape;313;p27"/>
          <p:cNvSpPr txBox="1">
            <a:spLocks noGrp="1"/>
          </p:cNvSpPr>
          <p:nvPr>
            <p:ph type="subTitle" idx="21"/>
          </p:nvPr>
        </p:nvSpPr>
        <p:spPr>
          <a:xfrm>
            <a:off x="21951657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14" name="Google Shape;314;p27"/>
          <p:cNvSpPr txBox="1">
            <a:spLocks noGrp="1"/>
          </p:cNvSpPr>
          <p:nvPr>
            <p:ph type="subTitle" idx="22"/>
          </p:nvPr>
        </p:nvSpPr>
        <p:spPr>
          <a:xfrm>
            <a:off x="21951657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315" name="Google Shape;315;p27"/>
          <p:cNvSpPr txBox="1">
            <a:spLocks noGrp="1"/>
          </p:cNvSpPr>
          <p:nvPr>
            <p:ph type="subTitle" idx="23"/>
          </p:nvPr>
        </p:nvSpPr>
        <p:spPr>
          <a:xfrm>
            <a:off x="15193774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subTitle" idx="24"/>
          </p:nvPr>
        </p:nvSpPr>
        <p:spPr>
          <a:xfrm>
            <a:off x="15193774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317" name="Google Shape;317;p27"/>
          <p:cNvSpPr txBox="1">
            <a:spLocks noGrp="1"/>
          </p:cNvSpPr>
          <p:nvPr>
            <p:ph type="subTitle" idx="25"/>
          </p:nvPr>
        </p:nvSpPr>
        <p:spPr>
          <a:xfrm>
            <a:off x="8441208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subTitle" idx="26"/>
          </p:nvPr>
        </p:nvSpPr>
        <p:spPr>
          <a:xfrm>
            <a:off x="8441208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subTitle" idx="27"/>
          </p:nvPr>
        </p:nvSpPr>
        <p:spPr>
          <a:xfrm>
            <a:off x="1683326" y="1777236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20" name="Google Shape;320;p27"/>
          <p:cNvSpPr txBox="1">
            <a:spLocks noGrp="1"/>
          </p:cNvSpPr>
          <p:nvPr>
            <p:ph type="subTitle" idx="28"/>
          </p:nvPr>
        </p:nvSpPr>
        <p:spPr>
          <a:xfrm>
            <a:off x="1683326" y="1705913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29"/>
          </p:nvPr>
        </p:nvSpPr>
        <p:spPr>
          <a:xfrm>
            <a:off x="1683326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ubTitle" idx="30"/>
          </p:nvPr>
        </p:nvSpPr>
        <p:spPr>
          <a:xfrm>
            <a:off x="1683326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31"/>
          </p:nvPr>
        </p:nvSpPr>
        <p:spPr>
          <a:xfrm>
            <a:off x="8441208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32"/>
          </p:nvPr>
        </p:nvSpPr>
        <p:spPr>
          <a:xfrm>
            <a:off x="8441208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33"/>
          </p:nvPr>
        </p:nvSpPr>
        <p:spPr>
          <a:xfrm>
            <a:off x="15193774" y="10695117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VIDIA Sans"/>
              <a:buNone/>
              <a:defRPr sz="2800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34"/>
          </p:nvPr>
        </p:nvSpPr>
        <p:spPr>
          <a:xfrm>
            <a:off x="15193774" y="9981885"/>
            <a:ext cx="6172200" cy="7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VIDIA Sans Medium"/>
              <a:buNone/>
              <a:defRPr sz="40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">
  <p:cSld name="Image Left - Text Right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"/>
          <p:cNvSpPr>
            <a:spLocks noGrp="1"/>
          </p:cNvSpPr>
          <p:nvPr>
            <p:ph type="pic" idx="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28"/>
          <p:cNvSpPr txBox="1">
            <a:spLocks noGrp="1"/>
          </p:cNvSpPr>
          <p:nvPr>
            <p:ph type="title"/>
          </p:nvPr>
        </p:nvSpPr>
        <p:spPr>
          <a:xfrm>
            <a:off x="19129248" y="302065"/>
            <a:ext cx="14639544" cy="3365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body" idx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cxnSp>
        <p:nvCxnSpPr>
          <p:cNvPr id="331" name="Google Shape;331;p28"/>
          <p:cNvCxnSpPr/>
          <p:nvPr/>
        </p:nvCxnSpPr>
        <p:spPr>
          <a:xfrm>
            <a:off x="16413162" y="5693228"/>
            <a:ext cx="17282478" cy="0"/>
          </a:xfrm>
          <a:prstGeom prst="straightConnector1">
            <a:avLst/>
          </a:prstGeom>
          <a:noFill/>
          <a:ln w="317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2" name="Google Shape;332;p28"/>
          <p:cNvSpPr txBox="1">
            <a:spLocks noGrp="1"/>
          </p:cNvSpPr>
          <p:nvPr>
            <p:ph type="subTitle" idx="3"/>
          </p:nvPr>
        </p:nvSpPr>
        <p:spPr>
          <a:xfrm>
            <a:off x="19129248" y="3730752"/>
            <a:ext cx="146394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Left - Text Right NO SUBTITLE">
  <p:cSld name="Image Left - Text Right NO SUBTITLE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>
            <a:spLocks noGrp="1"/>
          </p:cNvSpPr>
          <p:nvPr>
            <p:ph type="body" idx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cxnSp>
        <p:nvCxnSpPr>
          <p:cNvPr id="335" name="Google Shape;335;p29"/>
          <p:cNvCxnSpPr/>
          <p:nvPr/>
        </p:nvCxnSpPr>
        <p:spPr>
          <a:xfrm>
            <a:off x="16413162" y="5693228"/>
            <a:ext cx="17282478" cy="0"/>
          </a:xfrm>
          <a:prstGeom prst="straightConnector1">
            <a:avLst/>
          </a:prstGeom>
          <a:noFill/>
          <a:ln w="317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6" name="Google Shape;336;p29"/>
          <p:cNvSpPr txBox="1">
            <a:spLocks noGrp="1"/>
          </p:cNvSpPr>
          <p:nvPr>
            <p:ph type="title"/>
          </p:nvPr>
        </p:nvSpPr>
        <p:spPr>
          <a:xfrm>
            <a:off x="19129248" y="1294976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37" name="Google Shape;337;p29"/>
          <p:cNvSpPr>
            <a:spLocks noGrp="1"/>
          </p:cNvSpPr>
          <p:nvPr>
            <p:ph type="pic" idx="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NO BULLETS - Image Right ">
  <p:cSld name="Text Left NO BULLETS - Image Right 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/>
          <p:nvPr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0" name="Google Shape;340;p30"/>
          <p:cNvSpPr txBox="1">
            <a:spLocks noGrp="1"/>
          </p:cNvSpPr>
          <p:nvPr>
            <p:ph type="title"/>
          </p:nvPr>
        </p:nvSpPr>
        <p:spPr>
          <a:xfrm>
            <a:off x="2596896" y="6981993"/>
            <a:ext cx="12143100" cy="3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grpSp>
        <p:nvGrpSpPr>
          <p:cNvPr id="341" name="Google Shape;341;p30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342" name="Google Shape;342;p30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343" name="Google Shape;343;p30" descr="A picture containing shap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" name="Google Shape;344;p30"/>
          <p:cNvSpPr>
            <a:spLocks noGrp="1"/>
          </p:cNvSpPr>
          <p:nvPr>
            <p:ph type="pic" idx="2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30"/>
          <p:cNvSpPr txBox="1">
            <a:spLocks noGrp="1"/>
          </p:cNvSpPr>
          <p:nvPr>
            <p:ph type="subTitle" idx="1"/>
          </p:nvPr>
        </p:nvSpPr>
        <p:spPr>
          <a:xfrm>
            <a:off x="2596896" y="10287000"/>
            <a:ext cx="121431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Bullets">
  <p:cSld name="Title, Subtitle, Bulle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2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TITLE ONLY - Image Right">
  <p:cSld name="Text Left TITLE ONLY - Image Right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/>
          <p:nvPr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31"/>
          <p:cNvSpPr>
            <a:spLocks noGrp="1"/>
          </p:cNvSpPr>
          <p:nvPr>
            <p:ph type="pic" idx="2"/>
          </p:nvPr>
        </p:nvSpPr>
        <p:spPr>
          <a:xfrm>
            <a:off x="16422623" y="0"/>
            <a:ext cx="20153377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31"/>
          <p:cNvSpPr txBox="1">
            <a:spLocks noGrp="1"/>
          </p:cNvSpPr>
          <p:nvPr>
            <p:ph type="title"/>
          </p:nvPr>
        </p:nvSpPr>
        <p:spPr>
          <a:xfrm>
            <a:off x="2596896" y="8604153"/>
            <a:ext cx="12179806" cy="3365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grpSp>
        <p:nvGrpSpPr>
          <p:cNvPr id="350" name="Google Shape;350;p31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351" name="Google Shape;351;p31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352" name="Google Shape;352;p31" descr="A picture containing shap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ING Layout">
  <p:cSld name="CODING Layou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/>
          <p:nvPr/>
        </p:nvSpPr>
        <p:spPr>
          <a:xfrm>
            <a:off x="32689800" y="18333715"/>
            <a:ext cx="3886200" cy="22402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32"/>
          <p:cNvSpPr txBox="1">
            <a:spLocks noGrp="1"/>
          </p:cNvSpPr>
          <p:nvPr>
            <p:ph type="title"/>
          </p:nvPr>
        </p:nvSpPr>
        <p:spPr>
          <a:xfrm>
            <a:off x="2596896" y="302065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Roboto Mono"/>
              <a:buNone/>
              <a:defRPr sz="7200" b="1" cap="none"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32"/>
          <p:cNvSpPr txBox="1">
            <a:spLocks noGrp="1"/>
          </p:cNvSpPr>
          <p:nvPr>
            <p:ph type="body" idx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Char char="•"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20162837" y="0"/>
            <a:ext cx="16413163" cy="205739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219455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58" name="Google Shape;358;p32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359" name="Google Shape;359;p32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360" name="Google Shape;360;p32" descr="A picture containing shap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1" name="Google Shape;361;p32"/>
          <p:cNvCxnSpPr/>
          <p:nvPr/>
        </p:nvCxnSpPr>
        <p:spPr>
          <a:xfrm>
            <a:off x="0" y="5693228"/>
            <a:ext cx="17236440" cy="0"/>
          </a:xfrm>
          <a:prstGeom prst="straightConnector1">
            <a:avLst/>
          </a:prstGeom>
          <a:noFill/>
          <a:ln w="317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2" name="Google Shape;362;p32"/>
          <p:cNvSpPr txBox="1">
            <a:spLocks noGrp="1"/>
          </p:cNvSpPr>
          <p:nvPr>
            <p:ph type="subTitle" idx="2"/>
          </p:nvPr>
        </p:nvSpPr>
        <p:spPr>
          <a:xfrm>
            <a:off x="2596896" y="3730752"/>
            <a:ext cx="146394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Roboto Mono"/>
              <a:buNone/>
              <a:defRPr sz="4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 Case Layout">
  <p:cSld name="Use Case Layou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3"/>
          <p:cNvSpPr>
            <a:spLocks noGrp="1"/>
          </p:cNvSpPr>
          <p:nvPr>
            <p:ph type="pic" idx="2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bargo">
  <p:cSld name="Embargo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4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7634260" y="9024760"/>
            <a:ext cx="22733877" cy="175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NVIDIA Sans Light"/>
              <a:buNone/>
              <a:defRPr sz="12000" b="0" cap="none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9" name="Google Shape;369;p34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3140" y="6248046"/>
            <a:ext cx="2357259" cy="2357256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4"/>
          <p:cNvSpPr txBox="1">
            <a:spLocks noGrp="1"/>
          </p:cNvSpPr>
          <p:nvPr>
            <p:ph type="subTitle" idx="1"/>
          </p:nvPr>
        </p:nvSpPr>
        <p:spPr>
          <a:xfrm>
            <a:off x="7635240" y="10771632"/>
            <a:ext cx="22731900" cy="54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 Medium"/>
              <a:buNone/>
              <a:defRPr sz="44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Timeline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35" descr="A picture containing blu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" y="-1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5"/>
          <p:cNvSpPr/>
          <p:nvPr/>
        </p:nvSpPr>
        <p:spPr>
          <a:xfrm rot="10800000" flipH="1">
            <a:off x="1" y="14987091"/>
            <a:ext cx="36575999" cy="5586908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4" name="Google Shape;374;p35"/>
          <p:cNvSpPr/>
          <p:nvPr/>
        </p:nvSpPr>
        <p:spPr>
          <a:xfrm>
            <a:off x="1" y="-1"/>
            <a:ext cx="36575999" cy="1126776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6" name="Google Shape;376;p35"/>
          <p:cNvCxnSpPr/>
          <p:nvPr/>
        </p:nvCxnSpPr>
        <p:spPr>
          <a:xfrm>
            <a:off x="0" y="11329275"/>
            <a:ext cx="36576000" cy="0"/>
          </a:xfrm>
          <a:prstGeom prst="straightConnector1">
            <a:avLst/>
          </a:prstGeom>
          <a:noFill/>
          <a:ln w="50800" cap="flat" cmpd="sng">
            <a:solidFill>
              <a:srgbClr val="3B5C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7" name="Google Shape;377;p35"/>
          <p:cNvGrpSpPr/>
          <p:nvPr/>
        </p:nvGrpSpPr>
        <p:grpSpPr>
          <a:xfrm>
            <a:off x="34015681" y="19477636"/>
            <a:ext cx="2560319" cy="1099561"/>
            <a:chOff x="34015681" y="19477636"/>
            <a:chExt cx="2560319" cy="1099561"/>
          </a:xfrm>
        </p:grpSpPr>
        <p:sp>
          <p:nvSpPr>
            <p:cNvPr id="378" name="Google Shape;378;p35"/>
            <p:cNvSpPr/>
            <p:nvPr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379" name="Google Shape;379;p35" descr="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0" name="Google Shape;380;p35"/>
          <p:cNvSpPr txBox="1">
            <a:spLocks noGrp="1"/>
          </p:cNvSpPr>
          <p:nvPr>
            <p:ph type="subTitle" idx="1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w/ Images Layout 1">
  <p:cSld name="Timeline w/ Images Layout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Google Shape;382;p36" descr="A picture containing blu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" y="-1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6"/>
          <p:cNvSpPr/>
          <p:nvPr/>
        </p:nvSpPr>
        <p:spPr>
          <a:xfrm rot="10800000" flipH="1">
            <a:off x="1" y="14987099"/>
            <a:ext cx="36576000" cy="55869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4" name="Google Shape;384;p36"/>
          <p:cNvSpPr/>
          <p:nvPr/>
        </p:nvSpPr>
        <p:spPr>
          <a:xfrm>
            <a:off x="1" y="-1"/>
            <a:ext cx="36576000" cy="112677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cap="none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6" name="Google Shape;386;p36"/>
          <p:cNvCxnSpPr/>
          <p:nvPr/>
        </p:nvCxnSpPr>
        <p:spPr>
          <a:xfrm>
            <a:off x="0" y="12517118"/>
            <a:ext cx="36576000" cy="0"/>
          </a:xfrm>
          <a:prstGeom prst="straightConnector1">
            <a:avLst/>
          </a:prstGeom>
          <a:noFill/>
          <a:ln w="63500" cap="flat" cmpd="sng">
            <a:solidFill>
              <a:srgbClr val="3B5C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7" name="Google Shape;387;p36"/>
          <p:cNvSpPr>
            <a:spLocks noGrp="1"/>
          </p:cNvSpPr>
          <p:nvPr>
            <p:ph type="pic" idx="2"/>
          </p:nvPr>
        </p:nvSpPr>
        <p:spPr>
          <a:xfrm>
            <a:off x="1104900" y="8828853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36"/>
          <p:cNvSpPr>
            <a:spLocks noGrp="1"/>
          </p:cNvSpPr>
          <p:nvPr>
            <p:ph type="pic" idx="3"/>
          </p:nvPr>
        </p:nvSpPr>
        <p:spPr>
          <a:xfrm>
            <a:off x="8153396" y="12016056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9" name="Google Shape;389;p36"/>
          <p:cNvSpPr>
            <a:spLocks noGrp="1"/>
          </p:cNvSpPr>
          <p:nvPr>
            <p:ph type="pic" idx="4"/>
          </p:nvPr>
        </p:nvSpPr>
        <p:spPr>
          <a:xfrm>
            <a:off x="15163793" y="8828853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0" name="Google Shape;390;p36"/>
          <p:cNvSpPr>
            <a:spLocks noGrp="1"/>
          </p:cNvSpPr>
          <p:nvPr>
            <p:ph type="pic" idx="5"/>
          </p:nvPr>
        </p:nvSpPr>
        <p:spPr>
          <a:xfrm>
            <a:off x="22212297" y="12016056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36"/>
          <p:cNvSpPr>
            <a:spLocks noGrp="1"/>
          </p:cNvSpPr>
          <p:nvPr>
            <p:ph type="pic" idx="6"/>
          </p:nvPr>
        </p:nvSpPr>
        <p:spPr>
          <a:xfrm>
            <a:off x="29298902" y="8828853"/>
            <a:ext cx="6172200" cy="4209300"/>
          </a:xfrm>
          <a:prstGeom prst="rect">
            <a:avLst/>
          </a:prstGeom>
          <a:solidFill>
            <a:srgbClr val="151617">
              <a:alpha val="60780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92" name="Google Shape;392;p36"/>
          <p:cNvGrpSpPr/>
          <p:nvPr/>
        </p:nvGrpSpPr>
        <p:grpSpPr>
          <a:xfrm>
            <a:off x="34015681" y="19477636"/>
            <a:ext cx="2560271" cy="1099690"/>
            <a:chOff x="34015681" y="19477636"/>
            <a:chExt cx="2560271" cy="1099690"/>
          </a:xfrm>
        </p:grpSpPr>
        <p:sp>
          <p:nvSpPr>
            <p:cNvPr id="393" name="Google Shape;393;p36"/>
            <p:cNvSpPr/>
            <p:nvPr/>
          </p:nvSpPr>
          <p:spPr>
            <a:xfrm>
              <a:off x="36420552" y="19687526"/>
              <a:ext cx="155400" cy="889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394" name="Google Shape;394;p36" descr="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015681" y="19477636"/>
              <a:ext cx="2159580" cy="743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5" name="Google Shape;395;p36"/>
          <p:cNvSpPr txBox="1"/>
          <p:nvPr/>
        </p:nvSpPr>
        <p:spPr>
          <a:xfrm>
            <a:off x="1104900" y="-3869975"/>
            <a:ext cx="61995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396" name="Google Shape;396;p36"/>
          <p:cNvSpPr txBox="1">
            <a:spLocks noGrp="1"/>
          </p:cNvSpPr>
          <p:nvPr>
            <p:ph type="subTitle" idx="1"/>
          </p:nvPr>
        </p:nvSpPr>
        <p:spPr>
          <a:xfrm>
            <a:off x="29297376" y="7949100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97" name="Google Shape;397;p36"/>
          <p:cNvSpPr txBox="1">
            <a:spLocks noGrp="1"/>
          </p:cNvSpPr>
          <p:nvPr>
            <p:ph type="subTitle" idx="7"/>
          </p:nvPr>
        </p:nvSpPr>
        <p:spPr>
          <a:xfrm>
            <a:off x="29297376" y="7235663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398" name="Google Shape;398;p36"/>
          <p:cNvSpPr txBox="1">
            <a:spLocks noGrp="1"/>
          </p:cNvSpPr>
          <p:nvPr>
            <p:ph type="subTitle" idx="8"/>
          </p:nvPr>
        </p:nvSpPr>
        <p:spPr>
          <a:xfrm>
            <a:off x="29297376" y="6492938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>
            <a:endParaRPr/>
          </a:p>
        </p:txBody>
      </p:sp>
      <p:sp>
        <p:nvSpPr>
          <p:cNvPr id="399" name="Google Shape;399;p36"/>
          <p:cNvSpPr txBox="1">
            <a:spLocks noGrp="1"/>
          </p:cNvSpPr>
          <p:nvPr>
            <p:ph type="subTitle" idx="9"/>
          </p:nvPr>
        </p:nvSpPr>
        <p:spPr>
          <a:xfrm>
            <a:off x="1106424" y="7946136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400" name="Google Shape;400;p36"/>
          <p:cNvSpPr txBox="1">
            <a:spLocks noGrp="1"/>
          </p:cNvSpPr>
          <p:nvPr>
            <p:ph type="subTitle" idx="13"/>
          </p:nvPr>
        </p:nvSpPr>
        <p:spPr>
          <a:xfrm>
            <a:off x="1106424" y="7232904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401" name="Google Shape;401;p36"/>
          <p:cNvSpPr txBox="1">
            <a:spLocks noGrp="1"/>
          </p:cNvSpPr>
          <p:nvPr>
            <p:ph type="subTitle" idx="14"/>
          </p:nvPr>
        </p:nvSpPr>
        <p:spPr>
          <a:xfrm>
            <a:off x="1106424" y="6492240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>
            <a:endParaRPr/>
          </a:p>
        </p:txBody>
      </p:sp>
      <p:sp>
        <p:nvSpPr>
          <p:cNvPr id="402" name="Google Shape;402;p36"/>
          <p:cNvSpPr txBox="1">
            <a:spLocks noGrp="1"/>
          </p:cNvSpPr>
          <p:nvPr>
            <p:ph type="subTitle" idx="15"/>
          </p:nvPr>
        </p:nvSpPr>
        <p:spPr>
          <a:xfrm>
            <a:off x="8156448" y="11137392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403" name="Google Shape;403;p36"/>
          <p:cNvSpPr txBox="1">
            <a:spLocks noGrp="1"/>
          </p:cNvSpPr>
          <p:nvPr>
            <p:ph type="subTitle" idx="16"/>
          </p:nvPr>
        </p:nvSpPr>
        <p:spPr>
          <a:xfrm>
            <a:off x="8156448" y="10424160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17"/>
          </p:nvPr>
        </p:nvSpPr>
        <p:spPr>
          <a:xfrm>
            <a:off x="8156448" y="9683496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>
            <a:endParaRPr/>
          </a:p>
        </p:txBody>
      </p:sp>
      <p:sp>
        <p:nvSpPr>
          <p:cNvPr id="405" name="Google Shape;405;p36"/>
          <p:cNvSpPr txBox="1">
            <a:spLocks noGrp="1"/>
          </p:cNvSpPr>
          <p:nvPr>
            <p:ph type="subTitle" idx="18"/>
          </p:nvPr>
        </p:nvSpPr>
        <p:spPr>
          <a:xfrm>
            <a:off x="15160752" y="7946136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406" name="Google Shape;406;p36"/>
          <p:cNvSpPr txBox="1">
            <a:spLocks noGrp="1"/>
          </p:cNvSpPr>
          <p:nvPr>
            <p:ph type="subTitle" idx="19"/>
          </p:nvPr>
        </p:nvSpPr>
        <p:spPr>
          <a:xfrm>
            <a:off x="15160752" y="7232904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407" name="Google Shape;407;p36"/>
          <p:cNvSpPr txBox="1">
            <a:spLocks noGrp="1"/>
          </p:cNvSpPr>
          <p:nvPr>
            <p:ph type="subTitle" idx="20"/>
          </p:nvPr>
        </p:nvSpPr>
        <p:spPr>
          <a:xfrm>
            <a:off x="15160752" y="6492240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>
            <a:endParaRPr/>
          </a:p>
        </p:txBody>
      </p:sp>
      <p:sp>
        <p:nvSpPr>
          <p:cNvPr id="408" name="Google Shape;408;p36"/>
          <p:cNvSpPr txBox="1">
            <a:spLocks noGrp="1"/>
          </p:cNvSpPr>
          <p:nvPr>
            <p:ph type="subTitle" idx="21"/>
          </p:nvPr>
        </p:nvSpPr>
        <p:spPr>
          <a:xfrm>
            <a:off x="22210776" y="11137392"/>
            <a:ext cx="6172200" cy="6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VIDIA Sans"/>
              <a:buNone/>
              <a:defRPr sz="2800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409" name="Google Shape;409;p36"/>
          <p:cNvSpPr txBox="1">
            <a:spLocks noGrp="1"/>
          </p:cNvSpPr>
          <p:nvPr>
            <p:ph type="subTitle" idx="22"/>
          </p:nvPr>
        </p:nvSpPr>
        <p:spPr>
          <a:xfrm>
            <a:off x="22210776" y="10424160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VIDIA Sans Medium"/>
              <a:buNone/>
              <a:defRPr sz="4000">
                <a:solidFill>
                  <a:schemeClr val="dk1"/>
                </a:solidFill>
                <a:latin typeface="NVIDIA Sans Medium"/>
                <a:ea typeface="NVIDIA Sans Medium"/>
                <a:cs typeface="NVIDIA Sans Medium"/>
                <a:sym typeface="NVIDIA Sans Medium"/>
              </a:defRPr>
            </a:lvl9pPr>
          </a:lstStyle>
          <a:p>
            <a:endParaRPr/>
          </a:p>
        </p:txBody>
      </p:sp>
      <p:sp>
        <p:nvSpPr>
          <p:cNvPr id="410" name="Google Shape;410;p36"/>
          <p:cNvSpPr txBox="1">
            <a:spLocks noGrp="1"/>
          </p:cNvSpPr>
          <p:nvPr>
            <p:ph type="subTitle" idx="23"/>
          </p:nvPr>
        </p:nvSpPr>
        <p:spPr>
          <a:xfrm>
            <a:off x="22210776" y="9683496"/>
            <a:ext cx="61722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NVIDIA Sans Light"/>
              <a:buNone/>
              <a:defRPr sz="7200">
                <a:solidFill>
                  <a:schemeClr val="dk1"/>
                </a:solidFill>
                <a:latin typeface="NVIDIA Sans Light"/>
                <a:ea typeface="NVIDIA Sans Light"/>
                <a:cs typeface="NVIDIA Sans Light"/>
                <a:sym typeface="NVIDIA Sans Light"/>
              </a:defRPr>
            </a:lvl9pPr>
          </a:lstStyle>
          <a:p>
            <a:endParaRPr/>
          </a:p>
        </p:txBody>
      </p:sp>
      <p:sp>
        <p:nvSpPr>
          <p:cNvPr id="411" name="Google Shape;411;p36"/>
          <p:cNvSpPr txBox="1">
            <a:spLocks noGrp="1"/>
          </p:cNvSpPr>
          <p:nvPr>
            <p:ph type="subTitle" idx="24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x_Timeline">
  <p:cSld name="Complex_Timeline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7" descr="A picture containing blur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" y="-1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37"/>
          <p:cNvSpPr/>
          <p:nvPr/>
        </p:nvSpPr>
        <p:spPr>
          <a:xfrm rot="10800000" flipH="1">
            <a:off x="1" y="14987091"/>
            <a:ext cx="36575999" cy="5586908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37"/>
          <p:cNvSpPr/>
          <p:nvPr/>
        </p:nvSpPr>
        <p:spPr>
          <a:xfrm>
            <a:off x="1" y="-1"/>
            <a:ext cx="36575999" cy="11267769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000000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6" name="Google Shape;416;p37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grpSp>
        <p:nvGrpSpPr>
          <p:cNvPr id="417" name="Google Shape;417;p37"/>
          <p:cNvGrpSpPr/>
          <p:nvPr/>
        </p:nvGrpSpPr>
        <p:grpSpPr>
          <a:xfrm>
            <a:off x="34015681" y="19477636"/>
            <a:ext cx="2560319" cy="1099561"/>
            <a:chOff x="34015681" y="19477636"/>
            <a:chExt cx="2560319" cy="1099561"/>
          </a:xfrm>
        </p:grpSpPr>
        <p:sp>
          <p:nvSpPr>
            <p:cNvPr id="418" name="Google Shape;418;p37"/>
            <p:cNvSpPr/>
            <p:nvPr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419" name="Google Shape;419;p37" descr="Logo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Google Shape;420;p37"/>
          <p:cNvSpPr txBox="1">
            <a:spLocks noGrp="1"/>
          </p:cNvSpPr>
          <p:nvPr>
            <p:ph type="subTitle" idx="1"/>
          </p:nvPr>
        </p:nvSpPr>
        <p:spPr>
          <a:xfrm>
            <a:off x="20250900" y="6124325"/>
            <a:ext cx="15069900" cy="14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subTitle" idx="2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emo - Image Layout">
  <p:cSld name="1_Demo - Image Layout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6576000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8"/>
          <p:cNvSpPr>
            <a:spLocks noGrp="1"/>
          </p:cNvSpPr>
          <p:nvPr>
            <p:ph type="pic" idx="2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- Insert Video Layout">
  <p:cSld name="Demo - Insert Video Layout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/>
          <p:nvPr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36576001" cy="205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0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27" y="2587248"/>
            <a:ext cx="8439773" cy="290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Left NO SUBTITLE - Image Right">
  <p:cSld name="Text Left NO SUBTITLE - Image Righ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2596896" y="1371176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34" name="Google Shape;34;p5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35" name="Google Shape;35;p5" descr="A picture containing shap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" name="Google Shape;36;p5"/>
          <p:cNvCxnSpPr/>
          <p:nvPr/>
        </p:nvCxnSpPr>
        <p:spPr>
          <a:xfrm>
            <a:off x="0" y="5693228"/>
            <a:ext cx="17236440" cy="0"/>
          </a:xfrm>
          <a:prstGeom prst="straightConnector1">
            <a:avLst/>
          </a:prstGeom>
          <a:noFill/>
          <a:ln w="317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Google Shape;37;p5"/>
          <p:cNvSpPr>
            <a:spLocks noGrp="1"/>
          </p:cNvSpPr>
          <p:nvPr>
            <p:ph type="pic" idx="2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">
  <p:cSld name="Title, Subtitle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1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432" name="Google Shape;432;p41"/>
          <p:cNvSpPr txBox="1">
            <a:spLocks noGrp="1"/>
          </p:cNvSpPr>
          <p:nvPr>
            <p:ph type="subTitle" idx="1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Bullets 1">
  <p:cSld name="Title, Subtitle, Bullets_1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2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435" name="Google Shape;435;p42"/>
          <p:cNvSpPr txBox="1">
            <a:spLocks noGrp="1"/>
          </p:cNvSpPr>
          <p:nvPr>
            <p:ph type="body" idx="1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 i="0" u="none" strike="noStrike" cap="none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228600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sz="4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228600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sz="4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228600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sz="4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228600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sz="4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body" idx="2"/>
          </p:nvPr>
        </p:nvSpPr>
        <p:spPr>
          <a:xfrm>
            <a:off x="2514600" y="4846320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Right - Text Left">
  <p:cSld name="Image Right - Text Lef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/>
          <p:nvPr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rgbClr val="F2F2F2">
              <a:alpha val="60784"/>
            </a:srgbClr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2596896" y="454465"/>
            <a:ext cx="14639400" cy="3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60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grpSp>
        <p:nvGrpSpPr>
          <p:cNvPr id="43" name="Google Shape;43;p6"/>
          <p:cNvGrpSpPr/>
          <p:nvPr/>
        </p:nvGrpSpPr>
        <p:grpSpPr>
          <a:xfrm>
            <a:off x="0" y="19504414"/>
            <a:ext cx="2330569" cy="1082936"/>
            <a:chOff x="0" y="19504414"/>
            <a:chExt cx="2330569" cy="1082936"/>
          </a:xfrm>
        </p:grpSpPr>
        <p:sp>
          <p:nvSpPr>
            <p:cNvPr id="44" name="Google Shape;44;p6"/>
            <p:cNvSpPr/>
            <p:nvPr/>
          </p:nvSpPr>
          <p:spPr>
            <a:xfrm>
              <a:off x="0" y="19697679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45" name="Google Shape;45;p6" descr="A picture containing shape&#10;&#10;Description automatically generated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27131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6" name="Google Shape;46;p6"/>
          <p:cNvCxnSpPr/>
          <p:nvPr/>
        </p:nvCxnSpPr>
        <p:spPr>
          <a:xfrm>
            <a:off x="0" y="5693228"/>
            <a:ext cx="17236440" cy="0"/>
          </a:xfrm>
          <a:prstGeom prst="straightConnector1">
            <a:avLst/>
          </a:prstGeom>
          <a:noFill/>
          <a:ln w="317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" name="Google Shape;47;p6"/>
          <p:cNvSpPr txBox="1">
            <a:spLocks noGrp="1"/>
          </p:cNvSpPr>
          <p:nvPr>
            <p:ph type="subTitle" idx="3"/>
          </p:nvPr>
        </p:nvSpPr>
        <p:spPr>
          <a:xfrm>
            <a:off x="2596896" y="3883152"/>
            <a:ext cx="146394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36576001" cy="205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 rot="10800000" flipH="1">
            <a:off x="0" y="-3"/>
            <a:ext cx="36576000" cy="758190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6980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0" y="10287000"/>
            <a:ext cx="36576000" cy="10287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7647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ctrTitle"/>
          </p:nvPr>
        </p:nvSpPr>
        <p:spPr>
          <a:xfrm>
            <a:off x="1513012" y="13704917"/>
            <a:ext cx="274320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None/>
              <a:defRPr sz="8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ubTitle" idx="1"/>
          </p:nvPr>
        </p:nvSpPr>
        <p:spPr>
          <a:xfrm>
            <a:off x="1513012" y="18663067"/>
            <a:ext cx="27432000" cy="170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VIDIA Sans"/>
              <a:buNone/>
              <a:defRPr sz="4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R="0" lvl="1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NVIDIA Sans"/>
              <a:buNone/>
              <a:defRPr sz="60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R="0" lvl="2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None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R="0" lvl="3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sz="48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R="0" lvl="4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sz="48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R="0" lvl="5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sz="48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R="0" lvl="6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sz="48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R="0" lvl="7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sz="48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R="0" lvl="8" algn="ctr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NVIDIA Sans"/>
              <a:buNone/>
              <a:defRPr sz="48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pic>
        <p:nvPicPr>
          <p:cNvPr id="54" name="Google Shape;54;p7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127" y="2587248"/>
            <a:ext cx="8439773" cy="2906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IDENTIAL">
  <p:cSld name="CONFIDENTIAL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 b="1"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/>
          <p:nvPr/>
        </p:nvSpPr>
        <p:spPr>
          <a:xfrm>
            <a:off x="708485" y="19635786"/>
            <a:ext cx="7315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i="0" u="none" strike="noStrike" cap="none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rPr>
              <a:t>NVIDIA CONFIDENTIAL. DO NOT DISTRIBUTE.</a:t>
            </a:r>
            <a:endParaRPr>
              <a:latin typeface="NVIDIA Sans Medium"/>
              <a:ea typeface="NVIDIA Sans Medium"/>
              <a:cs typeface="NVIDIA Sans Medium"/>
              <a:sym typeface="NVIDIA Sans Medium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2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wo Colum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ubTitle" idx="3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IDENTIAL_Two Column">
  <p:cSld name="CONFIDENTIAL_Two Colum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080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  <a:defRPr sz="44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NVIDIA Sans"/>
              <a:buChar char="•"/>
              <a:defRPr sz="40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NVIDIA Sans"/>
              <a:buChar char="•"/>
              <a:defRPr sz="36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VIDIA Sans"/>
              <a:buChar char="•"/>
              <a:defRPr sz="32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VIDIA Sans"/>
              <a:buChar char="•"/>
              <a:defRPr sz="2800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5pPr>
            <a:lvl6pPr marL="2743200" marR="0" lvl="5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8pPr>
            <a:lvl9pPr marL="4114800" marR="0" lvl="8" indent="-571500" algn="l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NVIDIA Sans"/>
              <a:buChar char="•"/>
              <a:defRPr sz="5400" i="0" u="none" strike="noStrike" cap="none">
                <a:solidFill>
                  <a:schemeClr val="dk1"/>
                </a:solidFill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708485" y="19635786"/>
            <a:ext cx="7315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  <a:latin typeface="NVIDIA Sans Medium"/>
                <a:ea typeface="NVIDIA Sans Medium"/>
                <a:cs typeface="NVIDIA Sans Medium"/>
                <a:sym typeface="NVIDIA Sans Medium"/>
              </a:rPr>
              <a:t>NVIDIA CONFIDENTIAL. DO NOT DISTRIBUTE.</a:t>
            </a:r>
            <a:endParaRPr>
              <a:latin typeface="NVIDIA Sans Medium"/>
              <a:ea typeface="NVIDIA Sans Medium"/>
              <a:cs typeface="NVIDIA Sans Medium"/>
              <a:sym typeface="NVIDIA Sans Medium"/>
            </a:endParaRPr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3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NVIDIA Sans"/>
              <a:buNone/>
              <a:defRPr sz="4800">
                <a:solidFill>
                  <a:schemeClr val="dk2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NVIDIA Sans"/>
              <a:buNone/>
              <a:defRPr>
                <a:latin typeface="NVIDIA Sans"/>
                <a:ea typeface="NVIDIA Sans"/>
                <a:cs typeface="NVIDIA Sans"/>
                <a:sym typeface="NVIDI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NVIDIA Sans"/>
              <a:buNone/>
              <a:defRPr sz="7200" b="1" i="0" u="none" strike="noStrike" cap="none">
                <a:solidFill>
                  <a:schemeClr val="lt1"/>
                </a:solidFill>
                <a:latin typeface="NVIDIA Sans"/>
                <a:ea typeface="NVIDIA Sans"/>
                <a:cs typeface="NVIDIA Sans"/>
                <a:sym typeface="NVIDI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grpSp>
        <p:nvGrpSpPr>
          <p:cNvPr id="10" name="Google Shape;10;p1"/>
          <p:cNvGrpSpPr/>
          <p:nvPr/>
        </p:nvGrpSpPr>
        <p:grpSpPr>
          <a:xfrm>
            <a:off x="34061399" y="19504414"/>
            <a:ext cx="2514601" cy="1072783"/>
            <a:chOff x="34061399" y="19504414"/>
            <a:chExt cx="2514601" cy="1072783"/>
          </a:xfrm>
        </p:grpSpPr>
        <p:sp>
          <p:nvSpPr>
            <p:cNvPr id="11" name="Google Shape;11;p1"/>
            <p:cNvSpPr/>
            <p:nvPr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2" name="Google Shape;12;p1" descr="A picture containing shape&#10;&#10;Description automatically generated"/>
            <p:cNvPicPr preferRelativeResize="0"/>
            <p:nvPr/>
          </p:nvPicPr>
          <p:blipFill rotWithShape="1">
            <a:blip r:embed="rId43">
              <a:alphaModFix/>
            </a:blip>
            <a:srcRect/>
            <a:stretch/>
          </p:blipFill>
          <p:spPr>
            <a:xfrm>
              <a:off x="34061399" y="19504414"/>
              <a:ext cx="2003438" cy="69023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>
            <a:spLocks noGrp="1"/>
          </p:cNvSpPr>
          <p:nvPr>
            <p:ph type="ctrTitle"/>
          </p:nvPr>
        </p:nvSpPr>
        <p:spPr>
          <a:xfrm>
            <a:off x="1513012" y="13704917"/>
            <a:ext cx="27432000" cy="493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en-US"/>
              <a:t>Pluggable DPIF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43" name="Google Shape;443;p43"/>
          <p:cNvSpPr txBox="1">
            <a:spLocks noGrp="1"/>
          </p:cNvSpPr>
          <p:nvPr>
            <p:ph type="subTitle" idx="1"/>
          </p:nvPr>
        </p:nvSpPr>
        <p:spPr>
          <a:xfrm>
            <a:off x="1513012" y="18663067"/>
            <a:ext cx="27432000" cy="170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Roi Dayan, OVS+OVN Conference, Fall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 txBox="1">
            <a:spLocks noGrp="1"/>
          </p:cNvSpPr>
          <p:nvPr>
            <p:ph type="subTitle" idx="2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DPIF as a plugin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50" name="Google Shape;450;p44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Pluggable DPIF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51" name="Google Shape;451;p44"/>
          <p:cNvSpPr txBox="1">
            <a:spLocks noGrp="1"/>
          </p:cNvSpPr>
          <p:nvPr>
            <p:ph type="body" idx="1"/>
          </p:nvPr>
        </p:nvSpPr>
        <p:spPr>
          <a:xfrm>
            <a:off x="2514600" y="4846320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openvswitch has two datapath providers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dpif_netlink for kernel.</a:t>
            </a:r>
            <a:endParaRPr/>
          </a:p>
          <a:p>
            <a:pPr marL="2286000" lvl="2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Offload to kernel implemented through TC.</a:t>
            </a:r>
            <a:endParaRPr/>
          </a:p>
          <a:p>
            <a:pPr marL="2286000" lvl="2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Offload from TC to HW implemented per vendor driver.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dpif_netdev for userspace (DPDK).</a:t>
            </a:r>
            <a:endParaRPr/>
          </a:p>
          <a:p>
            <a:pPr marL="2286000" lvl="2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Per vendor driver acceleration implementation.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In order to allow vendors to unlock their full potential and keep ovs “vendor agnostic”, vendors need their own DPIF implementing their own hardware model.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This DPIF should be maintained as a shared object by vendors outside of the openvswitch library.</a:t>
            </a:r>
            <a:endParaRPr/>
          </a:p>
        </p:txBody>
      </p:sp>
      <p:sp>
        <p:nvSpPr>
          <p:cNvPr id="452" name="Google Shape;452;p44"/>
          <p:cNvSpPr/>
          <p:nvPr/>
        </p:nvSpPr>
        <p:spPr>
          <a:xfrm>
            <a:off x="6603675" y="16439543"/>
            <a:ext cx="5709300" cy="118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kernel datapath</a:t>
            </a:r>
            <a:endParaRPr sz="4800"/>
          </a:p>
        </p:txBody>
      </p:sp>
      <p:sp>
        <p:nvSpPr>
          <p:cNvPr id="453" name="Google Shape;453;p44"/>
          <p:cNvSpPr/>
          <p:nvPr/>
        </p:nvSpPr>
        <p:spPr>
          <a:xfrm>
            <a:off x="6603675" y="17972993"/>
            <a:ext cx="18864000" cy="118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physical device</a:t>
            </a:r>
            <a:endParaRPr sz="4800"/>
          </a:p>
        </p:txBody>
      </p:sp>
      <p:sp>
        <p:nvSpPr>
          <p:cNvPr id="454" name="Google Shape;454;p44"/>
          <p:cNvSpPr/>
          <p:nvPr/>
        </p:nvSpPr>
        <p:spPr>
          <a:xfrm>
            <a:off x="6603675" y="14906093"/>
            <a:ext cx="18864000" cy="118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dpif providers</a:t>
            </a:r>
            <a:endParaRPr sz="4800"/>
          </a:p>
        </p:txBody>
      </p:sp>
      <p:sp>
        <p:nvSpPr>
          <p:cNvPr id="455" name="Google Shape;455;p44"/>
          <p:cNvSpPr/>
          <p:nvPr/>
        </p:nvSpPr>
        <p:spPr>
          <a:xfrm>
            <a:off x="7235125" y="15099593"/>
            <a:ext cx="2973000" cy="7968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netlink</a:t>
            </a:r>
            <a:endParaRPr sz="4800"/>
          </a:p>
        </p:txBody>
      </p:sp>
      <p:sp>
        <p:nvSpPr>
          <p:cNvPr id="456" name="Google Shape;456;p44"/>
          <p:cNvSpPr/>
          <p:nvPr/>
        </p:nvSpPr>
        <p:spPr>
          <a:xfrm>
            <a:off x="10334050" y="15099593"/>
            <a:ext cx="2973000" cy="7968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netdev</a:t>
            </a:r>
            <a:endParaRPr sz="4800"/>
          </a:p>
        </p:txBody>
      </p:sp>
      <p:sp>
        <p:nvSpPr>
          <p:cNvPr id="457" name="Google Shape;457;p44"/>
          <p:cNvSpPr/>
          <p:nvPr/>
        </p:nvSpPr>
        <p:spPr>
          <a:xfrm>
            <a:off x="13307050" y="16439543"/>
            <a:ext cx="5709300" cy="11838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userspace (DPDK)</a:t>
            </a:r>
            <a:endParaRPr sz="4800"/>
          </a:p>
        </p:txBody>
      </p:sp>
      <p:sp>
        <p:nvSpPr>
          <p:cNvPr id="458" name="Google Shape;458;p44"/>
          <p:cNvSpPr/>
          <p:nvPr/>
        </p:nvSpPr>
        <p:spPr>
          <a:xfrm>
            <a:off x="6603675" y="13372643"/>
            <a:ext cx="18864000" cy="1183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vswitchd</a:t>
            </a:r>
            <a:endParaRPr sz="4800"/>
          </a:p>
        </p:txBody>
      </p:sp>
      <p:sp>
        <p:nvSpPr>
          <p:cNvPr id="459" name="Google Shape;459;p44"/>
          <p:cNvSpPr/>
          <p:nvPr/>
        </p:nvSpPr>
        <p:spPr>
          <a:xfrm>
            <a:off x="20010425" y="16439543"/>
            <a:ext cx="5352000" cy="1183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new datapath</a:t>
            </a:r>
            <a:endParaRPr sz="4800"/>
          </a:p>
        </p:txBody>
      </p:sp>
      <p:sp>
        <p:nvSpPr>
          <p:cNvPr id="460" name="Google Shape;460;p44"/>
          <p:cNvSpPr/>
          <p:nvPr/>
        </p:nvSpPr>
        <p:spPr>
          <a:xfrm>
            <a:off x="20141975" y="15099593"/>
            <a:ext cx="2973000" cy="7968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vendor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5"/>
          <p:cNvSpPr txBox="1">
            <a:spLocks noGrp="1"/>
          </p:cNvSpPr>
          <p:nvPr>
            <p:ph type="subTitle" idx="2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DPIF as a plugin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67" name="Google Shape;467;p45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Pluggable DPIF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68" name="Google Shape;468;p45"/>
          <p:cNvSpPr txBox="1">
            <a:spLocks noGrp="1"/>
          </p:cNvSpPr>
          <p:nvPr>
            <p:ph type="body" idx="1"/>
          </p:nvPr>
        </p:nvSpPr>
        <p:spPr>
          <a:xfrm>
            <a:off x="2514600" y="4846320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</a:pPr>
            <a:r>
              <a:rPr lang="en-US"/>
              <a:t>openvswitch already supports shared compilation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--enable-shared</a:t>
            </a:r>
            <a:r>
              <a:rPr lang="en-US"/>
              <a:t>, exposing libopenvswitch.so.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libopenvswitch.so exposes all needed openvswitch structures and API.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</a:pPr>
            <a:r>
              <a:rPr lang="en-US"/>
              <a:t>A dpif plugin is a shared library compiled against libopenvswitch.so implementing a specific vendor hardware acceleration model.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Introduce a new dpif_plugin struct to wrap the dpif_class implementation, pre initialization calls and future attributes that might be needed but doesn’t fit into the dpif_class.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For example dpdk_init() in bridge_run() for dpif-netdev.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dpif plugins will be installed into openvswitch lib dir. e.g. /usr/lib64/openvswitch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A dpif plugin could be part of an existing openvswitch package or a new openvswitch dpif package.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Ovs will load dpif plugins either on initial registration with the default dpifs, or when a user adds a new bridge and sets an unregistered datapath type.</a:t>
            </a:r>
            <a:endParaRPr/>
          </a:p>
          <a:p>
            <a:pPr marL="457200" lvl="0" indent="-457200" algn="l" rtl="0"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Vendors will need to keep track on related core changes and adapt.</a:t>
            </a:r>
            <a:endParaRPr/>
          </a:p>
          <a:p>
            <a:pPr marL="1371600" lvl="1" indent="-457200" algn="l" rtl="0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E.g. openflow changes to support more matching fields and actions.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6"/>
          <p:cNvSpPr txBox="1">
            <a:spLocks noGrp="1"/>
          </p:cNvSpPr>
          <p:nvPr>
            <p:ph type="subTitle" idx="2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 an example</a:t>
            </a:r>
            <a:endParaRPr dirty="0"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75" name="Google Shape;475;p46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Pluggable dpif-netdev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76" name="Google Shape;476;p46"/>
          <p:cNvSpPr txBox="1">
            <a:spLocks noGrp="1"/>
          </p:cNvSpPr>
          <p:nvPr>
            <p:ph type="body" idx="1"/>
          </p:nvPr>
        </p:nvSpPr>
        <p:spPr>
          <a:xfrm>
            <a:off x="2514600" y="4846320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</a:pPr>
            <a:r>
              <a:rPr lang="en-US"/>
              <a:t>Taking dpif-netdev as an example how straightforward it could be to support a pluggable dpif today.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Shared compilation is supported and the existence of libopenvswitch.so.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In automake.mk file move all dpif-netdev files,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lib/netdev-*.[ch]</a:t>
            </a:r>
            <a:r>
              <a:rPr lang="en-US"/>
              <a:t>, into a new libtool library definition dpif-netdev and compile against libopenvswitch.so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This results in dpif-netdev.so.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In dpif-netdev case, need to change some direct calls, to be generic as they won’t exists before loading dpif-netdev.</a:t>
            </a:r>
            <a:endParaRPr/>
          </a:p>
          <a:p>
            <a:pPr marL="1371600" lvl="1" indent="-4318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3600"/>
              <a:buChar char="•"/>
            </a:pPr>
            <a:r>
              <a:rPr lang="en-US"/>
              <a:t>dpdk_init() is being called from bridge_run().</a:t>
            </a:r>
            <a:endParaRPr/>
          </a:p>
          <a:p>
            <a:pPr marL="1371600" lvl="1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dpif_is_netdev() which is being used to verify if specific actions are supported.</a:t>
            </a:r>
            <a:endParaRPr/>
          </a:p>
          <a:p>
            <a:pPr marL="457200" lvl="0" indent="-457200" algn="l" rtl="0"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/>
              <a:t>Need to maintain a version for dpif_class.</a:t>
            </a:r>
            <a:endParaRPr/>
          </a:p>
          <a:p>
            <a:pPr marL="1371600" lvl="1" indent="-457200" algn="l" rtl="0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/>
              <a:t>Ovs will only load dpif plugins with the same version to avoid API mismatch.</a:t>
            </a:r>
            <a:endParaRPr/>
          </a:p>
        </p:txBody>
      </p:sp>
      <p:sp>
        <p:nvSpPr>
          <p:cNvPr id="477" name="Google Shape;477;p46"/>
          <p:cNvSpPr txBox="1"/>
          <p:nvPr/>
        </p:nvSpPr>
        <p:spPr>
          <a:xfrm>
            <a:off x="16707708" y="8587993"/>
            <a:ext cx="167319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800" dirty="0" err="1">
                <a:latin typeface="Courier New"/>
                <a:ea typeface="Courier New"/>
                <a:cs typeface="Courier New"/>
                <a:sym typeface="Courier New"/>
              </a:rPr>
              <a:t>lib_LTLIBRARIES</a:t>
            </a:r>
            <a:r>
              <a:rPr lang="en-US" sz="3800" dirty="0">
                <a:latin typeface="Courier New"/>
                <a:ea typeface="Courier New"/>
                <a:cs typeface="Courier New"/>
                <a:sym typeface="Courier New"/>
              </a:rPr>
              <a:t> += lib/dpif-netdev.la</a:t>
            </a:r>
            <a:endParaRPr sz="3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800" dirty="0" err="1">
                <a:latin typeface="Courier New"/>
                <a:ea typeface="Courier New"/>
                <a:cs typeface="Courier New"/>
                <a:sym typeface="Courier New"/>
              </a:rPr>
              <a:t>lib_dpif_netdev_la_LDFLAGS</a:t>
            </a:r>
            <a:r>
              <a:rPr lang="en-US" sz="3800" dirty="0">
                <a:latin typeface="Courier New"/>
                <a:ea typeface="Courier New"/>
                <a:cs typeface="Courier New"/>
                <a:sym typeface="Courier New"/>
              </a:rPr>
              <a:t> = -shared -module \</a:t>
            </a:r>
            <a:endParaRPr sz="3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urier New"/>
                <a:ea typeface="Courier New"/>
                <a:cs typeface="Courier New"/>
                <a:sym typeface="Courier New"/>
              </a:rPr>
              <a:t>+        $(OVS_LTINFO) \</a:t>
            </a:r>
            <a:endParaRPr sz="3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urier New"/>
                <a:ea typeface="Courier New"/>
                <a:cs typeface="Courier New"/>
                <a:sym typeface="Courier New"/>
              </a:rPr>
              <a:t>+        $(AM_LDFLAGS)</a:t>
            </a:r>
            <a:endParaRPr sz="3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800" dirty="0" err="1">
                <a:latin typeface="Courier New"/>
                <a:ea typeface="Courier New"/>
                <a:cs typeface="Courier New"/>
                <a:sym typeface="Courier New"/>
              </a:rPr>
              <a:t>lib_dpif_netdev_la_LIBADD</a:t>
            </a:r>
            <a:r>
              <a:rPr lang="en-US" sz="3800" dirty="0">
                <a:latin typeface="Courier New"/>
                <a:ea typeface="Courier New"/>
                <a:cs typeface="Courier New"/>
                <a:sym typeface="Courier New"/>
              </a:rPr>
              <a:t> = lib/libopenvswitch.la</a:t>
            </a:r>
            <a:endParaRPr sz="3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3800" dirty="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3800" dirty="0" err="1">
                <a:latin typeface="Courier New"/>
                <a:ea typeface="Courier New"/>
                <a:cs typeface="Courier New"/>
                <a:sym typeface="Courier New"/>
              </a:rPr>
              <a:t>lib_dpif_netdev_la_SOURCES</a:t>
            </a:r>
            <a:r>
              <a:rPr lang="en-US" sz="3800" dirty="0">
                <a:latin typeface="Courier New"/>
                <a:ea typeface="Courier New"/>
                <a:cs typeface="Courier New"/>
                <a:sym typeface="Courier New"/>
              </a:rPr>
              <a:t> = [.. lib/</a:t>
            </a:r>
            <a:r>
              <a:rPr lang="en-US" sz="3800" dirty="0" err="1">
                <a:latin typeface="Courier New"/>
                <a:ea typeface="Courier New"/>
                <a:cs typeface="Courier New"/>
                <a:sym typeface="Courier New"/>
              </a:rPr>
              <a:t>netdev</a:t>
            </a:r>
            <a:r>
              <a:rPr lang="en-US" sz="3800" dirty="0">
                <a:latin typeface="Courier New"/>
                <a:ea typeface="Courier New"/>
                <a:cs typeface="Courier New"/>
                <a:sym typeface="Courier New"/>
              </a:rPr>
              <a:t>-* files ..]</a:t>
            </a:r>
            <a:endParaRPr sz="3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 txBox="1">
            <a:spLocks noGrp="1"/>
          </p:cNvSpPr>
          <p:nvPr>
            <p:ph type="subTitle" idx="2"/>
          </p:nvPr>
        </p:nvSpPr>
        <p:spPr>
          <a:xfrm>
            <a:off x="2514600" y="2487168"/>
            <a:ext cx="31546800" cy="140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pluggable dpif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84" name="Google Shape;484;p47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Arial"/>
              <a:buNone/>
            </a:pPr>
            <a:r>
              <a:rPr lang="en-US"/>
              <a:t>Future work</a:t>
            </a:r>
            <a:endParaRPr>
              <a:latin typeface="NVIDIA Sans"/>
              <a:ea typeface="NVIDIA Sans"/>
              <a:cs typeface="NVIDIA Sans"/>
              <a:sym typeface="NVIDIA Sans"/>
            </a:endParaRPr>
          </a:p>
        </p:txBody>
      </p:sp>
      <p:sp>
        <p:nvSpPr>
          <p:cNvPr id="485" name="Google Shape;485;p47"/>
          <p:cNvSpPr txBox="1">
            <a:spLocks noGrp="1"/>
          </p:cNvSpPr>
          <p:nvPr>
            <p:ph type="body" idx="1"/>
          </p:nvPr>
        </p:nvSpPr>
        <p:spPr>
          <a:xfrm>
            <a:off x="2514600" y="4846320"/>
            <a:ext cx="31546800" cy="13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82600" algn="l" rtl="0">
              <a:spcBef>
                <a:spcPts val="3000"/>
              </a:spcBef>
              <a:spcAft>
                <a:spcPts val="0"/>
              </a:spcAft>
              <a:buSzPts val="4800"/>
              <a:buChar char="•"/>
            </a:pPr>
            <a:r>
              <a:rPr lang="en-US" dirty="0"/>
              <a:t>Each vendor will implement its own acceleration model.</a:t>
            </a:r>
            <a:endParaRPr sz="4800" dirty="0"/>
          </a:p>
          <a:p>
            <a:pPr marL="1371600" lvl="1" indent="-457200" algn="l" rtl="0">
              <a:spcBef>
                <a:spcPts val="1500"/>
              </a:spcBef>
              <a:spcAft>
                <a:spcPts val="0"/>
              </a:spcAft>
              <a:buSzPts val="4000"/>
              <a:buChar char="•"/>
            </a:pPr>
            <a:r>
              <a:rPr lang="en-US" dirty="0"/>
              <a:t>Vendor specific DPIF.</a:t>
            </a:r>
            <a:endParaRPr dirty="0"/>
          </a:p>
          <a:p>
            <a:pPr marL="1371600" lvl="1" indent="-457200" algn="l" rtl="0"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dirty="0"/>
              <a:t>Implement both offload and </a:t>
            </a:r>
            <a:r>
              <a:rPr lang="en-US" dirty="0" err="1"/>
              <a:t>slowpath</a:t>
            </a:r>
            <a:r>
              <a:rPr lang="en-US" dirty="0"/>
              <a:t> handling.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NVIDIA Sans"/>
              <a:buChar char="•"/>
            </a:pPr>
            <a:r>
              <a:rPr lang="en-US" dirty="0"/>
              <a:t>Handling of ovs schema configuration from pluggable </a:t>
            </a:r>
            <a:r>
              <a:rPr lang="en-US" dirty="0" err="1"/>
              <a:t>dpif</a:t>
            </a:r>
            <a:r>
              <a:rPr lang="en-US" dirty="0"/>
              <a:t>.</a:t>
            </a:r>
            <a:endParaRPr dirty="0"/>
          </a:p>
          <a:p>
            <a:pPr marL="1371600" lvl="1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dirty="0"/>
              <a:t>For example, </a:t>
            </a:r>
            <a:r>
              <a:rPr lang="en-US" dirty="0" err="1"/>
              <a:t>dpif-netdev</a:t>
            </a:r>
            <a:r>
              <a:rPr lang="en-US" dirty="0"/>
              <a:t> uses </a:t>
            </a:r>
            <a:r>
              <a:rPr lang="en-US" dirty="0" err="1"/>
              <a:t>dpdk_version</a:t>
            </a:r>
            <a:r>
              <a:rPr lang="en-US" dirty="0"/>
              <a:t> and </a:t>
            </a:r>
            <a:r>
              <a:rPr lang="en-US" dirty="0" err="1"/>
              <a:t>dpdk_initialized</a:t>
            </a:r>
            <a:r>
              <a:rPr lang="en-US" dirty="0"/>
              <a:t>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 dirty="0"/>
              <a:t>DPIFs with DPDK and shared compilation</a:t>
            </a:r>
            <a:endParaRPr dirty="0"/>
          </a:p>
          <a:p>
            <a:pPr marL="1371600" lvl="1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dirty="0"/>
              <a:t>openvswitch is compiled with </a:t>
            </a:r>
            <a:r>
              <a:rPr lang="en-US" dirty="0" err="1"/>
              <a:t>dpdk</a:t>
            </a:r>
            <a:r>
              <a:rPr lang="en-US" dirty="0"/>
              <a:t> static libs and loading a shared library compiled with </a:t>
            </a:r>
            <a:r>
              <a:rPr lang="en-US" dirty="0" err="1"/>
              <a:t>dpdk</a:t>
            </a:r>
            <a:r>
              <a:rPr lang="en-US" dirty="0"/>
              <a:t> causes errors from </a:t>
            </a:r>
            <a:r>
              <a:rPr lang="en-US" dirty="0" err="1"/>
              <a:t>dpdk</a:t>
            </a:r>
            <a:r>
              <a:rPr lang="en-US" dirty="0"/>
              <a:t>.</a:t>
            </a:r>
            <a:endParaRPr dirty="0"/>
          </a:p>
          <a:p>
            <a:pPr marL="1371600" lvl="1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000"/>
              <a:buChar char="•"/>
            </a:pPr>
            <a:r>
              <a:rPr lang="en-US" dirty="0"/>
              <a:t>WA: compiling openvswitch with </a:t>
            </a:r>
            <a:r>
              <a:rPr lang="en-US" dirty="0" err="1"/>
              <a:t>dpdk</a:t>
            </a:r>
            <a:r>
              <a:rPr lang="en-US" dirty="0"/>
              <a:t> shared libraries (--with-</a:t>
            </a:r>
            <a:r>
              <a:rPr lang="en-US" dirty="0" err="1"/>
              <a:t>dpdk</a:t>
            </a:r>
            <a:r>
              <a:rPr lang="en-US" dirty="0"/>
              <a:t>=shared).</a:t>
            </a:r>
            <a:endParaRPr dirty="0"/>
          </a:p>
          <a:p>
            <a:pPr marL="457200" lvl="0" indent="-457200" algn="l" rtl="0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 dirty="0"/>
              <a:t>Keep version control for </a:t>
            </a:r>
            <a:r>
              <a:rPr lang="en-US" dirty="0" err="1"/>
              <a:t>dpif_class</a:t>
            </a:r>
            <a:r>
              <a:rPr lang="en-US" dirty="0"/>
              <a:t>.</a:t>
            </a:r>
            <a:endParaRPr dirty="0"/>
          </a:p>
          <a:p>
            <a:pPr marL="1371600" lvl="1" indent="-457200" algn="l" rtl="0">
              <a:spcBef>
                <a:spcPts val="1500"/>
              </a:spcBef>
              <a:spcAft>
                <a:spcPts val="0"/>
              </a:spcAft>
              <a:buSzPts val="4000"/>
              <a:buChar char="•"/>
            </a:pPr>
            <a:r>
              <a:rPr lang="en-US" dirty="0"/>
              <a:t>Changes to the </a:t>
            </a:r>
            <a:r>
              <a:rPr lang="en-US" dirty="0" err="1"/>
              <a:t>dpif_class</a:t>
            </a:r>
            <a:r>
              <a:rPr lang="en-US" dirty="0"/>
              <a:t> structure will require all vendors with pluggable </a:t>
            </a:r>
            <a:r>
              <a:rPr lang="en-US" dirty="0" err="1"/>
              <a:t>dpif</a:t>
            </a:r>
            <a:r>
              <a:rPr lang="en-US" dirty="0"/>
              <a:t> to align.</a:t>
            </a:r>
            <a:endParaRPr dirty="0"/>
          </a:p>
          <a:p>
            <a:pPr marL="457200" lvl="0" indent="-457200" algn="l" rtl="0">
              <a:spcBef>
                <a:spcPts val="3000"/>
              </a:spcBef>
              <a:spcAft>
                <a:spcPts val="0"/>
              </a:spcAft>
              <a:buSzPts val="4400"/>
              <a:buChar char="•"/>
            </a:pPr>
            <a:r>
              <a:rPr lang="en-US" dirty="0"/>
              <a:t>RFC with pluggable </a:t>
            </a:r>
            <a:r>
              <a:rPr lang="en-US" dirty="0" err="1"/>
              <a:t>dpif-netdev</a:t>
            </a:r>
            <a:r>
              <a:rPr lang="en-US" dirty="0"/>
              <a:t> as an example was submitted to the mailing list.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Only">
  <a:themeElements>
    <a:clrScheme name="Custom 15">
      <a:dk1>
        <a:srgbClr val="FFFFFF"/>
      </a:dk1>
      <a:lt1>
        <a:srgbClr val="000000"/>
      </a:lt1>
      <a:dk2>
        <a:srgbClr val="76B900"/>
      </a:dk2>
      <a:lt2>
        <a:srgbClr val="CDCDCD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Custom</PresentationFormat>
  <Paragraphs>72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Roboto Mono</vt:lpstr>
      <vt:lpstr>Arial</vt:lpstr>
      <vt:lpstr>NVIDIA Sans Light</vt:lpstr>
      <vt:lpstr>Courier New</vt:lpstr>
      <vt:lpstr>Trebuchet MS</vt:lpstr>
      <vt:lpstr>NVIDIA Sans</vt:lpstr>
      <vt:lpstr>NVIDIA Sans Medium</vt:lpstr>
      <vt:lpstr>Title Only</vt:lpstr>
      <vt:lpstr>Pluggable DPIF</vt:lpstr>
      <vt:lpstr>Pluggable DPIF</vt:lpstr>
      <vt:lpstr>Pluggable DPIF</vt:lpstr>
      <vt:lpstr>Pluggable dpif-netdev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Roi Dayan</cp:lastModifiedBy>
  <cp:revision>2</cp:revision>
  <dcterms:modified xsi:type="dcterms:W3CDTF">2024-11-20T07:32:53Z</dcterms:modified>
</cp:coreProperties>
</file>