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14285" r:id="rId2"/>
    <p:sldId id="2147474084" r:id="rId3"/>
    <p:sldId id="2147474074" r:id="rId4"/>
    <p:sldId id="2147474085" r:id="rId5"/>
    <p:sldId id="2147474078" r:id="rId6"/>
    <p:sldId id="2147474077" r:id="rId7"/>
    <p:sldId id="2147474072" r:id="rId8"/>
    <p:sldId id="2147474079" r:id="rId9"/>
    <p:sldId id="2147474052" r:id="rId10"/>
    <p:sldId id="2147474050" r:id="rId11"/>
    <p:sldId id="2147474083" r:id="rId12"/>
    <p:sldId id="2147474047" r:id="rId13"/>
    <p:sldId id="2147474082" r:id="rId14"/>
    <p:sldId id="2147474046" r:id="rId15"/>
    <p:sldId id="14566" r:id="rId16"/>
    <p:sldId id="2147474080" r:id="rId17"/>
    <p:sldId id="2147375780" r:id="rId18"/>
    <p:sldId id="2147376145" r:id="rId19"/>
    <p:sldId id="2147376146" r:id="rId20"/>
    <p:sldId id="214737614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84420" autoAdjust="0"/>
  </p:normalViewPr>
  <p:slideViewPr>
    <p:cSldViewPr snapToGrid="0">
      <p:cViewPr varScale="1">
        <p:scale>
          <a:sx n="82" d="100"/>
          <a:sy n="82" d="100"/>
        </p:scale>
        <p:origin x="154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5BEFFC-227D-45DF-9F8B-8F6FEA6BB02C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5E1606-FCFF-4A70-9254-377AAD5492D3}">
      <dgm:prSet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>
        <a:solidFill>
          <a:schemeClr val="accent1">
            <a:lumMod val="20000"/>
            <a:lumOff val="80000"/>
          </a:schemeClr>
        </a:solidFill>
        <a:ln>
          <a:solidFill>
            <a:schemeClr val="accent1">
              <a:lumMod val="20000"/>
              <a:lumOff val="80000"/>
            </a:schemeClr>
          </a:solidFill>
        </a:ln>
      </dgm:spPr>
      <dgm:t>
        <a:bodyPr spcFirstLastPara="0" vert="horz" wrap="square" lIns="282706" tIns="0" rIns="282706" bIns="0" numCol="1" spcCol="1270" rtlCol="0" anchor="ctr" anchorCtr="0"/>
        <a:lstStyle/>
        <a:p>
          <a:pPr marL="0" marR="0" lvl="0" indent="0" algn="ctr" defTabSz="844550" rtl="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 typeface="Arial" panose="020B0604020202020204" pitchFamily="34" charset="0"/>
            <a:buNone/>
            <a:tabLst/>
            <a:defRPr/>
          </a:pPr>
          <a:r>
            <a:rPr lang="en-US" sz="1900" b="0" i="0" kern="1200" dirty="0">
              <a:solidFill>
                <a:srgbClr val="0072CE">
                  <a:lumMod val="50000"/>
                </a:srgbClr>
              </a:solidFill>
              <a:latin typeface="Arial" panose="020B0604020202020204"/>
              <a:ea typeface="+mn-ea"/>
              <a:cs typeface="+mn-cs"/>
            </a:rPr>
            <a:t>Lower CPU Utilization</a:t>
          </a:r>
        </a:p>
      </dgm:t>
    </dgm:pt>
    <dgm:pt modelId="{316E6FE2-2C50-4212-B1CC-829A23AEF69C}" type="parTrans" cxnId="{49771A76-3EC7-426B-A0A2-5109FA36E550}">
      <dgm:prSet/>
      <dgm:spPr/>
      <dgm:t>
        <a:bodyPr/>
        <a:lstStyle/>
        <a:p>
          <a:endParaRPr lang="en-US"/>
        </a:p>
      </dgm:t>
    </dgm:pt>
    <dgm:pt modelId="{FD8D1517-7831-4BE1-9E4F-46E0BC2E5697}" type="sibTrans" cxnId="{49771A76-3EC7-426B-A0A2-5109FA36E550}">
      <dgm:prSet/>
      <dgm:spPr/>
      <dgm:t>
        <a:bodyPr/>
        <a:lstStyle/>
        <a:p>
          <a:endParaRPr lang="en-US"/>
        </a:p>
      </dgm:t>
    </dgm:pt>
    <dgm:pt modelId="{55494529-6F00-44AD-975B-B4AD118CEF05}">
      <dgm:prSet custT="1"/>
      <dgm:spPr>
        <a:solidFill>
          <a:srgbClr val="00B5E2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35560" tIns="26670" rIns="35560" bIns="26670" numCol="1" spcCol="1270" anchor="ctr" anchorCtr="0"/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800" kern="1200" dirty="0">
              <a:solidFill>
                <a:srgbClr val="FFFFFF"/>
              </a:solidFill>
              <a:latin typeface="Arial" panose="020B0604020202020204"/>
              <a:ea typeface="+mn-ea"/>
              <a:cs typeface="+mn-cs"/>
            </a:rPr>
            <a:t>Free up CPU resources for other tasks, improving overall system efficiency</a:t>
          </a:r>
        </a:p>
      </dgm:t>
    </dgm:pt>
    <dgm:pt modelId="{AE6DACCE-8385-4DDF-BF7A-8782EEF24AC1}" type="parTrans" cxnId="{08EDE240-D891-4D1A-8499-7DE8E349BB03}">
      <dgm:prSet/>
      <dgm:spPr/>
      <dgm:t>
        <a:bodyPr/>
        <a:lstStyle/>
        <a:p>
          <a:endParaRPr lang="en-US"/>
        </a:p>
      </dgm:t>
    </dgm:pt>
    <dgm:pt modelId="{D1F61AB2-ADC3-4B22-88EB-2255B089B297}" type="sibTrans" cxnId="{08EDE240-D891-4D1A-8499-7DE8E349BB03}">
      <dgm:prSet/>
      <dgm:spPr/>
      <dgm:t>
        <a:bodyPr/>
        <a:lstStyle/>
        <a:p>
          <a:endParaRPr lang="en-US"/>
        </a:p>
      </dgm:t>
    </dgm:pt>
    <dgm:pt modelId="{5D006878-B67C-425F-BD6D-E0070A212873}">
      <dgm:prSet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>
        <a:solidFill>
          <a:schemeClr val="accent1">
            <a:lumMod val="20000"/>
            <a:lumOff val="80000"/>
          </a:schemeClr>
        </a:solidFill>
        <a:ln>
          <a:solidFill>
            <a:schemeClr val="accent1">
              <a:lumMod val="20000"/>
              <a:lumOff val="80000"/>
            </a:schemeClr>
          </a:solidFill>
        </a:ln>
      </dgm:spPr>
      <dgm:t>
        <a:bodyPr spcFirstLastPara="0" vert="horz" wrap="square" lIns="282706" tIns="0" rIns="282706" bIns="0" numCol="1" spcCol="1270" rtlCol="0" anchor="ctr" anchorCtr="0"/>
        <a:lstStyle/>
        <a:p>
          <a:pPr marL="0" marR="0" lvl="0" indent="0" algn="ctr" defTabSz="844550" rtl="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 typeface="Arial" panose="020B0604020202020204" pitchFamily="34" charset="0"/>
            <a:buNone/>
            <a:tabLst/>
            <a:defRPr/>
          </a:pPr>
          <a:r>
            <a:rPr lang="en-US" sz="1900" b="0" i="0" kern="1200" dirty="0">
              <a:solidFill>
                <a:srgbClr val="0072CE">
                  <a:lumMod val="50000"/>
                </a:srgbClr>
              </a:solidFill>
              <a:latin typeface="Arial" panose="020B0604020202020204"/>
              <a:ea typeface="+mn-ea"/>
              <a:cs typeface="+mn-cs"/>
            </a:rPr>
            <a:t>No Custom changes to OVS</a:t>
          </a:r>
        </a:p>
      </dgm:t>
    </dgm:pt>
    <dgm:pt modelId="{6895E452-F818-45D9-A208-66E50CC7B096}" type="parTrans" cxnId="{50C8E63A-2159-4B9A-9710-839BAB0116BF}">
      <dgm:prSet/>
      <dgm:spPr/>
      <dgm:t>
        <a:bodyPr/>
        <a:lstStyle/>
        <a:p>
          <a:endParaRPr lang="en-US"/>
        </a:p>
      </dgm:t>
    </dgm:pt>
    <dgm:pt modelId="{430407C1-71AB-4C52-9DF0-7FDF391EB088}" type="sibTrans" cxnId="{50C8E63A-2159-4B9A-9710-839BAB0116BF}">
      <dgm:prSet/>
      <dgm:spPr/>
      <dgm:t>
        <a:bodyPr/>
        <a:lstStyle/>
        <a:p>
          <a:endParaRPr lang="en-US"/>
        </a:p>
      </dgm:t>
    </dgm:pt>
    <dgm:pt modelId="{40B91009-8B91-44A3-9481-055D00580C4B}">
      <dgm:prSet custT="1"/>
      <dgm:spPr>
        <a:solidFill>
          <a:srgbClr val="00B5E2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35560" tIns="26670" rIns="35560" bIns="26670" numCol="1" spcCol="1270" anchor="ctr" anchorCtr="0"/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800" kern="1200" dirty="0">
              <a:solidFill>
                <a:srgbClr val="FFFFFF"/>
              </a:solidFill>
              <a:latin typeface="Arial" panose="020B0604020202020204"/>
              <a:ea typeface="+mn-ea"/>
              <a:cs typeface="+mn-cs"/>
            </a:rPr>
            <a:t>Implement solutions without custom changes to OVS ensuring seamless integration of standard frameworks on Marvell platforms</a:t>
          </a:r>
        </a:p>
      </dgm:t>
    </dgm:pt>
    <dgm:pt modelId="{F46C1D73-4FE4-4537-8BBB-454525094B19}" type="parTrans" cxnId="{AFEF21CC-150E-4E11-AD8B-4838858C5D76}">
      <dgm:prSet/>
      <dgm:spPr/>
      <dgm:t>
        <a:bodyPr/>
        <a:lstStyle/>
        <a:p>
          <a:endParaRPr lang="en-US"/>
        </a:p>
      </dgm:t>
    </dgm:pt>
    <dgm:pt modelId="{0930A22D-C84E-4FD7-86B3-4AA2E5E477C7}" type="sibTrans" cxnId="{AFEF21CC-150E-4E11-AD8B-4838858C5D76}">
      <dgm:prSet/>
      <dgm:spPr/>
      <dgm:t>
        <a:bodyPr/>
        <a:lstStyle/>
        <a:p>
          <a:endParaRPr lang="en-US"/>
        </a:p>
      </dgm:t>
    </dgm:pt>
    <dgm:pt modelId="{7FF7FDFC-0381-4AF1-B2C3-21A435A9A16A}">
      <dgm:prSet custT="1"/>
      <dgm:spPr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accent1">
              <a:lumMod val="20000"/>
              <a:lumOff val="80000"/>
            </a:schemeClr>
          </a:solidFill>
          <a:prstDash val="solid"/>
          <a:miter lim="800000"/>
        </a:ln>
        <a:effectLst/>
      </dgm:spPr>
      <dgm:t>
        <a:bodyPr spcFirstLastPara="0" vert="horz" wrap="square" lIns="282706" tIns="0" rIns="282706" bIns="0" numCol="1" spcCol="1270" anchor="ctr" anchorCtr="0"/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900" b="0" i="0" kern="1200" dirty="0">
              <a:solidFill>
                <a:srgbClr val="0072CE">
                  <a:lumMod val="50000"/>
                </a:srgbClr>
              </a:solidFill>
              <a:latin typeface="Arial" panose="020B0604020202020204"/>
              <a:ea typeface="+mn-ea"/>
              <a:cs typeface="+mn-cs"/>
            </a:rPr>
            <a:t>Addressing Hardware Constraints</a:t>
          </a:r>
        </a:p>
      </dgm:t>
    </dgm:pt>
    <dgm:pt modelId="{1D77A474-849B-4C68-9825-EFD6FAEA0B70}" type="parTrans" cxnId="{96D9559B-2BC8-4C43-9052-91A1BEEB4FC7}">
      <dgm:prSet/>
      <dgm:spPr/>
      <dgm:t>
        <a:bodyPr/>
        <a:lstStyle/>
        <a:p>
          <a:endParaRPr lang="en-US"/>
        </a:p>
      </dgm:t>
    </dgm:pt>
    <dgm:pt modelId="{1FC53F94-E310-4B3D-832E-2472CA427E25}" type="sibTrans" cxnId="{96D9559B-2BC8-4C43-9052-91A1BEEB4FC7}">
      <dgm:prSet/>
      <dgm:spPr/>
      <dgm:t>
        <a:bodyPr/>
        <a:lstStyle/>
        <a:p>
          <a:endParaRPr lang="en-US"/>
        </a:p>
      </dgm:t>
    </dgm:pt>
    <dgm:pt modelId="{43CCFB90-78E8-4BC1-A395-28C595A6DD00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800" dirty="0"/>
            <a:t>Mitigate hardware limitations through optimized software implementation that enhance overall functionality</a:t>
          </a:r>
          <a:endParaRPr lang="en-US" sz="1800" b="0" i="0" dirty="0"/>
        </a:p>
      </dgm:t>
    </dgm:pt>
    <dgm:pt modelId="{D2252E32-E1F8-4513-B470-64A0B82241CD}" type="parTrans" cxnId="{614E617C-94BB-4C5F-B991-AD9219869E7B}">
      <dgm:prSet/>
      <dgm:spPr/>
      <dgm:t>
        <a:bodyPr/>
        <a:lstStyle/>
        <a:p>
          <a:endParaRPr lang="en-US"/>
        </a:p>
      </dgm:t>
    </dgm:pt>
    <dgm:pt modelId="{422951D1-5AC5-4CB1-903B-75CE3E1F697A}" type="sibTrans" cxnId="{614E617C-94BB-4C5F-B991-AD9219869E7B}">
      <dgm:prSet/>
      <dgm:spPr/>
      <dgm:t>
        <a:bodyPr/>
        <a:lstStyle/>
        <a:p>
          <a:endParaRPr lang="en-US"/>
        </a:p>
      </dgm:t>
    </dgm:pt>
    <dgm:pt modelId="{AB891941-98D0-4142-8E0E-81FCC98E536A}">
      <dgm:prSet custT="1"/>
      <dgm:spPr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accent1">
              <a:lumMod val="20000"/>
              <a:lumOff val="80000"/>
            </a:schemeClr>
          </a:solidFill>
          <a:prstDash val="solid"/>
          <a:miter lim="800000"/>
        </a:ln>
        <a:effectLst/>
      </dgm:spPr>
      <dgm:t>
        <a:bodyPr spcFirstLastPara="0" vert="horz" wrap="square" lIns="282706" tIns="0" rIns="282706" bIns="0" numCol="1" spcCol="1270" anchor="ctr" anchorCtr="0"/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700" b="0" i="0" kern="1200" dirty="0">
              <a:solidFill>
                <a:srgbClr val="0072CE">
                  <a:lumMod val="50000"/>
                </a:srgbClr>
              </a:solidFill>
              <a:latin typeface="Arial" panose="020B0604020202020204"/>
              <a:ea typeface="+mn-ea"/>
              <a:cs typeface="+mn-cs"/>
            </a:rPr>
            <a:t>Seamless Configuration</a:t>
          </a:r>
        </a:p>
      </dgm:t>
    </dgm:pt>
    <dgm:pt modelId="{DDF9451F-3759-40D4-B7C2-C498E30E2DCD}" type="parTrans" cxnId="{D02F51BA-B63B-40E8-A82C-719CD3E9B6C9}">
      <dgm:prSet/>
      <dgm:spPr/>
      <dgm:t>
        <a:bodyPr/>
        <a:lstStyle/>
        <a:p>
          <a:endParaRPr lang="en-US"/>
        </a:p>
      </dgm:t>
    </dgm:pt>
    <dgm:pt modelId="{E6E56584-61D4-4AFF-90DB-25EA824399D8}" type="sibTrans" cxnId="{D02F51BA-B63B-40E8-A82C-719CD3E9B6C9}">
      <dgm:prSet/>
      <dgm:spPr/>
      <dgm:t>
        <a:bodyPr/>
        <a:lstStyle/>
        <a:p>
          <a:endParaRPr lang="en-US"/>
        </a:p>
      </dgm:t>
    </dgm:pt>
    <dgm:pt modelId="{42B7B779-261B-4ED9-B2A0-2A72FC594850}">
      <dgm:prSet custT="1"/>
      <dgm:spPr/>
      <dgm:t>
        <a:bodyPr/>
        <a:lstStyle/>
        <a:p>
          <a:r>
            <a:rPr lang="en-US" sz="1800" dirty="0"/>
            <a:t>Utilize standard OVS utilities and network automation to simplify network configuration and management</a:t>
          </a:r>
          <a:endParaRPr lang="en-US" sz="1800" b="0" i="0" dirty="0"/>
        </a:p>
      </dgm:t>
    </dgm:pt>
    <dgm:pt modelId="{78E86DC6-ED01-499F-8E7A-FE6EB758C2E7}" type="parTrans" cxnId="{C051322F-DC1B-4775-999D-4EB70F7350BE}">
      <dgm:prSet/>
      <dgm:spPr/>
      <dgm:t>
        <a:bodyPr/>
        <a:lstStyle/>
        <a:p>
          <a:endParaRPr lang="en-US"/>
        </a:p>
      </dgm:t>
    </dgm:pt>
    <dgm:pt modelId="{4B3010AE-2CD0-4750-B6FE-61B015FAC938}" type="sibTrans" cxnId="{C051322F-DC1B-4775-999D-4EB70F7350BE}">
      <dgm:prSet/>
      <dgm:spPr/>
      <dgm:t>
        <a:bodyPr/>
        <a:lstStyle/>
        <a:p>
          <a:endParaRPr lang="en-US"/>
        </a:p>
      </dgm:t>
    </dgm:pt>
    <dgm:pt modelId="{7C64F8BC-BF19-40EC-B716-E3619348EFE8}">
      <dgm:prSet custT="1"/>
      <dgm:spPr>
        <a:solidFill>
          <a:srgbClr val="00B5E2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35560" tIns="26670" rIns="35560" bIns="26670" numCol="1" spcCol="1270" anchor="ctr" anchorCtr="0"/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800" kern="1200" dirty="0">
              <a:solidFill>
                <a:srgbClr val="FFFFFF"/>
              </a:solidFill>
              <a:latin typeface="Arial" panose="020B0604020202020204"/>
              <a:ea typeface="+mn-ea"/>
              <a:cs typeface="+mn-cs"/>
            </a:rPr>
            <a:t>OVS processes the initial packets and offloads the flow to hardware, enabling subsequent packets to be handled via fast path through hardware lookup</a:t>
          </a:r>
        </a:p>
      </dgm:t>
    </dgm:pt>
    <dgm:pt modelId="{3822C821-6504-4004-B4B0-8871E2CB4C30}" type="parTrans" cxnId="{1BBBD316-6C2D-4800-A008-12696F1ECA16}">
      <dgm:prSet/>
      <dgm:spPr/>
      <dgm:t>
        <a:bodyPr/>
        <a:lstStyle/>
        <a:p>
          <a:endParaRPr lang="en-US"/>
        </a:p>
      </dgm:t>
    </dgm:pt>
    <dgm:pt modelId="{4440F036-4578-4B61-A1E7-F4972071E707}" type="sibTrans" cxnId="{1BBBD316-6C2D-4800-A008-12696F1ECA16}">
      <dgm:prSet/>
      <dgm:spPr/>
      <dgm:t>
        <a:bodyPr/>
        <a:lstStyle/>
        <a:p>
          <a:endParaRPr lang="en-US"/>
        </a:p>
      </dgm:t>
    </dgm:pt>
    <dgm:pt modelId="{3694EE38-BBE8-4D6D-8D52-099FDCDD91E7}">
      <dgm:prSet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>
        <a:solidFill>
          <a:schemeClr val="accent1">
            <a:lumMod val="20000"/>
            <a:lumOff val="80000"/>
          </a:schemeClr>
        </a:solidFill>
        <a:ln>
          <a:solidFill>
            <a:schemeClr val="accent1">
              <a:lumMod val="40000"/>
              <a:lumOff val="60000"/>
            </a:schemeClr>
          </a:solidFill>
        </a:ln>
      </dgm:spPr>
      <dgm:t>
        <a:bodyPr spcFirstLastPara="0" vert="horz" wrap="square" lIns="282706" tIns="0" rIns="282706" bIns="0" numCol="1" spcCol="1270" rtlCol="0" anchor="ctr" anchorCtr="0"/>
        <a:lstStyle/>
        <a:p>
          <a:pPr marL="0" marR="0" lvl="0" indent="0" algn="ctr" defTabSz="844550" rtl="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 typeface="Arial" panose="020B0604020202020204" pitchFamily="34" charset="0"/>
            <a:buNone/>
            <a:tabLst/>
            <a:defRPr/>
          </a:pPr>
          <a:r>
            <a:rPr lang="en-US" sz="1900" b="0" i="0" kern="1200" dirty="0">
              <a:solidFill>
                <a:srgbClr val="0072CE">
                  <a:lumMod val="50000"/>
                </a:srgbClr>
              </a:solidFill>
              <a:latin typeface="Arial" panose="020B0604020202020204"/>
              <a:ea typeface="+mn-ea"/>
              <a:cs typeface="+mn-cs"/>
            </a:rPr>
            <a:t>Optimizing Packet Processing</a:t>
          </a:r>
        </a:p>
      </dgm:t>
    </dgm:pt>
    <dgm:pt modelId="{C0D9AFF2-B157-4E02-8941-4F334A44EF18}" type="parTrans" cxnId="{A33F97EB-CF14-4042-92E3-4453471763D2}">
      <dgm:prSet/>
      <dgm:spPr/>
      <dgm:t>
        <a:bodyPr/>
        <a:lstStyle/>
        <a:p>
          <a:endParaRPr lang="en-US"/>
        </a:p>
      </dgm:t>
    </dgm:pt>
    <dgm:pt modelId="{EDE3D541-46D2-440C-ABA5-46E1E4B7B017}" type="sibTrans" cxnId="{A33F97EB-CF14-4042-92E3-4453471763D2}">
      <dgm:prSet/>
      <dgm:spPr/>
      <dgm:t>
        <a:bodyPr/>
        <a:lstStyle/>
        <a:p>
          <a:endParaRPr lang="en-US"/>
        </a:p>
      </dgm:t>
    </dgm:pt>
    <dgm:pt modelId="{E50F12C9-775F-4C2C-924C-28236BDB6271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282706" tIns="0" rIns="282706" bIns="0" numCol="1" spcCol="1270" rtlCol="0" anchor="ctr" anchorCtr="0"/>
        <a:lstStyle/>
        <a:p>
          <a:pPr marL="0" marR="0" lvl="0" indent="0" algn="ctr" defTabSz="622300" rtl="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 typeface="Arial" panose="020B0604020202020204" pitchFamily="34" charset="0"/>
            <a:buNone/>
            <a:tabLst/>
            <a:defRPr/>
          </a:pPr>
          <a:r>
            <a:rPr lang="en-US" sz="1900" b="0" i="0" kern="1200" dirty="0">
              <a:solidFill>
                <a:srgbClr val="0072CE">
                  <a:lumMod val="50000"/>
                </a:srgbClr>
              </a:solidFill>
              <a:latin typeface="Arial" panose="020B0604020202020204"/>
              <a:ea typeface="+mn-ea"/>
              <a:cs typeface="+mn-cs"/>
            </a:rPr>
            <a:t>Maximize Hardware Utilization</a:t>
          </a:r>
          <a:endParaRPr lang="en-US" sz="1900" kern="1200" dirty="0">
            <a:solidFill>
              <a:srgbClr val="FFFFFF"/>
            </a:solidFill>
            <a:latin typeface="Arial" panose="020B0604020202020204"/>
            <a:ea typeface="+mn-ea"/>
            <a:cs typeface="+mn-cs"/>
          </a:endParaRPr>
        </a:p>
      </dgm:t>
    </dgm:pt>
    <dgm:pt modelId="{53FFAA5C-EC67-4475-8AB3-22D9D0BDFC28}" type="parTrans" cxnId="{875FBCA3-ACCE-4C54-BF05-A59179E060B3}">
      <dgm:prSet/>
      <dgm:spPr/>
    </dgm:pt>
    <dgm:pt modelId="{BC95E005-61FF-4409-A455-08EA01DAC824}" type="sibTrans" cxnId="{875FBCA3-ACCE-4C54-BF05-A59179E060B3}">
      <dgm:prSet/>
      <dgm:spPr/>
    </dgm:pt>
    <dgm:pt modelId="{59DA3A90-C903-41CF-ACA7-F811DD0C378F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800" kern="1200" dirty="0">
              <a:solidFill>
                <a:srgbClr val="FFFFFF"/>
              </a:solidFill>
              <a:latin typeface="Arial" panose="020B0604020202020204"/>
              <a:ea typeface="+mn-ea"/>
              <a:cs typeface="+mn-cs"/>
            </a:rPr>
            <a:t>Maximize hardware accelerators utilization by integrating with OVS hardware offloading features</a:t>
          </a:r>
        </a:p>
      </dgm:t>
    </dgm:pt>
    <dgm:pt modelId="{CA97F702-773B-490B-A95A-A2A063285016}" type="parTrans" cxnId="{AB5BBBA7-7D60-4E03-9E10-B057F41BF423}">
      <dgm:prSet/>
      <dgm:spPr/>
      <dgm:t>
        <a:bodyPr/>
        <a:lstStyle/>
        <a:p>
          <a:endParaRPr lang="en-US"/>
        </a:p>
      </dgm:t>
    </dgm:pt>
    <dgm:pt modelId="{6350C607-CD12-4183-B8C6-472C71BE119F}" type="sibTrans" cxnId="{AB5BBBA7-7D60-4E03-9E10-B057F41BF423}">
      <dgm:prSet/>
      <dgm:spPr/>
      <dgm:t>
        <a:bodyPr/>
        <a:lstStyle/>
        <a:p>
          <a:endParaRPr lang="en-US"/>
        </a:p>
      </dgm:t>
    </dgm:pt>
    <dgm:pt modelId="{A1CABFD7-164B-4FF5-BC61-33DC09CE218C}" type="pres">
      <dgm:prSet presAssocID="{1B5BEFFC-227D-45DF-9F8B-8F6FEA6BB02C}" presName="theList" presStyleCnt="0">
        <dgm:presLayoutVars>
          <dgm:dir/>
          <dgm:animLvl val="lvl"/>
          <dgm:resizeHandles val="exact"/>
        </dgm:presLayoutVars>
      </dgm:prSet>
      <dgm:spPr/>
    </dgm:pt>
    <dgm:pt modelId="{B09A3F32-D302-4111-9E3F-C157D505D977}" type="pres">
      <dgm:prSet presAssocID="{3694EE38-BBE8-4D6D-8D52-099FDCDD91E7}" presName="compNode" presStyleCnt="0"/>
      <dgm:spPr/>
    </dgm:pt>
    <dgm:pt modelId="{3E1BC08B-A901-4197-946A-E7196C1C9774}" type="pres">
      <dgm:prSet presAssocID="{3694EE38-BBE8-4D6D-8D52-099FDCDD91E7}" presName="aNode" presStyleLbl="bgShp" presStyleIdx="0" presStyleCnt="6"/>
      <dgm:spPr/>
    </dgm:pt>
    <dgm:pt modelId="{D1DF7D42-3B73-4E3F-805D-6F31885DFB44}" type="pres">
      <dgm:prSet presAssocID="{3694EE38-BBE8-4D6D-8D52-099FDCDD91E7}" presName="textNode" presStyleLbl="bgShp" presStyleIdx="0" presStyleCnt="6"/>
      <dgm:spPr/>
    </dgm:pt>
    <dgm:pt modelId="{E2BC6FD3-9B92-4389-AA71-BBA30653EFF5}" type="pres">
      <dgm:prSet presAssocID="{3694EE38-BBE8-4D6D-8D52-099FDCDD91E7}" presName="compChildNode" presStyleCnt="0"/>
      <dgm:spPr/>
    </dgm:pt>
    <dgm:pt modelId="{432160FF-64C2-481F-BE18-C08B8966DAD7}" type="pres">
      <dgm:prSet presAssocID="{3694EE38-BBE8-4D6D-8D52-099FDCDD91E7}" presName="theInnerList" presStyleCnt="0"/>
      <dgm:spPr/>
    </dgm:pt>
    <dgm:pt modelId="{ACD63894-1B50-4F1E-875F-A5D046E9ECBA}" type="pres">
      <dgm:prSet presAssocID="{7C64F8BC-BF19-40EC-B716-E3619348EFE8}" presName="childNode" presStyleLbl="node1" presStyleIdx="0" presStyleCnt="6" custScaleX="116485">
        <dgm:presLayoutVars>
          <dgm:bulletEnabled val="1"/>
        </dgm:presLayoutVars>
      </dgm:prSet>
      <dgm:spPr>
        <a:xfrm>
          <a:off x="2201829" y="1651317"/>
          <a:ext cx="1495895" cy="3577854"/>
        </a:xfrm>
        <a:prstGeom prst="roundRect">
          <a:avLst>
            <a:gd name="adj" fmla="val 10000"/>
          </a:avLst>
        </a:prstGeom>
      </dgm:spPr>
    </dgm:pt>
    <dgm:pt modelId="{C2990F75-17C9-49D3-9A9C-57F2CB55EBFC}" type="pres">
      <dgm:prSet presAssocID="{3694EE38-BBE8-4D6D-8D52-099FDCDD91E7}" presName="aSpace" presStyleCnt="0"/>
      <dgm:spPr/>
    </dgm:pt>
    <dgm:pt modelId="{672AEA88-9FBD-4EA9-B527-11001809A968}" type="pres">
      <dgm:prSet presAssocID="{E50F12C9-775F-4C2C-924C-28236BDB6271}" presName="compNode" presStyleCnt="0"/>
      <dgm:spPr/>
    </dgm:pt>
    <dgm:pt modelId="{639E9A6A-9B12-4F4A-A543-75BA94E8B212}" type="pres">
      <dgm:prSet presAssocID="{E50F12C9-775F-4C2C-924C-28236BDB6271}" presName="aNode" presStyleLbl="bgShp" presStyleIdx="1" presStyleCnt="6"/>
      <dgm:spPr/>
    </dgm:pt>
    <dgm:pt modelId="{905D02AE-FC10-43B5-BBF2-10AA10D5B089}" type="pres">
      <dgm:prSet presAssocID="{E50F12C9-775F-4C2C-924C-28236BDB6271}" presName="textNode" presStyleLbl="bgShp" presStyleIdx="1" presStyleCnt="6"/>
      <dgm:spPr/>
    </dgm:pt>
    <dgm:pt modelId="{FF39AE5F-CDD8-4B0D-BC0E-BAABB9BF43BA}" type="pres">
      <dgm:prSet presAssocID="{E50F12C9-775F-4C2C-924C-28236BDB6271}" presName="compChildNode" presStyleCnt="0"/>
      <dgm:spPr/>
    </dgm:pt>
    <dgm:pt modelId="{801FAED1-87BF-45A0-AAF7-2A044D6909C4}" type="pres">
      <dgm:prSet presAssocID="{E50F12C9-775F-4C2C-924C-28236BDB6271}" presName="theInnerList" presStyleCnt="0"/>
      <dgm:spPr/>
    </dgm:pt>
    <dgm:pt modelId="{518EB46A-A730-4D61-9D40-53CBFEB11611}" type="pres">
      <dgm:prSet presAssocID="{59DA3A90-C903-41CF-ACA7-F811DD0C378F}" presName="childNode" presStyleLbl="node1" presStyleIdx="1" presStyleCnt="6" custScaleX="116485">
        <dgm:presLayoutVars>
          <dgm:bulletEnabled val="1"/>
        </dgm:presLayoutVars>
      </dgm:prSet>
      <dgm:spPr/>
    </dgm:pt>
    <dgm:pt modelId="{04787549-563D-4FF5-992F-BD5AC9C8835E}" type="pres">
      <dgm:prSet presAssocID="{E50F12C9-775F-4C2C-924C-28236BDB6271}" presName="aSpace" presStyleCnt="0"/>
      <dgm:spPr/>
    </dgm:pt>
    <dgm:pt modelId="{1BD85009-9DFA-4FFA-85EC-3009C101A9C0}" type="pres">
      <dgm:prSet presAssocID="{E05E1606-FCFF-4A70-9254-377AAD5492D3}" presName="compNode" presStyleCnt="0"/>
      <dgm:spPr/>
    </dgm:pt>
    <dgm:pt modelId="{DB873F2E-2DF2-4D0F-A793-F86C4DA759C4}" type="pres">
      <dgm:prSet presAssocID="{E05E1606-FCFF-4A70-9254-377AAD5492D3}" presName="aNode" presStyleLbl="bgShp" presStyleIdx="2" presStyleCnt="6"/>
      <dgm:spPr>
        <a:xfrm>
          <a:off x="4024952" y="0"/>
          <a:ext cx="1869869" cy="5504392"/>
        </a:xfrm>
        <a:prstGeom prst="roundRect">
          <a:avLst>
            <a:gd name="adj" fmla="val 10000"/>
          </a:avLst>
        </a:prstGeom>
      </dgm:spPr>
    </dgm:pt>
    <dgm:pt modelId="{CF07CB8F-2FE2-4E56-9BF2-3816CD95E036}" type="pres">
      <dgm:prSet presAssocID="{E05E1606-FCFF-4A70-9254-377AAD5492D3}" presName="textNode" presStyleLbl="bgShp" presStyleIdx="2" presStyleCnt="6"/>
      <dgm:spPr/>
    </dgm:pt>
    <dgm:pt modelId="{7244FC30-76B4-4C23-BD03-E91744364644}" type="pres">
      <dgm:prSet presAssocID="{E05E1606-FCFF-4A70-9254-377AAD5492D3}" presName="compChildNode" presStyleCnt="0"/>
      <dgm:spPr/>
    </dgm:pt>
    <dgm:pt modelId="{C5EDEB77-B63A-4C1B-AC2F-619B0D31DB02}" type="pres">
      <dgm:prSet presAssocID="{E05E1606-FCFF-4A70-9254-377AAD5492D3}" presName="theInnerList" presStyleCnt="0"/>
      <dgm:spPr/>
    </dgm:pt>
    <dgm:pt modelId="{A39E6B7A-B48F-482A-9600-348BD39162CB}" type="pres">
      <dgm:prSet presAssocID="{55494529-6F00-44AD-975B-B4AD118CEF05}" presName="childNode" presStyleLbl="node1" presStyleIdx="2" presStyleCnt="6" custScaleX="116485">
        <dgm:presLayoutVars>
          <dgm:bulletEnabled val="1"/>
        </dgm:presLayoutVars>
      </dgm:prSet>
      <dgm:spPr>
        <a:xfrm>
          <a:off x="4211939" y="1651317"/>
          <a:ext cx="1495895" cy="3577854"/>
        </a:xfrm>
        <a:prstGeom prst="roundRect">
          <a:avLst>
            <a:gd name="adj" fmla="val 10000"/>
          </a:avLst>
        </a:prstGeom>
      </dgm:spPr>
    </dgm:pt>
    <dgm:pt modelId="{0284238F-EF31-4503-B1CA-1CC0A375ED49}" type="pres">
      <dgm:prSet presAssocID="{E05E1606-FCFF-4A70-9254-377AAD5492D3}" presName="aSpace" presStyleCnt="0"/>
      <dgm:spPr/>
    </dgm:pt>
    <dgm:pt modelId="{4F2A4803-01F5-4BC9-9F61-53B4F044671B}" type="pres">
      <dgm:prSet presAssocID="{5D006878-B67C-425F-BD6D-E0070A212873}" presName="compNode" presStyleCnt="0"/>
      <dgm:spPr/>
    </dgm:pt>
    <dgm:pt modelId="{84AA09E4-8AA7-4595-9B98-782BCD6081E2}" type="pres">
      <dgm:prSet presAssocID="{5D006878-B67C-425F-BD6D-E0070A212873}" presName="aNode" presStyleLbl="bgShp" presStyleIdx="3" presStyleCnt="6"/>
      <dgm:spPr/>
    </dgm:pt>
    <dgm:pt modelId="{A85664EB-F6DD-4685-A615-98E99D71E75E}" type="pres">
      <dgm:prSet presAssocID="{5D006878-B67C-425F-BD6D-E0070A212873}" presName="textNode" presStyleLbl="bgShp" presStyleIdx="3" presStyleCnt="6"/>
      <dgm:spPr/>
    </dgm:pt>
    <dgm:pt modelId="{4112E61A-3B33-4D97-A521-609B3F8FB105}" type="pres">
      <dgm:prSet presAssocID="{5D006878-B67C-425F-BD6D-E0070A212873}" presName="compChildNode" presStyleCnt="0"/>
      <dgm:spPr/>
    </dgm:pt>
    <dgm:pt modelId="{B377588D-3A4E-4935-9D49-464C158F0C8C}" type="pres">
      <dgm:prSet presAssocID="{5D006878-B67C-425F-BD6D-E0070A212873}" presName="theInnerList" presStyleCnt="0"/>
      <dgm:spPr/>
    </dgm:pt>
    <dgm:pt modelId="{B97D721C-CED3-4A60-A8C5-E3BA8688B7DC}" type="pres">
      <dgm:prSet presAssocID="{40B91009-8B91-44A3-9481-055D00580C4B}" presName="childNode" presStyleLbl="node1" presStyleIdx="3" presStyleCnt="6" custScaleX="116485">
        <dgm:presLayoutVars>
          <dgm:bulletEnabled val="1"/>
        </dgm:presLayoutVars>
      </dgm:prSet>
      <dgm:spPr>
        <a:xfrm>
          <a:off x="6222049" y="1651317"/>
          <a:ext cx="1495895" cy="3577854"/>
        </a:xfrm>
        <a:prstGeom prst="roundRect">
          <a:avLst>
            <a:gd name="adj" fmla="val 10000"/>
          </a:avLst>
        </a:prstGeom>
      </dgm:spPr>
    </dgm:pt>
    <dgm:pt modelId="{A60EDD0C-D1DD-4F9A-8A78-15593EDBF559}" type="pres">
      <dgm:prSet presAssocID="{5D006878-B67C-425F-BD6D-E0070A212873}" presName="aSpace" presStyleCnt="0"/>
      <dgm:spPr/>
    </dgm:pt>
    <dgm:pt modelId="{D449B460-D1E4-443A-A483-34A382EBB52C}" type="pres">
      <dgm:prSet presAssocID="{7FF7FDFC-0381-4AF1-B2C3-21A435A9A16A}" presName="compNode" presStyleCnt="0"/>
      <dgm:spPr/>
    </dgm:pt>
    <dgm:pt modelId="{21E2528E-9E5A-4B8D-BC42-4B1F190D23F7}" type="pres">
      <dgm:prSet presAssocID="{7FF7FDFC-0381-4AF1-B2C3-21A435A9A16A}" presName="aNode" presStyleLbl="bgShp" presStyleIdx="4" presStyleCnt="6"/>
      <dgm:spPr/>
    </dgm:pt>
    <dgm:pt modelId="{E80877BC-CD0F-4C75-A75C-FF6478EE7E31}" type="pres">
      <dgm:prSet presAssocID="{7FF7FDFC-0381-4AF1-B2C3-21A435A9A16A}" presName="textNode" presStyleLbl="bgShp" presStyleIdx="4" presStyleCnt="6"/>
      <dgm:spPr/>
    </dgm:pt>
    <dgm:pt modelId="{F479349F-0C96-4F34-9D45-24A335727C03}" type="pres">
      <dgm:prSet presAssocID="{7FF7FDFC-0381-4AF1-B2C3-21A435A9A16A}" presName="compChildNode" presStyleCnt="0"/>
      <dgm:spPr/>
    </dgm:pt>
    <dgm:pt modelId="{AD9C4C66-AE47-45A9-98A6-34CF129DEBE7}" type="pres">
      <dgm:prSet presAssocID="{7FF7FDFC-0381-4AF1-B2C3-21A435A9A16A}" presName="theInnerList" presStyleCnt="0"/>
      <dgm:spPr/>
    </dgm:pt>
    <dgm:pt modelId="{791FBC6A-E557-49E8-BBBE-348472086CF8}" type="pres">
      <dgm:prSet presAssocID="{43CCFB90-78E8-4BC1-A395-28C595A6DD00}" presName="childNode" presStyleLbl="node1" presStyleIdx="4" presStyleCnt="6" custScaleX="116485">
        <dgm:presLayoutVars>
          <dgm:bulletEnabled val="1"/>
        </dgm:presLayoutVars>
      </dgm:prSet>
      <dgm:spPr/>
    </dgm:pt>
    <dgm:pt modelId="{EB7712C1-5379-4D73-8860-3A2A327C9779}" type="pres">
      <dgm:prSet presAssocID="{7FF7FDFC-0381-4AF1-B2C3-21A435A9A16A}" presName="aSpace" presStyleCnt="0"/>
      <dgm:spPr/>
    </dgm:pt>
    <dgm:pt modelId="{9248A209-D217-4B89-A178-4CA4E382CAC5}" type="pres">
      <dgm:prSet presAssocID="{AB891941-98D0-4142-8E0E-81FCC98E536A}" presName="compNode" presStyleCnt="0"/>
      <dgm:spPr/>
    </dgm:pt>
    <dgm:pt modelId="{94337E46-6C86-4F48-874B-1B21481A1DAB}" type="pres">
      <dgm:prSet presAssocID="{AB891941-98D0-4142-8E0E-81FCC98E536A}" presName="aNode" presStyleLbl="bgShp" presStyleIdx="5" presStyleCnt="6"/>
      <dgm:spPr/>
    </dgm:pt>
    <dgm:pt modelId="{7D029DDD-2D4F-42AA-888C-39C42C404808}" type="pres">
      <dgm:prSet presAssocID="{AB891941-98D0-4142-8E0E-81FCC98E536A}" presName="textNode" presStyleLbl="bgShp" presStyleIdx="5" presStyleCnt="6"/>
      <dgm:spPr/>
    </dgm:pt>
    <dgm:pt modelId="{1DCC75F0-42D9-4483-BF54-99421E739D3F}" type="pres">
      <dgm:prSet presAssocID="{AB891941-98D0-4142-8E0E-81FCC98E536A}" presName="compChildNode" presStyleCnt="0"/>
      <dgm:spPr/>
    </dgm:pt>
    <dgm:pt modelId="{F62070AF-154B-4DCF-976E-02B4125D3F8C}" type="pres">
      <dgm:prSet presAssocID="{AB891941-98D0-4142-8E0E-81FCC98E536A}" presName="theInnerList" presStyleCnt="0"/>
      <dgm:spPr/>
    </dgm:pt>
    <dgm:pt modelId="{06856D14-6CA2-4391-8FB6-3E22900B26D9}" type="pres">
      <dgm:prSet presAssocID="{42B7B779-261B-4ED9-B2A0-2A72FC594850}" presName="childNode" presStyleLbl="node1" presStyleIdx="5" presStyleCnt="6" custScaleX="116485">
        <dgm:presLayoutVars>
          <dgm:bulletEnabled val="1"/>
        </dgm:presLayoutVars>
      </dgm:prSet>
      <dgm:spPr/>
    </dgm:pt>
  </dgm:ptLst>
  <dgm:cxnLst>
    <dgm:cxn modelId="{28418D01-2940-4B05-9496-10AF46A9D660}" type="presOf" srcId="{E50F12C9-775F-4C2C-924C-28236BDB6271}" destId="{905D02AE-FC10-43B5-BBF2-10AA10D5B089}" srcOrd="1" destOrd="0" presId="urn:microsoft.com/office/officeart/2005/8/layout/lProcess2"/>
    <dgm:cxn modelId="{CBE3A402-47FB-46D9-BF4A-2B362B6218B9}" type="presOf" srcId="{E50F12C9-775F-4C2C-924C-28236BDB6271}" destId="{639E9A6A-9B12-4F4A-A543-75BA94E8B212}" srcOrd="0" destOrd="0" presId="urn:microsoft.com/office/officeart/2005/8/layout/lProcess2"/>
    <dgm:cxn modelId="{1BBBD316-6C2D-4800-A008-12696F1ECA16}" srcId="{3694EE38-BBE8-4D6D-8D52-099FDCDD91E7}" destId="{7C64F8BC-BF19-40EC-B716-E3619348EFE8}" srcOrd="0" destOrd="0" parTransId="{3822C821-6504-4004-B4B0-8871E2CB4C30}" sibTransId="{4440F036-4578-4B61-A1E7-F4972071E707}"/>
    <dgm:cxn modelId="{6B201C27-2C89-4DB3-B46C-AE2B702673AF}" type="presOf" srcId="{40B91009-8B91-44A3-9481-055D00580C4B}" destId="{B97D721C-CED3-4A60-A8C5-E3BA8688B7DC}" srcOrd="0" destOrd="0" presId="urn:microsoft.com/office/officeart/2005/8/layout/lProcess2"/>
    <dgm:cxn modelId="{BF008A29-501E-4579-B596-F1249F943456}" type="presOf" srcId="{55494529-6F00-44AD-975B-B4AD118CEF05}" destId="{A39E6B7A-B48F-482A-9600-348BD39162CB}" srcOrd="0" destOrd="0" presId="urn:microsoft.com/office/officeart/2005/8/layout/lProcess2"/>
    <dgm:cxn modelId="{C051322F-DC1B-4775-999D-4EB70F7350BE}" srcId="{AB891941-98D0-4142-8E0E-81FCC98E536A}" destId="{42B7B779-261B-4ED9-B2A0-2A72FC594850}" srcOrd="0" destOrd="0" parTransId="{78E86DC6-ED01-499F-8E7A-FE6EB758C2E7}" sibTransId="{4B3010AE-2CD0-4750-B6FE-61B015FAC938}"/>
    <dgm:cxn modelId="{50C8E63A-2159-4B9A-9710-839BAB0116BF}" srcId="{1B5BEFFC-227D-45DF-9F8B-8F6FEA6BB02C}" destId="{5D006878-B67C-425F-BD6D-E0070A212873}" srcOrd="3" destOrd="0" parTransId="{6895E452-F818-45D9-A208-66E50CC7B096}" sibTransId="{430407C1-71AB-4C52-9DF0-7FDF391EB088}"/>
    <dgm:cxn modelId="{D81A733E-774C-4A10-991E-E7ED19287B68}" type="presOf" srcId="{3694EE38-BBE8-4D6D-8D52-099FDCDD91E7}" destId="{3E1BC08B-A901-4197-946A-E7196C1C9774}" srcOrd="0" destOrd="0" presId="urn:microsoft.com/office/officeart/2005/8/layout/lProcess2"/>
    <dgm:cxn modelId="{0DE9903E-3221-46C2-AA83-44AA2A19C06D}" type="presOf" srcId="{7C64F8BC-BF19-40EC-B716-E3619348EFE8}" destId="{ACD63894-1B50-4F1E-875F-A5D046E9ECBA}" srcOrd="0" destOrd="0" presId="urn:microsoft.com/office/officeart/2005/8/layout/lProcess2"/>
    <dgm:cxn modelId="{08EDE240-D891-4D1A-8499-7DE8E349BB03}" srcId="{E05E1606-FCFF-4A70-9254-377AAD5492D3}" destId="{55494529-6F00-44AD-975B-B4AD118CEF05}" srcOrd="0" destOrd="0" parTransId="{AE6DACCE-8385-4DDF-BF7A-8782EEF24AC1}" sibTransId="{D1F61AB2-ADC3-4B22-88EB-2255B089B297}"/>
    <dgm:cxn modelId="{29265868-88C3-4946-A8F9-1A73B4C96B7E}" type="presOf" srcId="{AB891941-98D0-4142-8E0E-81FCC98E536A}" destId="{7D029DDD-2D4F-42AA-888C-39C42C404808}" srcOrd="1" destOrd="0" presId="urn:microsoft.com/office/officeart/2005/8/layout/lProcess2"/>
    <dgm:cxn modelId="{51C46C4D-34DD-4018-A77A-9E6BF79577ED}" type="presOf" srcId="{43CCFB90-78E8-4BC1-A395-28C595A6DD00}" destId="{791FBC6A-E557-49E8-BBBE-348472086CF8}" srcOrd="0" destOrd="0" presId="urn:microsoft.com/office/officeart/2005/8/layout/lProcess2"/>
    <dgm:cxn modelId="{55D80F4E-C280-4C53-843D-13C2F60DC5E3}" type="presOf" srcId="{E05E1606-FCFF-4A70-9254-377AAD5492D3}" destId="{CF07CB8F-2FE2-4E56-9BF2-3816CD95E036}" srcOrd="1" destOrd="0" presId="urn:microsoft.com/office/officeart/2005/8/layout/lProcess2"/>
    <dgm:cxn modelId="{D95C294E-948E-4CA1-B2B9-F3C223E2CF0A}" type="presOf" srcId="{7FF7FDFC-0381-4AF1-B2C3-21A435A9A16A}" destId="{21E2528E-9E5A-4B8D-BC42-4B1F190D23F7}" srcOrd="0" destOrd="0" presId="urn:microsoft.com/office/officeart/2005/8/layout/lProcess2"/>
    <dgm:cxn modelId="{49771A76-3EC7-426B-A0A2-5109FA36E550}" srcId="{1B5BEFFC-227D-45DF-9F8B-8F6FEA6BB02C}" destId="{E05E1606-FCFF-4A70-9254-377AAD5492D3}" srcOrd="2" destOrd="0" parTransId="{316E6FE2-2C50-4212-B1CC-829A23AEF69C}" sibTransId="{FD8D1517-7831-4BE1-9E4F-46E0BC2E5697}"/>
    <dgm:cxn modelId="{2323545A-9805-437C-8F26-C7DBDFB7D394}" type="presOf" srcId="{7FF7FDFC-0381-4AF1-B2C3-21A435A9A16A}" destId="{E80877BC-CD0F-4C75-A75C-FF6478EE7E31}" srcOrd="1" destOrd="0" presId="urn:microsoft.com/office/officeart/2005/8/layout/lProcess2"/>
    <dgm:cxn modelId="{614E617C-94BB-4C5F-B991-AD9219869E7B}" srcId="{7FF7FDFC-0381-4AF1-B2C3-21A435A9A16A}" destId="{43CCFB90-78E8-4BC1-A395-28C595A6DD00}" srcOrd="0" destOrd="0" parTransId="{D2252E32-E1F8-4513-B470-64A0B82241CD}" sibTransId="{422951D1-5AC5-4CB1-903B-75CE3E1F697A}"/>
    <dgm:cxn modelId="{09B0CB80-56AD-4C7C-8789-86DCC7F4A56C}" type="presOf" srcId="{59DA3A90-C903-41CF-ACA7-F811DD0C378F}" destId="{518EB46A-A730-4D61-9D40-53CBFEB11611}" srcOrd="0" destOrd="0" presId="urn:microsoft.com/office/officeart/2005/8/layout/lProcess2"/>
    <dgm:cxn modelId="{87B22996-71C9-4D41-80D8-6710C690F994}" type="presOf" srcId="{42B7B779-261B-4ED9-B2A0-2A72FC594850}" destId="{06856D14-6CA2-4391-8FB6-3E22900B26D9}" srcOrd="0" destOrd="0" presId="urn:microsoft.com/office/officeart/2005/8/layout/lProcess2"/>
    <dgm:cxn modelId="{96D9559B-2BC8-4C43-9052-91A1BEEB4FC7}" srcId="{1B5BEFFC-227D-45DF-9F8B-8F6FEA6BB02C}" destId="{7FF7FDFC-0381-4AF1-B2C3-21A435A9A16A}" srcOrd="4" destOrd="0" parTransId="{1D77A474-849B-4C68-9825-EFD6FAEA0B70}" sibTransId="{1FC53F94-E310-4B3D-832E-2472CA427E25}"/>
    <dgm:cxn modelId="{875FBCA3-ACCE-4C54-BF05-A59179E060B3}" srcId="{1B5BEFFC-227D-45DF-9F8B-8F6FEA6BB02C}" destId="{E50F12C9-775F-4C2C-924C-28236BDB6271}" srcOrd="1" destOrd="0" parTransId="{53FFAA5C-EC67-4475-8AB3-22D9D0BDFC28}" sibTransId="{BC95E005-61FF-4409-A455-08EA01DAC824}"/>
    <dgm:cxn modelId="{290F3CA5-C9F1-47E3-8C2F-B30ABA76D05F}" type="presOf" srcId="{E05E1606-FCFF-4A70-9254-377AAD5492D3}" destId="{DB873F2E-2DF2-4D0F-A793-F86C4DA759C4}" srcOrd="0" destOrd="0" presId="urn:microsoft.com/office/officeart/2005/8/layout/lProcess2"/>
    <dgm:cxn modelId="{AB5BBBA7-7D60-4E03-9E10-B057F41BF423}" srcId="{E50F12C9-775F-4C2C-924C-28236BDB6271}" destId="{59DA3A90-C903-41CF-ACA7-F811DD0C378F}" srcOrd="0" destOrd="0" parTransId="{CA97F702-773B-490B-A95A-A2A063285016}" sibTransId="{6350C607-CD12-4183-B8C6-472C71BE119F}"/>
    <dgm:cxn modelId="{46BE5CAE-E7BC-4E7F-A533-738EEB87B1E7}" type="presOf" srcId="{5D006878-B67C-425F-BD6D-E0070A212873}" destId="{84AA09E4-8AA7-4595-9B98-782BCD6081E2}" srcOrd="0" destOrd="0" presId="urn:microsoft.com/office/officeart/2005/8/layout/lProcess2"/>
    <dgm:cxn modelId="{D02F51BA-B63B-40E8-A82C-719CD3E9B6C9}" srcId="{1B5BEFFC-227D-45DF-9F8B-8F6FEA6BB02C}" destId="{AB891941-98D0-4142-8E0E-81FCC98E536A}" srcOrd="5" destOrd="0" parTransId="{DDF9451F-3759-40D4-B7C2-C498E30E2DCD}" sibTransId="{E6E56584-61D4-4AFF-90DB-25EA824399D8}"/>
    <dgm:cxn modelId="{F14DECBB-413D-4908-A027-1F20CC480B1F}" type="presOf" srcId="{AB891941-98D0-4142-8E0E-81FCC98E536A}" destId="{94337E46-6C86-4F48-874B-1B21481A1DAB}" srcOrd="0" destOrd="0" presId="urn:microsoft.com/office/officeart/2005/8/layout/lProcess2"/>
    <dgm:cxn modelId="{AFEF21CC-150E-4E11-AD8B-4838858C5D76}" srcId="{5D006878-B67C-425F-BD6D-E0070A212873}" destId="{40B91009-8B91-44A3-9481-055D00580C4B}" srcOrd="0" destOrd="0" parTransId="{F46C1D73-4FE4-4537-8BBB-454525094B19}" sibTransId="{0930A22D-C84E-4FD7-86B3-4AA2E5E477C7}"/>
    <dgm:cxn modelId="{1B1D87CE-A0CE-43FA-A731-020F8CB41477}" type="presOf" srcId="{1B5BEFFC-227D-45DF-9F8B-8F6FEA6BB02C}" destId="{A1CABFD7-164B-4FF5-BC61-33DC09CE218C}" srcOrd="0" destOrd="0" presId="urn:microsoft.com/office/officeart/2005/8/layout/lProcess2"/>
    <dgm:cxn modelId="{8EDE38D3-8B6F-482D-9196-A86D4114A4E0}" type="presOf" srcId="{3694EE38-BBE8-4D6D-8D52-099FDCDD91E7}" destId="{D1DF7D42-3B73-4E3F-805D-6F31885DFB44}" srcOrd="1" destOrd="0" presId="urn:microsoft.com/office/officeart/2005/8/layout/lProcess2"/>
    <dgm:cxn modelId="{A33F97EB-CF14-4042-92E3-4453471763D2}" srcId="{1B5BEFFC-227D-45DF-9F8B-8F6FEA6BB02C}" destId="{3694EE38-BBE8-4D6D-8D52-099FDCDD91E7}" srcOrd="0" destOrd="0" parTransId="{C0D9AFF2-B157-4E02-8941-4F334A44EF18}" sibTransId="{EDE3D541-46D2-440C-ABA5-46E1E4B7B017}"/>
    <dgm:cxn modelId="{B94501F6-DC46-4E92-9878-5548291696C6}" type="presOf" srcId="{5D006878-B67C-425F-BD6D-E0070A212873}" destId="{A85664EB-F6DD-4685-A615-98E99D71E75E}" srcOrd="1" destOrd="0" presId="urn:microsoft.com/office/officeart/2005/8/layout/lProcess2"/>
    <dgm:cxn modelId="{24310588-EB3B-4DBB-B917-8B4794AAF443}" type="presParOf" srcId="{A1CABFD7-164B-4FF5-BC61-33DC09CE218C}" destId="{B09A3F32-D302-4111-9E3F-C157D505D977}" srcOrd="0" destOrd="0" presId="urn:microsoft.com/office/officeart/2005/8/layout/lProcess2"/>
    <dgm:cxn modelId="{47BB2BA2-F7EA-480C-BA09-1BA98608AA63}" type="presParOf" srcId="{B09A3F32-D302-4111-9E3F-C157D505D977}" destId="{3E1BC08B-A901-4197-946A-E7196C1C9774}" srcOrd="0" destOrd="0" presId="urn:microsoft.com/office/officeart/2005/8/layout/lProcess2"/>
    <dgm:cxn modelId="{2EAEC139-8751-4611-8FA5-B65BD2561930}" type="presParOf" srcId="{B09A3F32-D302-4111-9E3F-C157D505D977}" destId="{D1DF7D42-3B73-4E3F-805D-6F31885DFB44}" srcOrd="1" destOrd="0" presId="urn:microsoft.com/office/officeart/2005/8/layout/lProcess2"/>
    <dgm:cxn modelId="{46DDF76C-12A8-400C-9E46-D266FB98FACF}" type="presParOf" srcId="{B09A3F32-D302-4111-9E3F-C157D505D977}" destId="{E2BC6FD3-9B92-4389-AA71-BBA30653EFF5}" srcOrd="2" destOrd="0" presId="urn:microsoft.com/office/officeart/2005/8/layout/lProcess2"/>
    <dgm:cxn modelId="{87471C9C-69D0-48A5-B668-8BD562FEC258}" type="presParOf" srcId="{E2BC6FD3-9B92-4389-AA71-BBA30653EFF5}" destId="{432160FF-64C2-481F-BE18-C08B8966DAD7}" srcOrd="0" destOrd="0" presId="urn:microsoft.com/office/officeart/2005/8/layout/lProcess2"/>
    <dgm:cxn modelId="{54F2F576-C296-4802-9F68-067CFBBD91A7}" type="presParOf" srcId="{432160FF-64C2-481F-BE18-C08B8966DAD7}" destId="{ACD63894-1B50-4F1E-875F-A5D046E9ECBA}" srcOrd="0" destOrd="0" presId="urn:microsoft.com/office/officeart/2005/8/layout/lProcess2"/>
    <dgm:cxn modelId="{13225123-7417-4017-8E83-46409A9C60A7}" type="presParOf" srcId="{A1CABFD7-164B-4FF5-BC61-33DC09CE218C}" destId="{C2990F75-17C9-49D3-9A9C-57F2CB55EBFC}" srcOrd="1" destOrd="0" presId="urn:microsoft.com/office/officeart/2005/8/layout/lProcess2"/>
    <dgm:cxn modelId="{461D8C8E-67FF-42B3-962D-EB5C3FC1EA0F}" type="presParOf" srcId="{A1CABFD7-164B-4FF5-BC61-33DC09CE218C}" destId="{672AEA88-9FBD-4EA9-B527-11001809A968}" srcOrd="2" destOrd="0" presId="urn:microsoft.com/office/officeart/2005/8/layout/lProcess2"/>
    <dgm:cxn modelId="{F4BC302E-2DDA-49C5-BC1B-AA49B105CA52}" type="presParOf" srcId="{672AEA88-9FBD-4EA9-B527-11001809A968}" destId="{639E9A6A-9B12-4F4A-A543-75BA94E8B212}" srcOrd="0" destOrd="0" presId="urn:microsoft.com/office/officeart/2005/8/layout/lProcess2"/>
    <dgm:cxn modelId="{C3CED4E9-0269-4A84-B7E7-DAFF25275D3A}" type="presParOf" srcId="{672AEA88-9FBD-4EA9-B527-11001809A968}" destId="{905D02AE-FC10-43B5-BBF2-10AA10D5B089}" srcOrd="1" destOrd="0" presId="urn:microsoft.com/office/officeart/2005/8/layout/lProcess2"/>
    <dgm:cxn modelId="{8C1B9FB8-E1A5-4816-804F-BBFBD05A90BD}" type="presParOf" srcId="{672AEA88-9FBD-4EA9-B527-11001809A968}" destId="{FF39AE5F-CDD8-4B0D-BC0E-BAABB9BF43BA}" srcOrd="2" destOrd="0" presId="urn:microsoft.com/office/officeart/2005/8/layout/lProcess2"/>
    <dgm:cxn modelId="{F95A5151-BB46-449F-8CE9-FBFA5F6975F0}" type="presParOf" srcId="{FF39AE5F-CDD8-4B0D-BC0E-BAABB9BF43BA}" destId="{801FAED1-87BF-45A0-AAF7-2A044D6909C4}" srcOrd="0" destOrd="0" presId="urn:microsoft.com/office/officeart/2005/8/layout/lProcess2"/>
    <dgm:cxn modelId="{DF958270-4452-4A0B-B185-6921EA11FE31}" type="presParOf" srcId="{801FAED1-87BF-45A0-AAF7-2A044D6909C4}" destId="{518EB46A-A730-4D61-9D40-53CBFEB11611}" srcOrd="0" destOrd="0" presId="urn:microsoft.com/office/officeart/2005/8/layout/lProcess2"/>
    <dgm:cxn modelId="{CA433EFC-96D7-402C-BA37-498A14514F66}" type="presParOf" srcId="{A1CABFD7-164B-4FF5-BC61-33DC09CE218C}" destId="{04787549-563D-4FF5-992F-BD5AC9C8835E}" srcOrd="3" destOrd="0" presId="urn:microsoft.com/office/officeart/2005/8/layout/lProcess2"/>
    <dgm:cxn modelId="{3FF47DB3-1042-4A96-9F2E-E5A70455CACC}" type="presParOf" srcId="{A1CABFD7-164B-4FF5-BC61-33DC09CE218C}" destId="{1BD85009-9DFA-4FFA-85EC-3009C101A9C0}" srcOrd="4" destOrd="0" presId="urn:microsoft.com/office/officeart/2005/8/layout/lProcess2"/>
    <dgm:cxn modelId="{C397A95A-2341-4871-B20B-341BA7927214}" type="presParOf" srcId="{1BD85009-9DFA-4FFA-85EC-3009C101A9C0}" destId="{DB873F2E-2DF2-4D0F-A793-F86C4DA759C4}" srcOrd="0" destOrd="0" presId="urn:microsoft.com/office/officeart/2005/8/layout/lProcess2"/>
    <dgm:cxn modelId="{71AE4167-AFF4-4F41-BE60-F1682D2E89BE}" type="presParOf" srcId="{1BD85009-9DFA-4FFA-85EC-3009C101A9C0}" destId="{CF07CB8F-2FE2-4E56-9BF2-3816CD95E036}" srcOrd="1" destOrd="0" presId="urn:microsoft.com/office/officeart/2005/8/layout/lProcess2"/>
    <dgm:cxn modelId="{ABC63312-67D6-4407-B6E2-D4530318ADB7}" type="presParOf" srcId="{1BD85009-9DFA-4FFA-85EC-3009C101A9C0}" destId="{7244FC30-76B4-4C23-BD03-E91744364644}" srcOrd="2" destOrd="0" presId="urn:microsoft.com/office/officeart/2005/8/layout/lProcess2"/>
    <dgm:cxn modelId="{D015CEBC-10E9-45E3-A7FA-002B169CFD86}" type="presParOf" srcId="{7244FC30-76B4-4C23-BD03-E91744364644}" destId="{C5EDEB77-B63A-4C1B-AC2F-619B0D31DB02}" srcOrd="0" destOrd="0" presId="urn:microsoft.com/office/officeart/2005/8/layout/lProcess2"/>
    <dgm:cxn modelId="{F7109CD7-D42F-466B-8D07-B99F0D8D0234}" type="presParOf" srcId="{C5EDEB77-B63A-4C1B-AC2F-619B0D31DB02}" destId="{A39E6B7A-B48F-482A-9600-348BD39162CB}" srcOrd="0" destOrd="0" presId="urn:microsoft.com/office/officeart/2005/8/layout/lProcess2"/>
    <dgm:cxn modelId="{934A18FC-F571-41C1-AD56-7F1524E5C1DA}" type="presParOf" srcId="{A1CABFD7-164B-4FF5-BC61-33DC09CE218C}" destId="{0284238F-EF31-4503-B1CA-1CC0A375ED49}" srcOrd="5" destOrd="0" presId="urn:microsoft.com/office/officeart/2005/8/layout/lProcess2"/>
    <dgm:cxn modelId="{5DE4068B-7D52-4F17-8321-DB0011A909E3}" type="presParOf" srcId="{A1CABFD7-164B-4FF5-BC61-33DC09CE218C}" destId="{4F2A4803-01F5-4BC9-9F61-53B4F044671B}" srcOrd="6" destOrd="0" presId="urn:microsoft.com/office/officeart/2005/8/layout/lProcess2"/>
    <dgm:cxn modelId="{D2B2B474-A9C6-4F07-8623-EA6C447AA3E4}" type="presParOf" srcId="{4F2A4803-01F5-4BC9-9F61-53B4F044671B}" destId="{84AA09E4-8AA7-4595-9B98-782BCD6081E2}" srcOrd="0" destOrd="0" presId="urn:microsoft.com/office/officeart/2005/8/layout/lProcess2"/>
    <dgm:cxn modelId="{D40C539A-D725-4077-996D-724069FC2AC6}" type="presParOf" srcId="{4F2A4803-01F5-4BC9-9F61-53B4F044671B}" destId="{A85664EB-F6DD-4685-A615-98E99D71E75E}" srcOrd="1" destOrd="0" presId="urn:microsoft.com/office/officeart/2005/8/layout/lProcess2"/>
    <dgm:cxn modelId="{F75703DA-07FD-413C-A8D5-5D8E92BB180D}" type="presParOf" srcId="{4F2A4803-01F5-4BC9-9F61-53B4F044671B}" destId="{4112E61A-3B33-4D97-A521-609B3F8FB105}" srcOrd="2" destOrd="0" presId="urn:microsoft.com/office/officeart/2005/8/layout/lProcess2"/>
    <dgm:cxn modelId="{93C56FA5-CB71-4831-8212-159DAA13AA98}" type="presParOf" srcId="{4112E61A-3B33-4D97-A521-609B3F8FB105}" destId="{B377588D-3A4E-4935-9D49-464C158F0C8C}" srcOrd="0" destOrd="0" presId="urn:microsoft.com/office/officeart/2005/8/layout/lProcess2"/>
    <dgm:cxn modelId="{D5486B1A-4F93-4DF4-9A78-228703D58835}" type="presParOf" srcId="{B377588D-3A4E-4935-9D49-464C158F0C8C}" destId="{B97D721C-CED3-4A60-A8C5-E3BA8688B7DC}" srcOrd="0" destOrd="0" presId="urn:microsoft.com/office/officeart/2005/8/layout/lProcess2"/>
    <dgm:cxn modelId="{46FDBC02-996C-4853-8ECB-8A7DAC209AA5}" type="presParOf" srcId="{A1CABFD7-164B-4FF5-BC61-33DC09CE218C}" destId="{A60EDD0C-D1DD-4F9A-8A78-15593EDBF559}" srcOrd="7" destOrd="0" presId="urn:microsoft.com/office/officeart/2005/8/layout/lProcess2"/>
    <dgm:cxn modelId="{A65F5242-84A6-467E-BA59-E0004F564F4D}" type="presParOf" srcId="{A1CABFD7-164B-4FF5-BC61-33DC09CE218C}" destId="{D449B460-D1E4-443A-A483-34A382EBB52C}" srcOrd="8" destOrd="0" presId="urn:microsoft.com/office/officeart/2005/8/layout/lProcess2"/>
    <dgm:cxn modelId="{D12E3A63-E6C4-4D4F-8DF2-3BEC39C3E493}" type="presParOf" srcId="{D449B460-D1E4-443A-A483-34A382EBB52C}" destId="{21E2528E-9E5A-4B8D-BC42-4B1F190D23F7}" srcOrd="0" destOrd="0" presId="urn:microsoft.com/office/officeart/2005/8/layout/lProcess2"/>
    <dgm:cxn modelId="{D4503B30-3DF4-49A1-BD7B-9FB691794B01}" type="presParOf" srcId="{D449B460-D1E4-443A-A483-34A382EBB52C}" destId="{E80877BC-CD0F-4C75-A75C-FF6478EE7E31}" srcOrd="1" destOrd="0" presId="urn:microsoft.com/office/officeart/2005/8/layout/lProcess2"/>
    <dgm:cxn modelId="{AB187705-B300-4041-A827-AB82CD9A2F7D}" type="presParOf" srcId="{D449B460-D1E4-443A-A483-34A382EBB52C}" destId="{F479349F-0C96-4F34-9D45-24A335727C03}" srcOrd="2" destOrd="0" presId="urn:microsoft.com/office/officeart/2005/8/layout/lProcess2"/>
    <dgm:cxn modelId="{2D0C735C-B9EF-4893-A95E-0BF11A162B8C}" type="presParOf" srcId="{F479349F-0C96-4F34-9D45-24A335727C03}" destId="{AD9C4C66-AE47-45A9-98A6-34CF129DEBE7}" srcOrd="0" destOrd="0" presId="urn:microsoft.com/office/officeart/2005/8/layout/lProcess2"/>
    <dgm:cxn modelId="{BBA78BA8-D509-4E83-BE08-9F5B8336CBE6}" type="presParOf" srcId="{AD9C4C66-AE47-45A9-98A6-34CF129DEBE7}" destId="{791FBC6A-E557-49E8-BBBE-348472086CF8}" srcOrd="0" destOrd="0" presId="urn:microsoft.com/office/officeart/2005/8/layout/lProcess2"/>
    <dgm:cxn modelId="{5F8C7272-D117-4612-862E-40164332F4D5}" type="presParOf" srcId="{A1CABFD7-164B-4FF5-BC61-33DC09CE218C}" destId="{EB7712C1-5379-4D73-8860-3A2A327C9779}" srcOrd="9" destOrd="0" presId="urn:microsoft.com/office/officeart/2005/8/layout/lProcess2"/>
    <dgm:cxn modelId="{B023E276-870A-4B56-BFBB-92A8F9445DAE}" type="presParOf" srcId="{A1CABFD7-164B-4FF5-BC61-33DC09CE218C}" destId="{9248A209-D217-4B89-A178-4CA4E382CAC5}" srcOrd="10" destOrd="0" presId="urn:microsoft.com/office/officeart/2005/8/layout/lProcess2"/>
    <dgm:cxn modelId="{EFD68E67-60AC-42F0-8EDB-18E2502B720D}" type="presParOf" srcId="{9248A209-D217-4B89-A178-4CA4E382CAC5}" destId="{94337E46-6C86-4F48-874B-1B21481A1DAB}" srcOrd="0" destOrd="0" presId="urn:microsoft.com/office/officeart/2005/8/layout/lProcess2"/>
    <dgm:cxn modelId="{7D54734A-2E19-4DFB-80C9-7C48D43BDBC3}" type="presParOf" srcId="{9248A209-D217-4B89-A178-4CA4E382CAC5}" destId="{7D029DDD-2D4F-42AA-888C-39C42C404808}" srcOrd="1" destOrd="0" presId="urn:microsoft.com/office/officeart/2005/8/layout/lProcess2"/>
    <dgm:cxn modelId="{0A8E0627-B110-4AF1-B898-0F043D04E214}" type="presParOf" srcId="{9248A209-D217-4B89-A178-4CA4E382CAC5}" destId="{1DCC75F0-42D9-4483-BF54-99421E739D3F}" srcOrd="2" destOrd="0" presId="urn:microsoft.com/office/officeart/2005/8/layout/lProcess2"/>
    <dgm:cxn modelId="{CB2EBA52-F7F0-43D8-8D3B-0399E87EC4FF}" type="presParOf" srcId="{1DCC75F0-42D9-4483-BF54-99421E739D3F}" destId="{F62070AF-154B-4DCF-976E-02B4125D3F8C}" srcOrd="0" destOrd="0" presId="urn:microsoft.com/office/officeart/2005/8/layout/lProcess2"/>
    <dgm:cxn modelId="{2BB4B868-3745-4273-B11A-0F7E04EDA3CB}" type="presParOf" srcId="{F62070AF-154B-4DCF-976E-02B4125D3F8C}" destId="{06856D14-6CA2-4391-8FB6-3E22900B26D9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6766DA7-3D94-4BF2-AC5E-DE7BEBF7EF74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E00C9CF-5863-4DF0-A7F6-214017D9F27B}">
      <dgm:prSet phldrT="[Text]" custT="1"/>
      <dgm:spPr>
        <a:solidFill>
          <a:srgbClr val="E0004D">
            <a:lumMod val="50000"/>
          </a:srgbClr>
        </a:solidFill>
        <a:ln w="12700" cap="flat" cmpd="sng" algn="ctr">
          <a:solidFill>
            <a:srgbClr val="FFA400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99568" tIns="56896" rIns="99568" bIns="56896" numCol="1" spcCol="1270" anchor="ctr" anchorCtr="0"/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rgbClr val="FFFFFF"/>
              </a:solidFill>
              <a:latin typeface="Arial" panose="020B0604020202020204"/>
              <a:ea typeface="+mn-ea"/>
              <a:cs typeface="+mn-cs"/>
            </a:rPr>
            <a:t>VM1 to </a:t>
          </a:r>
          <a:r>
            <a:rPr lang="en-US" sz="1100" kern="1200" dirty="0" err="1">
              <a:solidFill>
                <a:srgbClr val="FFFFFF"/>
              </a:solidFill>
              <a:latin typeface="Arial" panose="020B0604020202020204"/>
              <a:ea typeface="+mn-ea"/>
              <a:cs typeface="+mn-cs"/>
            </a:rPr>
            <a:t>VMn</a:t>
          </a:r>
          <a:endParaRPr lang="en-US" sz="1100" kern="1200" dirty="0">
            <a:solidFill>
              <a:srgbClr val="FFFFFF"/>
            </a:solidFill>
            <a:latin typeface="Arial" panose="020B0604020202020204"/>
            <a:ea typeface="+mn-ea"/>
            <a:cs typeface="+mn-cs"/>
          </a:endParaRPr>
        </a:p>
      </dgm:t>
    </dgm:pt>
    <dgm:pt modelId="{613EDEEA-7C7D-4005-A391-4BDB2FAA9AA3}" type="parTrans" cxnId="{AF0A875D-C599-42E9-9422-98FD681BC0CE}">
      <dgm:prSet/>
      <dgm:spPr/>
      <dgm:t>
        <a:bodyPr/>
        <a:lstStyle/>
        <a:p>
          <a:endParaRPr lang="en-US" sz="1100"/>
        </a:p>
      </dgm:t>
    </dgm:pt>
    <dgm:pt modelId="{BF832509-46C7-4755-9F11-A6CFCF9C971C}" type="sibTrans" cxnId="{AF0A875D-C599-42E9-9422-98FD681BC0CE}">
      <dgm:prSet/>
      <dgm:spPr/>
      <dgm:t>
        <a:bodyPr/>
        <a:lstStyle/>
        <a:p>
          <a:endParaRPr lang="en-US" sz="1100"/>
        </a:p>
      </dgm:t>
    </dgm:pt>
    <dgm:pt modelId="{B6936C9B-1589-4EF4-8513-95A09A9E376E}">
      <dgm:prSet phldrT="[Text]" custT="1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sz="1100" dirty="0"/>
            <a:t>Wire to VM1</a:t>
          </a:r>
        </a:p>
      </dgm:t>
    </dgm:pt>
    <dgm:pt modelId="{F6B255F1-3C4B-4D35-BBDE-5DF4E1E4B79E}" type="parTrans" cxnId="{AB00E6A3-5E8D-4CC9-9AE3-DFD4F5490387}">
      <dgm:prSet/>
      <dgm:spPr/>
      <dgm:t>
        <a:bodyPr/>
        <a:lstStyle/>
        <a:p>
          <a:endParaRPr lang="en-US" sz="1100"/>
        </a:p>
      </dgm:t>
    </dgm:pt>
    <dgm:pt modelId="{3E7D5CC1-A023-40B0-94A6-5F859126B687}" type="sibTrans" cxnId="{AB00E6A3-5E8D-4CC9-9AE3-DFD4F5490387}">
      <dgm:prSet/>
      <dgm:spPr/>
      <dgm:t>
        <a:bodyPr/>
        <a:lstStyle/>
        <a:p>
          <a:endParaRPr lang="en-US" sz="1100"/>
        </a:p>
      </dgm:t>
    </dgm:pt>
    <dgm:pt modelId="{C79BF02B-CA74-487A-9DB4-9DA9B8833A39}">
      <dgm:prSet phldrT="[Text]" custT="1"/>
      <dgm:spPr>
        <a:solidFill>
          <a:schemeClr val="accent3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sz="1100" dirty="0"/>
            <a:t>First packet from wire is received by all VMs as result of ARP broadcast.</a:t>
          </a:r>
        </a:p>
      </dgm:t>
    </dgm:pt>
    <dgm:pt modelId="{D16DAE11-CA66-413D-AD0F-132D8EC670D5}" type="parTrans" cxnId="{D82A6E61-6CD8-462F-AABD-86CA60BE5B99}">
      <dgm:prSet/>
      <dgm:spPr/>
      <dgm:t>
        <a:bodyPr/>
        <a:lstStyle/>
        <a:p>
          <a:endParaRPr lang="en-US" sz="1100"/>
        </a:p>
      </dgm:t>
    </dgm:pt>
    <dgm:pt modelId="{B08169BE-1D70-4EFC-9701-B9E7107775B9}" type="sibTrans" cxnId="{D82A6E61-6CD8-462F-AABD-86CA60BE5B99}">
      <dgm:prSet/>
      <dgm:spPr/>
      <dgm:t>
        <a:bodyPr/>
        <a:lstStyle/>
        <a:p>
          <a:endParaRPr lang="en-US" sz="1100"/>
        </a:p>
      </dgm:t>
    </dgm:pt>
    <dgm:pt modelId="{B1ACDD85-DB08-4778-9619-636249E3C970}">
      <dgm:prSet phldrT="[Text]" custT="1"/>
      <dgm:spPr>
        <a:solidFill>
          <a:schemeClr val="accent6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sz="1100" dirty="0"/>
            <a:t>First packet from VM1 is steered to OVS for classification and flow offloading to the hardware.</a:t>
          </a:r>
        </a:p>
      </dgm:t>
    </dgm:pt>
    <dgm:pt modelId="{C5D2E77D-190F-4D80-BA26-542DCDD167F8}" type="parTrans" cxnId="{294AE55D-4EFB-458F-BB65-C4AFCE7EC919}">
      <dgm:prSet/>
      <dgm:spPr/>
      <dgm:t>
        <a:bodyPr/>
        <a:lstStyle/>
        <a:p>
          <a:endParaRPr lang="en-US" sz="1100"/>
        </a:p>
      </dgm:t>
    </dgm:pt>
    <dgm:pt modelId="{86758A88-91CF-4223-B6E7-CD0D11B3FCDA}" type="sibTrans" cxnId="{294AE55D-4EFB-458F-BB65-C4AFCE7EC919}">
      <dgm:prSet/>
      <dgm:spPr/>
      <dgm:t>
        <a:bodyPr/>
        <a:lstStyle/>
        <a:p>
          <a:endParaRPr lang="en-US" sz="1100"/>
        </a:p>
      </dgm:t>
    </dgm:pt>
    <dgm:pt modelId="{B89BAF45-F232-4849-A2D5-0EB698FA7726}">
      <dgm:prSet phldrT="[Text]" custT="1">
        <dgm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dgm:style>
      </dgm:prSet>
      <dgm:spPr>
        <a:solidFill>
          <a:schemeClr val="accent5"/>
        </a:solidFill>
        <a:ln w="28575">
          <a:solidFill>
            <a:schemeClr val="accent5"/>
          </a:solidFill>
          <a:headEnd type="triangle" w="med" len="med"/>
          <a:tailEnd type="triangle" w="med" len="med"/>
        </a:ln>
      </dgm:spPr>
      <dgm:t>
        <a:bodyPr/>
        <a:lstStyle/>
        <a:p>
          <a:r>
            <a:rPr lang="en-US" sz="1100" dirty="0"/>
            <a:t>Kernel </a:t>
          </a:r>
          <a:r>
            <a:rPr lang="en-US" sz="1100" dirty="0" err="1"/>
            <a:t>VFm</a:t>
          </a:r>
          <a:r>
            <a:rPr lang="en-US" sz="1100" dirty="0"/>
            <a:t> to Wire</a:t>
          </a:r>
        </a:p>
      </dgm:t>
    </dgm:pt>
    <dgm:pt modelId="{3BD9FF93-FF8D-4E3F-A78D-1ACCC56A9FCA}" type="sibTrans" cxnId="{063F0F5A-5494-44F4-886D-32B4035DBF32}">
      <dgm:prSet/>
      <dgm:spPr/>
      <dgm:t>
        <a:bodyPr/>
        <a:lstStyle/>
        <a:p>
          <a:endParaRPr lang="en-US" sz="1100"/>
        </a:p>
      </dgm:t>
    </dgm:pt>
    <dgm:pt modelId="{06D73F4F-9D3E-4B5B-8B19-A3FDB426EF53}" type="parTrans" cxnId="{063F0F5A-5494-44F4-886D-32B4035DBF32}">
      <dgm:prSet/>
      <dgm:spPr/>
      <dgm:t>
        <a:bodyPr/>
        <a:lstStyle/>
        <a:p>
          <a:endParaRPr lang="en-US" sz="1100"/>
        </a:p>
      </dgm:t>
    </dgm:pt>
    <dgm:pt modelId="{966F3B7A-0DAE-4C0F-B8CF-7EA2DEB731D5}">
      <dgm:prSet phldrT="[Text]" custT="1"/>
      <dgm:spPr>
        <a:solidFill>
          <a:schemeClr val="accent5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sz="1100" dirty="0"/>
            <a:t>VF port not part of </a:t>
          </a:r>
          <a:r>
            <a:rPr lang="en-US" sz="1100" dirty="0" err="1"/>
            <a:t>ovs</a:t>
          </a:r>
          <a:r>
            <a:rPr lang="en-US" sz="1100" dirty="0"/>
            <a:t>-offload application communicates with its respective OVS representor port HW via HW loopback block.</a:t>
          </a:r>
        </a:p>
      </dgm:t>
    </dgm:pt>
    <dgm:pt modelId="{B87BB2F6-FE14-4786-83E0-142F20C0552B}" type="sibTrans" cxnId="{ECFA65E4-D353-4CBB-90FB-A258A976DFAE}">
      <dgm:prSet/>
      <dgm:spPr/>
      <dgm:t>
        <a:bodyPr/>
        <a:lstStyle/>
        <a:p>
          <a:endParaRPr lang="en-US" sz="1100"/>
        </a:p>
      </dgm:t>
    </dgm:pt>
    <dgm:pt modelId="{12BAD2EF-F2E8-4310-8F6C-D2B8CFAC17E9}" type="parTrans" cxnId="{ECFA65E4-D353-4CBB-90FB-A258A976DFAE}">
      <dgm:prSet/>
      <dgm:spPr/>
      <dgm:t>
        <a:bodyPr/>
        <a:lstStyle/>
        <a:p>
          <a:endParaRPr lang="en-US" sz="1100"/>
        </a:p>
      </dgm:t>
    </dgm:pt>
    <dgm:pt modelId="{9C487EFD-E14F-468C-AF20-6FEEBFD38FF6}">
      <dgm:prSet phldrT="[Text]" custT="1"/>
      <dgm:spPr>
        <a:solidFill>
          <a:schemeClr val="accent4"/>
        </a:solidFill>
      </dgm:spPr>
      <dgm:t>
        <a:bodyPr/>
        <a:lstStyle/>
        <a:p>
          <a:r>
            <a:rPr lang="en-US" sz="1100" dirty="0"/>
            <a:t>Tunnel Transfer</a:t>
          </a:r>
        </a:p>
      </dgm:t>
    </dgm:pt>
    <dgm:pt modelId="{22AF8547-7DAB-48EB-AF85-D1760C7B5620}" type="parTrans" cxnId="{88B49E82-4407-44D8-962F-718357942C0D}">
      <dgm:prSet/>
      <dgm:spPr/>
      <dgm:t>
        <a:bodyPr/>
        <a:lstStyle/>
        <a:p>
          <a:endParaRPr lang="en-US" sz="1100"/>
        </a:p>
      </dgm:t>
    </dgm:pt>
    <dgm:pt modelId="{B470D5DA-81D7-4EB8-B4F3-65615B2808F3}" type="sibTrans" cxnId="{88B49E82-4407-44D8-962F-718357942C0D}">
      <dgm:prSet/>
      <dgm:spPr/>
      <dgm:t>
        <a:bodyPr/>
        <a:lstStyle/>
        <a:p>
          <a:endParaRPr lang="en-US" sz="1100"/>
        </a:p>
      </dgm:t>
    </dgm:pt>
    <dgm:pt modelId="{735D6637-E68F-4AED-9EA2-A6E0E47CDEE0}">
      <dgm:prSet phldrT="[Text]" custT="1"/>
      <dgm:spPr>
        <a:solidFill>
          <a:schemeClr val="accent6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sz="1100" dirty="0"/>
            <a:t>Subsequent packets hit the offloaded flow and reach VM1 directly.</a:t>
          </a:r>
        </a:p>
      </dgm:t>
    </dgm:pt>
    <dgm:pt modelId="{5B4349E8-9F49-4315-BD4D-7225D53A7127}" type="parTrans" cxnId="{1D96F1A4-6418-4FBD-99C0-3CC3338D0EA0}">
      <dgm:prSet/>
      <dgm:spPr/>
      <dgm:t>
        <a:bodyPr/>
        <a:lstStyle/>
        <a:p>
          <a:endParaRPr lang="en-US" sz="1100"/>
        </a:p>
      </dgm:t>
    </dgm:pt>
    <dgm:pt modelId="{54EEDE1F-546C-4565-A7F1-F5EBB4839556}" type="sibTrans" cxnId="{1D96F1A4-6418-4FBD-99C0-3CC3338D0EA0}">
      <dgm:prSet/>
      <dgm:spPr/>
      <dgm:t>
        <a:bodyPr/>
        <a:lstStyle/>
        <a:p>
          <a:endParaRPr lang="en-US" sz="1100"/>
        </a:p>
      </dgm:t>
    </dgm:pt>
    <dgm:pt modelId="{AB630BEF-3972-4028-BA99-91D2928246ED}">
      <dgm:prSet phldrT="[Text]" custT="1"/>
      <dgm:spPr>
        <a:solidFill>
          <a:schemeClr val="accent3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sz="1100" dirty="0"/>
            <a:t>Destined VM replies and gets the respective flow offloaded to hardware via OVS.</a:t>
          </a:r>
        </a:p>
      </dgm:t>
    </dgm:pt>
    <dgm:pt modelId="{D3237074-ED1A-4287-8DED-47B6FEFCFDE9}" type="parTrans" cxnId="{AFD34DF7-963E-4D6C-AC9C-DB6C17EA194C}">
      <dgm:prSet/>
      <dgm:spPr/>
      <dgm:t>
        <a:bodyPr/>
        <a:lstStyle/>
        <a:p>
          <a:endParaRPr lang="en-US" sz="1100"/>
        </a:p>
      </dgm:t>
    </dgm:pt>
    <dgm:pt modelId="{C5B6C87D-3EF0-4E1E-9F35-E1A5736634C6}" type="sibTrans" cxnId="{AFD34DF7-963E-4D6C-AC9C-DB6C17EA194C}">
      <dgm:prSet/>
      <dgm:spPr/>
      <dgm:t>
        <a:bodyPr/>
        <a:lstStyle/>
        <a:p>
          <a:endParaRPr lang="en-US" sz="1100"/>
        </a:p>
      </dgm:t>
    </dgm:pt>
    <dgm:pt modelId="{741BE6A2-AA5A-49F6-A67B-9F8FA0080C0E}">
      <dgm:prSet phldrT="[Text]" custT="1"/>
      <dgm:spPr>
        <a:solidFill>
          <a:schemeClr val="accent3">
            <a:lumMod val="20000"/>
            <a:lumOff val="80000"/>
            <a:alpha val="90000"/>
          </a:schemeClr>
        </a:solidFill>
      </dgm:spPr>
      <dgm:t>
        <a:bodyPr/>
        <a:lstStyle/>
        <a:p>
          <a:endParaRPr lang="en-US" sz="1100" dirty="0"/>
        </a:p>
      </dgm:t>
    </dgm:pt>
    <dgm:pt modelId="{0EEF7759-B329-44EF-A336-860330799CF4}" type="parTrans" cxnId="{C4BA1984-C017-4EA8-92A1-152DD03A00DC}">
      <dgm:prSet/>
      <dgm:spPr/>
      <dgm:t>
        <a:bodyPr/>
        <a:lstStyle/>
        <a:p>
          <a:endParaRPr lang="en-US" sz="1100"/>
        </a:p>
      </dgm:t>
    </dgm:pt>
    <dgm:pt modelId="{443783AE-8908-46EC-A3BF-CB643DF1196A}" type="sibTrans" cxnId="{C4BA1984-C017-4EA8-92A1-152DD03A00DC}">
      <dgm:prSet/>
      <dgm:spPr/>
      <dgm:t>
        <a:bodyPr/>
        <a:lstStyle/>
        <a:p>
          <a:endParaRPr lang="en-US" sz="1100"/>
        </a:p>
      </dgm:t>
    </dgm:pt>
    <dgm:pt modelId="{8ACB98F2-E58B-468F-8742-F4285946ADB9}">
      <dgm:prSet phldrT="[Text]" custT="1"/>
      <dgm:spPr>
        <a:solidFill>
          <a:schemeClr val="accent6">
            <a:lumMod val="20000"/>
            <a:lumOff val="80000"/>
            <a:alpha val="90000"/>
          </a:schemeClr>
        </a:solidFill>
      </dgm:spPr>
      <dgm:t>
        <a:bodyPr/>
        <a:lstStyle/>
        <a:p>
          <a:endParaRPr lang="en-US" sz="1100" dirty="0"/>
        </a:p>
      </dgm:t>
    </dgm:pt>
    <dgm:pt modelId="{04888EF5-FCA5-4A52-A925-63C0ABBB8467}" type="parTrans" cxnId="{DBA86B28-B30E-43FA-BA62-0391A4B40050}">
      <dgm:prSet/>
      <dgm:spPr/>
      <dgm:t>
        <a:bodyPr/>
        <a:lstStyle/>
        <a:p>
          <a:endParaRPr lang="en-US" sz="1100"/>
        </a:p>
      </dgm:t>
    </dgm:pt>
    <dgm:pt modelId="{52A86FE5-F1C4-4219-ACC7-BBEF602F8C14}" type="sibTrans" cxnId="{DBA86B28-B30E-43FA-BA62-0391A4B40050}">
      <dgm:prSet/>
      <dgm:spPr/>
      <dgm:t>
        <a:bodyPr/>
        <a:lstStyle/>
        <a:p>
          <a:endParaRPr lang="en-US" sz="1100"/>
        </a:p>
      </dgm:t>
    </dgm:pt>
    <dgm:pt modelId="{389DAD45-1E87-4CAF-84A9-CD63C26F6B53}">
      <dgm:prSet phldrT="[Text]" custT="1"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r>
            <a:rPr lang="en-US" sz="1100" dirty="0"/>
            <a:t>First packet from </a:t>
          </a:r>
          <a:r>
            <a:rPr lang="en-US" sz="1100" dirty="0" err="1"/>
            <a:t>VMn</a:t>
          </a:r>
          <a:r>
            <a:rPr lang="en-US" sz="1100" dirty="0"/>
            <a:t> undergoes encapsulation by OVS and same flow gets offloaded.</a:t>
          </a:r>
        </a:p>
      </dgm:t>
    </dgm:pt>
    <dgm:pt modelId="{6B15E6EB-E0E4-4011-8D40-EC8AA384112D}" type="parTrans" cxnId="{F2F2B48B-419A-4999-BF27-F627E756A659}">
      <dgm:prSet/>
      <dgm:spPr/>
      <dgm:t>
        <a:bodyPr/>
        <a:lstStyle/>
        <a:p>
          <a:endParaRPr lang="en-US" sz="1100"/>
        </a:p>
      </dgm:t>
    </dgm:pt>
    <dgm:pt modelId="{06C0210F-1E8C-4DBC-BD31-E74747F44BA2}" type="sibTrans" cxnId="{F2F2B48B-419A-4999-BF27-F627E756A659}">
      <dgm:prSet/>
      <dgm:spPr/>
      <dgm:t>
        <a:bodyPr/>
        <a:lstStyle/>
        <a:p>
          <a:endParaRPr lang="en-US" sz="1100"/>
        </a:p>
      </dgm:t>
    </dgm:pt>
    <dgm:pt modelId="{07325B38-031B-410E-A1CE-9B2068446099}">
      <dgm:prSet custT="1"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r>
            <a:rPr lang="en-US" sz="1100" dirty="0"/>
            <a:t>On reception OVS decapsulates the packet and steers the plain packet to </a:t>
          </a:r>
          <a:r>
            <a:rPr lang="en-US" sz="1100" dirty="0" err="1"/>
            <a:t>VMn</a:t>
          </a:r>
          <a:r>
            <a:rPr lang="en-US" sz="1100" dirty="0"/>
            <a:t>. </a:t>
          </a:r>
        </a:p>
      </dgm:t>
    </dgm:pt>
    <dgm:pt modelId="{ED87BA13-B7B1-487F-9786-A305E3012D24}" type="parTrans" cxnId="{C69C1358-6D46-4D7F-B060-0F3EC3F156C1}">
      <dgm:prSet/>
      <dgm:spPr/>
      <dgm:t>
        <a:bodyPr/>
        <a:lstStyle/>
        <a:p>
          <a:endParaRPr lang="en-US" sz="1100"/>
        </a:p>
      </dgm:t>
    </dgm:pt>
    <dgm:pt modelId="{75422DA3-4A43-4D78-9E79-5B2050F93AEE}" type="sibTrans" cxnId="{C69C1358-6D46-4D7F-B060-0F3EC3F156C1}">
      <dgm:prSet/>
      <dgm:spPr/>
      <dgm:t>
        <a:bodyPr/>
        <a:lstStyle/>
        <a:p>
          <a:endParaRPr lang="en-US" sz="1100"/>
        </a:p>
      </dgm:t>
    </dgm:pt>
    <dgm:pt modelId="{E18CD623-DB26-41AD-BCFE-15737EB7115B}">
      <dgm:prSet custT="1"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endParaRPr lang="en-US" sz="1100" dirty="0"/>
        </a:p>
      </dgm:t>
    </dgm:pt>
    <dgm:pt modelId="{F32126AF-96B1-4D88-B264-17586D2E40AC}" type="sibTrans" cxnId="{064D420D-851F-4B25-B796-6BA9C5BD9ACA}">
      <dgm:prSet/>
      <dgm:spPr/>
      <dgm:t>
        <a:bodyPr/>
        <a:lstStyle/>
        <a:p>
          <a:endParaRPr lang="en-US" sz="1100"/>
        </a:p>
      </dgm:t>
    </dgm:pt>
    <dgm:pt modelId="{E8452060-5967-43C8-B66E-6C553B073934}" type="parTrans" cxnId="{064D420D-851F-4B25-B796-6BA9C5BD9ACA}">
      <dgm:prSet/>
      <dgm:spPr/>
      <dgm:t>
        <a:bodyPr/>
        <a:lstStyle/>
        <a:p>
          <a:endParaRPr lang="en-US" sz="1100"/>
        </a:p>
      </dgm:t>
    </dgm:pt>
    <dgm:pt modelId="{2BC13802-FEEB-4ECD-9431-DF8AEC91D893}" type="pres">
      <dgm:prSet presAssocID="{06766DA7-3D94-4BF2-AC5E-DE7BEBF7EF74}" presName="Name0" presStyleCnt="0">
        <dgm:presLayoutVars>
          <dgm:dir/>
          <dgm:animLvl val="lvl"/>
          <dgm:resizeHandles val="exact"/>
        </dgm:presLayoutVars>
      </dgm:prSet>
      <dgm:spPr/>
    </dgm:pt>
    <dgm:pt modelId="{9093D8E8-0F79-41DB-A148-A6FBB4C79B01}" type="pres">
      <dgm:prSet presAssocID="{5E00C9CF-5863-4DF0-A7F6-214017D9F27B}" presName="composite" presStyleCnt="0"/>
      <dgm:spPr/>
    </dgm:pt>
    <dgm:pt modelId="{2A16EE74-BBEA-445B-B34B-6EDEFCF8F7EF}" type="pres">
      <dgm:prSet presAssocID="{5E00C9CF-5863-4DF0-A7F6-214017D9F27B}" presName="parTx" presStyleLbl="alignNode1" presStyleIdx="0" presStyleCnt="4">
        <dgm:presLayoutVars>
          <dgm:chMax val="0"/>
          <dgm:chPref val="0"/>
          <dgm:bulletEnabled val="1"/>
        </dgm:presLayoutVars>
      </dgm:prSet>
      <dgm:spPr>
        <a:xfrm>
          <a:off x="6283" y="12679"/>
          <a:ext cx="3777979" cy="403200"/>
        </a:xfrm>
        <a:prstGeom prst="rect">
          <a:avLst/>
        </a:prstGeom>
      </dgm:spPr>
    </dgm:pt>
    <dgm:pt modelId="{CC9E8558-664F-44C6-9078-B91FF497C2B9}" type="pres">
      <dgm:prSet presAssocID="{5E00C9CF-5863-4DF0-A7F6-214017D9F27B}" presName="desTx" presStyleLbl="alignAccFollowNode1" presStyleIdx="0" presStyleCnt="4" custLinFactNeighborX="-10400" custLinFactNeighborY="-1390">
        <dgm:presLayoutVars>
          <dgm:bulletEnabled val="1"/>
        </dgm:presLayoutVars>
      </dgm:prSet>
      <dgm:spPr/>
    </dgm:pt>
    <dgm:pt modelId="{14B223B9-2271-4F98-9D75-AB531F9AD715}" type="pres">
      <dgm:prSet presAssocID="{BF832509-46C7-4755-9F11-A6CFCF9C971C}" presName="space" presStyleCnt="0"/>
      <dgm:spPr/>
    </dgm:pt>
    <dgm:pt modelId="{E0D09011-1C97-4D56-95A9-1C0F4ECBF07E}" type="pres">
      <dgm:prSet presAssocID="{B6936C9B-1589-4EF4-8513-95A09A9E376E}" presName="composite" presStyleCnt="0"/>
      <dgm:spPr/>
    </dgm:pt>
    <dgm:pt modelId="{394F73F2-C419-49A1-A5C8-6A99EAB0AEB2}" type="pres">
      <dgm:prSet presAssocID="{B6936C9B-1589-4EF4-8513-95A09A9E376E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0CAF2A61-D77F-4364-B697-8794F94E153A}" type="pres">
      <dgm:prSet presAssocID="{B6936C9B-1589-4EF4-8513-95A09A9E376E}" presName="desTx" presStyleLbl="alignAccFollowNode1" presStyleIdx="1" presStyleCnt="4">
        <dgm:presLayoutVars>
          <dgm:bulletEnabled val="1"/>
        </dgm:presLayoutVars>
      </dgm:prSet>
      <dgm:spPr/>
    </dgm:pt>
    <dgm:pt modelId="{C95BF45F-922C-406A-8BCE-140344160D14}" type="pres">
      <dgm:prSet presAssocID="{3E7D5CC1-A023-40B0-94A6-5F859126B687}" presName="space" presStyleCnt="0"/>
      <dgm:spPr/>
    </dgm:pt>
    <dgm:pt modelId="{1A41154E-9140-4F39-BB8C-C85BA518C19B}" type="pres">
      <dgm:prSet presAssocID="{B89BAF45-F232-4849-A2D5-0EB698FA7726}" presName="composite" presStyleCnt="0"/>
      <dgm:spPr/>
    </dgm:pt>
    <dgm:pt modelId="{ACF48B62-A264-45A2-8468-D77490A99066}" type="pres">
      <dgm:prSet presAssocID="{B89BAF45-F232-4849-A2D5-0EB698FA7726}" presName="parTx" presStyleLbl="alignNode1" presStyleIdx="2" presStyleCnt="4">
        <dgm:presLayoutVars>
          <dgm:chMax val="0"/>
          <dgm:chPref val="0"/>
          <dgm:bulletEnabled val="1"/>
        </dgm:presLayoutVars>
      </dgm:prSet>
      <dgm:spPr>
        <a:xfrm>
          <a:off x="8620076" y="12679"/>
          <a:ext cx="3777979" cy="403200"/>
        </a:xfrm>
        <a:prstGeom prst="rect">
          <a:avLst/>
        </a:prstGeom>
      </dgm:spPr>
    </dgm:pt>
    <dgm:pt modelId="{914B1A25-84C6-4484-93DE-4E7C34678378}" type="pres">
      <dgm:prSet presAssocID="{B89BAF45-F232-4849-A2D5-0EB698FA7726}" presName="desTx" presStyleLbl="alignAccFollowNode1" presStyleIdx="2" presStyleCnt="4">
        <dgm:presLayoutVars>
          <dgm:bulletEnabled val="1"/>
        </dgm:presLayoutVars>
      </dgm:prSet>
      <dgm:spPr/>
    </dgm:pt>
    <dgm:pt modelId="{25DBC703-DA55-4B06-924F-0C936C77736E}" type="pres">
      <dgm:prSet presAssocID="{3BD9FF93-FF8D-4E3F-A78D-1ACCC56A9FCA}" presName="space" presStyleCnt="0"/>
      <dgm:spPr/>
    </dgm:pt>
    <dgm:pt modelId="{62745147-0B24-4D18-A8D9-8CF3053CDC18}" type="pres">
      <dgm:prSet presAssocID="{9C487EFD-E14F-468C-AF20-6FEEBFD38FF6}" presName="composite" presStyleCnt="0"/>
      <dgm:spPr/>
    </dgm:pt>
    <dgm:pt modelId="{27602CC2-06E0-4932-93A3-3A4C28FD3F9A}" type="pres">
      <dgm:prSet presAssocID="{9C487EFD-E14F-468C-AF20-6FEEBFD38FF6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188BF2CA-873A-4FE2-A62B-037FC359EA79}" type="pres">
      <dgm:prSet presAssocID="{9C487EFD-E14F-468C-AF20-6FEEBFD38FF6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064D420D-851F-4B25-B796-6BA9C5BD9ACA}" srcId="{9C487EFD-E14F-468C-AF20-6FEEBFD38FF6}" destId="{E18CD623-DB26-41AD-BCFE-15737EB7115B}" srcOrd="1" destOrd="0" parTransId="{E8452060-5967-43C8-B66E-6C553B073934}" sibTransId="{F32126AF-96B1-4D88-B264-17586D2E40AC}"/>
    <dgm:cxn modelId="{2673C50D-DA2A-4B81-98CD-A5F93C2E4438}" type="presOf" srcId="{9C487EFD-E14F-468C-AF20-6FEEBFD38FF6}" destId="{27602CC2-06E0-4932-93A3-3A4C28FD3F9A}" srcOrd="0" destOrd="0" presId="urn:microsoft.com/office/officeart/2005/8/layout/hList1"/>
    <dgm:cxn modelId="{248AF121-DE4A-40C5-ACB7-7AC3B4A69110}" type="presOf" srcId="{5E00C9CF-5863-4DF0-A7F6-214017D9F27B}" destId="{2A16EE74-BBEA-445B-B34B-6EDEFCF8F7EF}" srcOrd="0" destOrd="0" presId="urn:microsoft.com/office/officeart/2005/8/layout/hList1"/>
    <dgm:cxn modelId="{DE1F6127-696B-432F-89AF-4871F1ADDF99}" type="presOf" srcId="{966F3B7A-0DAE-4C0F-B8CF-7EA2DEB731D5}" destId="{914B1A25-84C6-4484-93DE-4E7C34678378}" srcOrd="0" destOrd="0" presId="urn:microsoft.com/office/officeart/2005/8/layout/hList1"/>
    <dgm:cxn modelId="{DBA86B28-B30E-43FA-BA62-0391A4B40050}" srcId="{5E00C9CF-5863-4DF0-A7F6-214017D9F27B}" destId="{8ACB98F2-E58B-468F-8742-F4285946ADB9}" srcOrd="1" destOrd="0" parTransId="{04888EF5-FCA5-4A52-A925-63C0ABBB8467}" sibTransId="{52A86FE5-F1C4-4219-ACC7-BBEF602F8C14}"/>
    <dgm:cxn modelId="{1873662D-4142-4AF8-A2CD-7D2437815B00}" type="presOf" srcId="{06766DA7-3D94-4BF2-AC5E-DE7BEBF7EF74}" destId="{2BC13802-FEEB-4ECD-9431-DF8AEC91D893}" srcOrd="0" destOrd="0" presId="urn:microsoft.com/office/officeart/2005/8/layout/hList1"/>
    <dgm:cxn modelId="{421B9E31-5758-43AE-A168-A768FE512637}" type="presOf" srcId="{AB630BEF-3972-4028-BA99-91D2928246ED}" destId="{0CAF2A61-D77F-4364-B697-8794F94E153A}" srcOrd="0" destOrd="2" presId="urn:microsoft.com/office/officeart/2005/8/layout/hList1"/>
    <dgm:cxn modelId="{5C082435-5EF5-4E2E-B90B-362D97EC13F0}" type="presOf" srcId="{389DAD45-1E87-4CAF-84A9-CD63C26F6B53}" destId="{188BF2CA-873A-4FE2-A62B-037FC359EA79}" srcOrd="0" destOrd="0" presId="urn:microsoft.com/office/officeart/2005/8/layout/hList1"/>
    <dgm:cxn modelId="{F7D8E23F-D9C0-4752-8542-0037065B3C69}" type="presOf" srcId="{B1ACDD85-DB08-4778-9619-636249E3C970}" destId="{CC9E8558-664F-44C6-9078-B91FF497C2B9}" srcOrd="0" destOrd="0" presId="urn:microsoft.com/office/officeart/2005/8/layout/hList1"/>
    <dgm:cxn modelId="{94F80F5C-F15E-4599-846B-0056ACC62500}" type="presOf" srcId="{B6936C9B-1589-4EF4-8513-95A09A9E376E}" destId="{394F73F2-C419-49A1-A5C8-6A99EAB0AEB2}" srcOrd="0" destOrd="0" presId="urn:microsoft.com/office/officeart/2005/8/layout/hList1"/>
    <dgm:cxn modelId="{AF0A875D-C599-42E9-9422-98FD681BC0CE}" srcId="{06766DA7-3D94-4BF2-AC5E-DE7BEBF7EF74}" destId="{5E00C9CF-5863-4DF0-A7F6-214017D9F27B}" srcOrd="0" destOrd="0" parTransId="{613EDEEA-7C7D-4005-A391-4BDB2FAA9AA3}" sibTransId="{BF832509-46C7-4755-9F11-A6CFCF9C971C}"/>
    <dgm:cxn modelId="{294AE55D-4EFB-458F-BB65-C4AFCE7EC919}" srcId="{5E00C9CF-5863-4DF0-A7F6-214017D9F27B}" destId="{B1ACDD85-DB08-4778-9619-636249E3C970}" srcOrd="0" destOrd="0" parTransId="{C5D2E77D-190F-4D80-BA26-542DCDD167F8}" sibTransId="{86758A88-91CF-4223-B6E7-CD0D11B3FCDA}"/>
    <dgm:cxn modelId="{D82A6E61-6CD8-462F-AABD-86CA60BE5B99}" srcId="{B6936C9B-1589-4EF4-8513-95A09A9E376E}" destId="{C79BF02B-CA74-487A-9DB4-9DA9B8833A39}" srcOrd="0" destOrd="0" parTransId="{D16DAE11-CA66-413D-AD0F-132D8EC670D5}" sibTransId="{B08169BE-1D70-4EFC-9701-B9E7107775B9}"/>
    <dgm:cxn modelId="{3CFE8B48-06BA-4523-84B5-8123BDA7920D}" type="presOf" srcId="{B89BAF45-F232-4849-A2D5-0EB698FA7726}" destId="{ACF48B62-A264-45A2-8468-D77490A99066}" srcOrd="0" destOrd="0" presId="urn:microsoft.com/office/officeart/2005/8/layout/hList1"/>
    <dgm:cxn modelId="{8AB31A74-BEF1-45BD-8437-EAA716644EA7}" type="presOf" srcId="{8ACB98F2-E58B-468F-8742-F4285946ADB9}" destId="{CC9E8558-664F-44C6-9078-B91FF497C2B9}" srcOrd="0" destOrd="1" presId="urn:microsoft.com/office/officeart/2005/8/layout/hList1"/>
    <dgm:cxn modelId="{C69C1358-6D46-4D7F-B060-0F3EC3F156C1}" srcId="{9C487EFD-E14F-468C-AF20-6FEEBFD38FF6}" destId="{07325B38-031B-410E-A1CE-9B2068446099}" srcOrd="2" destOrd="0" parTransId="{ED87BA13-B7B1-487F-9786-A305E3012D24}" sibTransId="{75422DA3-4A43-4D78-9E79-5B2050F93AEE}"/>
    <dgm:cxn modelId="{063F0F5A-5494-44F4-886D-32B4035DBF32}" srcId="{06766DA7-3D94-4BF2-AC5E-DE7BEBF7EF74}" destId="{B89BAF45-F232-4849-A2D5-0EB698FA7726}" srcOrd="2" destOrd="0" parTransId="{06D73F4F-9D3E-4B5B-8B19-A3FDB426EF53}" sibTransId="{3BD9FF93-FF8D-4E3F-A78D-1ACCC56A9FCA}"/>
    <dgm:cxn modelId="{88B49E82-4407-44D8-962F-718357942C0D}" srcId="{06766DA7-3D94-4BF2-AC5E-DE7BEBF7EF74}" destId="{9C487EFD-E14F-468C-AF20-6FEEBFD38FF6}" srcOrd="3" destOrd="0" parTransId="{22AF8547-7DAB-48EB-AF85-D1760C7B5620}" sibTransId="{B470D5DA-81D7-4EB8-B4F3-65615B2808F3}"/>
    <dgm:cxn modelId="{C4BA1984-C017-4EA8-92A1-152DD03A00DC}" srcId="{B6936C9B-1589-4EF4-8513-95A09A9E376E}" destId="{741BE6A2-AA5A-49F6-A67B-9F8FA0080C0E}" srcOrd="1" destOrd="0" parTransId="{0EEF7759-B329-44EF-A336-860330799CF4}" sibTransId="{443783AE-8908-46EC-A3BF-CB643DF1196A}"/>
    <dgm:cxn modelId="{1A0D9088-05B4-4E80-856D-1FCEAA49D1D5}" type="presOf" srcId="{07325B38-031B-410E-A1CE-9B2068446099}" destId="{188BF2CA-873A-4FE2-A62B-037FC359EA79}" srcOrd="0" destOrd="2" presId="urn:microsoft.com/office/officeart/2005/8/layout/hList1"/>
    <dgm:cxn modelId="{F2F2B48B-419A-4999-BF27-F627E756A659}" srcId="{9C487EFD-E14F-468C-AF20-6FEEBFD38FF6}" destId="{389DAD45-1E87-4CAF-84A9-CD63C26F6B53}" srcOrd="0" destOrd="0" parTransId="{6B15E6EB-E0E4-4011-8D40-EC8AA384112D}" sibTransId="{06C0210F-1E8C-4DBC-BD31-E74747F44BA2}"/>
    <dgm:cxn modelId="{AB00E6A3-5E8D-4CC9-9AE3-DFD4F5490387}" srcId="{06766DA7-3D94-4BF2-AC5E-DE7BEBF7EF74}" destId="{B6936C9B-1589-4EF4-8513-95A09A9E376E}" srcOrd="1" destOrd="0" parTransId="{F6B255F1-3C4B-4D35-BBDE-5DF4E1E4B79E}" sibTransId="{3E7D5CC1-A023-40B0-94A6-5F859126B687}"/>
    <dgm:cxn modelId="{1D96F1A4-6418-4FBD-99C0-3CC3338D0EA0}" srcId="{5E00C9CF-5863-4DF0-A7F6-214017D9F27B}" destId="{735D6637-E68F-4AED-9EA2-A6E0E47CDEE0}" srcOrd="2" destOrd="0" parTransId="{5B4349E8-9F49-4315-BD4D-7225D53A7127}" sibTransId="{54EEDE1F-546C-4565-A7F1-F5EBB4839556}"/>
    <dgm:cxn modelId="{C37702B4-AE5C-40A4-909A-008D4322BA46}" type="presOf" srcId="{735D6637-E68F-4AED-9EA2-A6E0E47CDEE0}" destId="{CC9E8558-664F-44C6-9078-B91FF497C2B9}" srcOrd="0" destOrd="2" presId="urn:microsoft.com/office/officeart/2005/8/layout/hList1"/>
    <dgm:cxn modelId="{10F578BD-A830-4ABF-A1D1-7943A77D3672}" type="presOf" srcId="{741BE6A2-AA5A-49F6-A67B-9F8FA0080C0E}" destId="{0CAF2A61-D77F-4364-B697-8794F94E153A}" srcOrd="0" destOrd="1" presId="urn:microsoft.com/office/officeart/2005/8/layout/hList1"/>
    <dgm:cxn modelId="{44CA79DE-A7CE-4A8E-A924-7F15D4FE266B}" type="presOf" srcId="{C79BF02B-CA74-487A-9DB4-9DA9B8833A39}" destId="{0CAF2A61-D77F-4364-B697-8794F94E153A}" srcOrd="0" destOrd="0" presId="urn:microsoft.com/office/officeart/2005/8/layout/hList1"/>
    <dgm:cxn modelId="{ECFA65E4-D353-4CBB-90FB-A258A976DFAE}" srcId="{B89BAF45-F232-4849-A2D5-0EB698FA7726}" destId="{966F3B7A-0DAE-4C0F-B8CF-7EA2DEB731D5}" srcOrd="0" destOrd="0" parTransId="{12BAD2EF-F2E8-4310-8F6C-D2B8CFAC17E9}" sibTransId="{B87BB2F6-FE14-4786-83E0-142F20C0552B}"/>
    <dgm:cxn modelId="{6A948AED-4B39-4FA1-8352-D70C1FC6BBF7}" type="presOf" srcId="{E18CD623-DB26-41AD-BCFE-15737EB7115B}" destId="{188BF2CA-873A-4FE2-A62B-037FC359EA79}" srcOrd="0" destOrd="1" presId="urn:microsoft.com/office/officeart/2005/8/layout/hList1"/>
    <dgm:cxn modelId="{AFD34DF7-963E-4D6C-AC9C-DB6C17EA194C}" srcId="{B6936C9B-1589-4EF4-8513-95A09A9E376E}" destId="{AB630BEF-3972-4028-BA99-91D2928246ED}" srcOrd="2" destOrd="0" parTransId="{D3237074-ED1A-4287-8DED-47B6FEFCFDE9}" sibTransId="{C5B6C87D-3EF0-4E1E-9F35-E1A5736634C6}"/>
    <dgm:cxn modelId="{530A51EA-58DD-42C6-BD93-A8FDEE2A7B95}" type="presParOf" srcId="{2BC13802-FEEB-4ECD-9431-DF8AEC91D893}" destId="{9093D8E8-0F79-41DB-A148-A6FBB4C79B01}" srcOrd="0" destOrd="0" presId="urn:microsoft.com/office/officeart/2005/8/layout/hList1"/>
    <dgm:cxn modelId="{40F5E12B-6D87-4709-8F63-823D66A1133F}" type="presParOf" srcId="{9093D8E8-0F79-41DB-A148-A6FBB4C79B01}" destId="{2A16EE74-BBEA-445B-B34B-6EDEFCF8F7EF}" srcOrd="0" destOrd="0" presId="urn:microsoft.com/office/officeart/2005/8/layout/hList1"/>
    <dgm:cxn modelId="{965D7096-986F-4CCA-A432-60F74F4513B6}" type="presParOf" srcId="{9093D8E8-0F79-41DB-A148-A6FBB4C79B01}" destId="{CC9E8558-664F-44C6-9078-B91FF497C2B9}" srcOrd="1" destOrd="0" presId="urn:microsoft.com/office/officeart/2005/8/layout/hList1"/>
    <dgm:cxn modelId="{A462CD42-70B9-48D9-B780-0C65DCE49FCE}" type="presParOf" srcId="{2BC13802-FEEB-4ECD-9431-DF8AEC91D893}" destId="{14B223B9-2271-4F98-9D75-AB531F9AD715}" srcOrd="1" destOrd="0" presId="urn:microsoft.com/office/officeart/2005/8/layout/hList1"/>
    <dgm:cxn modelId="{C8013B2B-D325-4C6F-B94C-D1FF7E6B1CE1}" type="presParOf" srcId="{2BC13802-FEEB-4ECD-9431-DF8AEC91D893}" destId="{E0D09011-1C97-4D56-95A9-1C0F4ECBF07E}" srcOrd="2" destOrd="0" presId="urn:microsoft.com/office/officeart/2005/8/layout/hList1"/>
    <dgm:cxn modelId="{B8B58ED5-213E-4070-83BC-861FE27FB3EE}" type="presParOf" srcId="{E0D09011-1C97-4D56-95A9-1C0F4ECBF07E}" destId="{394F73F2-C419-49A1-A5C8-6A99EAB0AEB2}" srcOrd="0" destOrd="0" presId="urn:microsoft.com/office/officeart/2005/8/layout/hList1"/>
    <dgm:cxn modelId="{86B56148-FB91-4E82-8223-596EDEFF3A0C}" type="presParOf" srcId="{E0D09011-1C97-4D56-95A9-1C0F4ECBF07E}" destId="{0CAF2A61-D77F-4364-B697-8794F94E153A}" srcOrd="1" destOrd="0" presId="urn:microsoft.com/office/officeart/2005/8/layout/hList1"/>
    <dgm:cxn modelId="{68A0F6DE-10C5-4D7F-9AD3-2A9D3F009D1C}" type="presParOf" srcId="{2BC13802-FEEB-4ECD-9431-DF8AEC91D893}" destId="{C95BF45F-922C-406A-8BCE-140344160D14}" srcOrd="3" destOrd="0" presId="urn:microsoft.com/office/officeart/2005/8/layout/hList1"/>
    <dgm:cxn modelId="{D605D71E-B41B-4694-A715-FCBB14D649ED}" type="presParOf" srcId="{2BC13802-FEEB-4ECD-9431-DF8AEC91D893}" destId="{1A41154E-9140-4F39-BB8C-C85BA518C19B}" srcOrd="4" destOrd="0" presId="urn:microsoft.com/office/officeart/2005/8/layout/hList1"/>
    <dgm:cxn modelId="{59EA9C31-369E-4B88-9F05-D8F99FEAB63A}" type="presParOf" srcId="{1A41154E-9140-4F39-BB8C-C85BA518C19B}" destId="{ACF48B62-A264-45A2-8468-D77490A99066}" srcOrd="0" destOrd="0" presId="urn:microsoft.com/office/officeart/2005/8/layout/hList1"/>
    <dgm:cxn modelId="{B0FDA217-B9FA-4E17-B0C4-887137D0ABB1}" type="presParOf" srcId="{1A41154E-9140-4F39-BB8C-C85BA518C19B}" destId="{914B1A25-84C6-4484-93DE-4E7C34678378}" srcOrd="1" destOrd="0" presId="urn:microsoft.com/office/officeart/2005/8/layout/hList1"/>
    <dgm:cxn modelId="{8EF55C07-EB4E-422A-920C-A44407F5D344}" type="presParOf" srcId="{2BC13802-FEEB-4ECD-9431-DF8AEC91D893}" destId="{25DBC703-DA55-4B06-924F-0C936C77736E}" srcOrd="5" destOrd="0" presId="urn:microsoft.com/office/officeart/2005/8/layout/hList1"/>
    <dgm:cxn modelId="{45D3EA09-3B19-409E-B4F3-B8EEDD3CF99E}" type="presParOf" srcId="{2BC13802-FEEB-4ECD-9431-DF8AEC91D893}" destId="{62745147-0B24-4D18-A8D9-8CF3053CDC18}" srcOrd="6" destOrd="0" presId="urn:microsoft.com/office/officeart/2005/8/layout/hList1"/>
    <dgm:cxn modelId="{80C13725-A597-4344-BAC9-5C77F8BA4A25}" type="presParOf" srcId="{62745147-0B24-4D18-A8D9-8CF3053CDC18}" destId="{27602CC2-06E0-4932-93A3-3A4C28FD3F9A}" srcOrd="0" destOrd="0" presId="urn:microsoft.com/office/officeart/2005/8/layout/hList1"/>
    <dgm:cxn modelId="{E0E34D34-1367-4EB7-9C90-05439800D760}" type="presParOf" srcId="{62745147-0B24-4D18-A8D9-8CF3053CDC18}" destId="{188BF2CA-873A-4FE2-A62B-037FC359EA7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3B821DE-2544-43DE-8512-8E10850D4CD1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</dgm:pt>
    <dgm:pt modelId="{BFF9B4EF-35E9-4040-AC02-258349DF4F88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dirty="0">
              <a:solidFill>
                <a:schemeClr val="accent3">
                  <a:lumMod val="50000"/>
                </a:schemeClr>
              </a:solidFill>
            </a:rPr>
            <a:t>Completed</a:t>
          </a:r>
        </a:p>
      </dgm:t>
    </dgm:pt>
    <dgm:pt modelId="{F11C5758-1952-48D9-A227-ABFFEB4E7613}" type="parTrans" cxnId="{7EBCAE31-5EA6-4030-B2F2-863E75A11C8A}">
      <dgm:prSet/>
      <dgm:spPr/>
      <dgm:t>
        <a:bodyPr/>
        <a:lstStyle/>
        <a:p>
          <a:endParaRPr lang="en-US"/>
        </a:p>
      </dgm:t>
    </dgm:pt>
    <dgm:pt modelId="{6C0C3B57-8A57-445D-BCED-91221F9A8EFF}" type="sibTrans" cxnId="{7EBCAE31-5EA6-4030-B2F2-863E75A11C8A}">
      <dgm:prSet/>
      <dgm:spPr/>
      <dgm:t>
        <a:bodyPr/>
        <a:lstStyle/>
        <a:p>
          <a:endParaRPr lang="en-US"/>
        </a:p>
      </dgm:t>
    </dgm:pt>
    <dgm:pt modelId="{B92AEBD4-C3E2-4B4A-B4E4-55AECCFA742F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dirty="0">
              <a:solidFill>
                <a:schemeClr val="accent3">
                  <a:lumMod val="50000"/>
                </a:schemeClr>
              </a:solidFill>
            </a:rPr>
            <a:t>Ongoing</a:t>
          </a:r>
        </a:p>
      </dgm:t>
    </dgm:pt>
    <dgm:pt modelId="{F3947230-9029-422D-BA8F-AE732E7AC096}" type="parTrans" cxnId="{9913DDA4-0F1F-47C4-9112-B20D499B21D0}">
      <dgm:prSet/>
      <dgm:spPr/>
      <dgm:t>
        <a:bodyPr/>
        <a:lstStyle/>
        <a:p>
          <a:endParaRPr lang="en-US"/>
        </a:p>
      </dgm:t>
    </dgm:pt>
    <dgm:pt modelId="{78365247-1AD0-4438-921A-8ED5D2FD53A9}" type="sibTrans" cxnId="{9913DDA4-0F1F-47C4-9112-B20D499B21D0}">
      <dgm:prSet/>
      <dgm:spPr/>
      <dgm:t>
        <a:bodyPr/>
        <a:lstStyle/>
        <a:p>
          <a:endParaRPr lang="en-US"/>
        </a:p>
      </dgm:t>
    </dgm:pt>
    <dgm:pt modelId="{475EE9E8-AE11-4F17-9A50-789C0930C2BC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dirty="0">
              <a:solidFill>
                <a:schemeClr val="accent3">
                  <a:lumMod val="50000"/>
                </a:schemeClr>
              </a:solidFill>
            </a:rPr>
            <a:t>Planned</a:t>
          </a:r>
        </a:p>
      </dgm:t>
    </dgm:pt>
    <dgm:pt modelId="{78B2691D-7989-4DDF-953A-808D10B0EA01}" type="parTrans" cxnId="{BBE88D43-71B8-4673-97CE-B48CE0C4B0FC}">
      <dgm:prSet/>
      <dgm:spPr/>
      <dgm:t>
        <a:bodyPr/>
        <a:lstStyle/>
        <a:p>
          <a:endParaRPr lang="en-US"/>
        </a:p>
      </dgm:t>
    </dgm:pt>
    <dgm:pt modelId="{DBAECCBC-B7BC-4014-BFE4-B51C56A41204}" type="sibTrans" cxnId="{BBE88D43-71B8-4673-97CE-B48CE0C4B0FC}">
      <dgm:prSet/>
      <dgm:spPr/>
      <dgm:t>
        <a:bodyPr/>
        <a:lstStyle/>
        <a:p>
          <a:endParaRPr lang="en-US"/>
        </a:p>
      </dgm:t>
    </dgm:pt>
    <dgm:pt modelId="{08EB3A5E-8FCE-4A96-AE40-C83EF653145E}">
      <dgm:prSet custT="1"/>
      <dgm:spPr/>
      <dgm:t>
        <a:bodyPr/>
        <a:lstStyle/>
        <a:p>
          <a:r>
            <a:rPr lang="en-US" sz="1800" kern="1200" noProof="0" dirty="0">
              <a:solidFill>
                <a:schemeClr val="tx1"/>
              </a:solidFill>
              <a:latin typeface="+mn-lt"/>
              <a:ea typeface="+mn-ea"/>
              <a:cs typeface="+mn-cs"/>
            </a:rPr>
            <a:t>Plain packet Switching Between Host VMs and outside network</a:t>
          </a:r>
          <a:endParaRPr lang="en-US" sz="1800" kern="1200" dirty="0">
            <a:solidFill>
              <a:schemeClr val="tx1"/>
            </a:solidFill>
          </a:endParaRPr>
        </a:p>
      </dgm:t>
    </dgm:pt>
    <dgm:pt modelId="{495E89CE-6E31-4E60-A17C-F0C29F8E9414}" type="parTrans" cxnId="{78129EDF-AF09-4B21-B636-21337E6486A5}">
      <dgm:prSet/>
      <dgm:spPr/>
      <dgm:t>
        <a:bodyPr/>
        <a:lstStyle/>
        <a:p>
          <a:endParaRPr lang="en-US"/>
        </a:p>
      </dgm:t>
    </dgm:pt>
    <dgm:pt modelId="{4B680D74-6692-48BF-8446-A75154FC358B}" type="sibTrans" cxnId="{78129EDF-AF09-4B21-B636-21337E6486A5}">
      <dgm:prSet/>
      <dgm:spPr/>
      <dgm:t>
        <a:bodyPr/>
        <a:lstStyle/>
        <a:p>
          <a:endParaRPr lang="en-US"/>
        </a:p>
      </dgm:t>
    </dgm:pt>
    <dgm:pt modelId="{32A410FA-23BC-49EC-A3C0-BE9FE1DCE06D}">
      <dgm:prSet custT="1"/>
      <dgm:spPr/>
      <dgm:t>
        <a:bodyPr/>
        <a:lstStyle/>
        <a:p>
          <a:r>
            <a:rPr lang="en-US" sz="1800" kern="1200" dirty="0">
              <a:solidFill>
                <a:srgbClr val="212322"/>
              </a:solidFill>
              <a:latin typeface="Arial" panose="020B0604020202020204"/>
              <a:ea typeface="+mn-ea"/>
              <a:cs typeface="+mn-cs"/>
            </a:rPr>
            <a:t>Hardware offloading for VLAN tagged traffic</a:t>
          </a:r>
        </a:p>
      </dgm:t>
    </dgm:pt>
    <dgm:pt modelId="{E37B28FC-EB57-4EBC-8C9D-0BB5FDE9417D}" type="parTrans" cxnId="{092AEB26-B5DD-4A52-9A67-4CB73FC8BA33}">
      <dgm:prSet/>
      <dgm:spPr/>
      <dgm:t>
        <a:bodyPr/>
        <a:lstStyle/>
        <a:p>
          <a:endParaRPr lang="en-US"/>
        </a:p>
      </dgm:t>
    </dgm:pt>
    <dgm:pt modelId="{D9E1342A-C85D-4993-A686-63D219977B45}" type="sibTrans" cxnId="{092AEB26-B5DD-4A52-9A67-4CB73FC8BA33}">
      <dgm:prSet/>
      <dgm:spPr/>
      <dgm:t>
        <a:bodyPr/>
        <a:lstStyle/>
        <a:p>
          <a:endParaRPr lang="en-US"/>
        </a:p>
      </dgm:t>
    </dgm:pt>
    <dgm:pt modelId="{0FB75AF6-141A-43E7-AC22-BA0EE66F3B86}">
      <dgm:prSet custT="1"/>
      <dgm:spPr/>
      <dgm:t>
        <a:bodyPr/>
        <a:lstStyle/>
        <a:p>
          <a:r>
            <a:rPr lang="en-US" sz="1800" kern="1200" dirty="0">
              <a:solidFill>
                <a:srgbClr val="212322"/>
              </a:solidFill>
              <a:latin typeface="Arial" panose="020B0604020202020204"/>
              <a:ea typeface="+mn-ea"/>
              <a:cs typeface="+mn-cs"/>
            </a:rPr>
            <a:t>Tunnel Offloading with Optimized Software</a:t>
          </a:r>
        </a:p>
      </dgm:t>
    </dgm:pt>
    <dgm:pt modelId="{F8F0E3F5-8260-4946-A4E1-682AA36EB74E}" type="parTrans" cxnId="{F7143FE5-61DC-42C7-B29D-06F641102075}">
      <dgm:prSet/>
      <dgm:spPr/>
      <dgm:t>
        <a:bodyPr/>
        <a:lstStyle/>
        <a:p>
          <a:endParaRPr lang="en-US"/>
        </a:p>
      </dgm:t>
    </dgm:pt>
    <dgm:pt modelId="{B4685D44-4CF5-4FB8-B7D5-220E75A5E10A}" type="sibTrans" cxnId="{F7143FE5-61DC-42C7-B29D-06F641102075}">
      <dgm:prSet/>
      <dgm:spPr/>
      <dgm:t>
        <a:bodyPr/>
        <a:lstStyle/>
        <a:p>
          <a:endParaRPr lang="en-US"/>
        </a:p>
      </dgm:t>
    </dgm:pt>
    <dgm:pt modelId="{8CBCA3DB-2411-45FE-86E9-614B87CA4005}">
      <dgm:prSet custT="1"/>
      <dgm:spPr/>
      <dgm:t>
        <a:bodyPr/>
        <a:lstStyle/>
        <a:p>
          <a:endParaRPr lang="en-US" sz="1800" kern="1200" dirty="0">
            <a:solidFill>
              <a:schemeClr val="tx1"/>
            </a:solidFill>
          </a:endParaRPr>
        </a:p>
      </dgm:t>
    </dgm:pt>
    <dgm:pt modelId="{248DD693-5F6F-4255-8B04-48C3BEAA7E24}" type="parTrans" cxnId="{E19BADE4-95F1-4F08-92A8-A5ABD9417666}">
      <dgm:prSet/>
      <dgm:spPr/>
      <dgm:t>
        <a:bodyPr/>
        <a:lstStyle/>
        <a:p>
          <a:endParaRPr lang="en-US"/>
        </a:p>
      </dgm:t>
    </dgm:pt>
    <dgm:pt modelId="{82A2A899-35E2-47F3-A510-D27AAE3DEC83}" type="sibTrans" cxnId="{E19BADE4-95F1-4F08-92A8-A5ABD9417666}">
      <dgm:prSet/>
      <dgm:spPr/>
      <dgm:t>
        <a:bodyPr/>
        <a:lstStyle/>
        <a:p>
          <a:endParaRPr lang="en-US"/>
        </a:p>
      </dgm:t>
    </dgm:pt>
    <dgm:pt modelId="{C7E90DB9-0EF8-48B0-B45D-6CE9DE1D2D85}">
      <dgm:prSet custT="1"/>
      <dgm:spPr/>
      <dgm:t>
        <a:bodyPr/>
        <a:lstStyle/>
        <a:p>
          <a:r>
            <a:rPr lang="en-US" sz="1800" dirty="0"/>
            <a:t>Connection Tracking </a:t>
          </a:r>
          <a:r>
            <a:rPr lang="en-US" sz="1800" u="sng" dirty="0"/>
            <a:t>DAO</a:t>
          </a:r>
          <a:r>
            <a:rPr lang="en-US" sz="1800" dirty="0"/>
            <a:t> Library</a:t>
          </a:r>
        </a:p>
      </dgm:t>
    </dgm:pt>
    <dgm:pt modelId="{0F224549-893B-429F-BADB-0D81BEE89B2B}" type="parTrans" cxnId="{89F9C102-93D8-4636-A1AF-4D2DE9EB54D3}">
      <dgm:prSet/>
      <dgm:spPr/>
      <dgm:t>
        <a:bodyPr/>
        <a:lstStyle/>
        <a:p>
          <a:endParaRPr lang="en-US"/>
        </a:p>
      </dgm:t>
    </dgm:pt>
    <dgm:pt modelId="{E4478E70-58F1-41C7-A9D8-B6F9E9D613AF}" type="sibTrans" cxnId="{89F9C102-93D8-4636-A1AF-4D2DE9EB54D3}">
      <dgm:prSet/>
      <dgm:spPr/>
      <dgm:t>
        <a:bodyPr/>
        <a:lstStyle/>
        <a:p>
          <a:endParaRPr lang="en-US"/>
        </a:p>
      </dgm:t>
    </dgm:pt>
    <dgm:pt modelId="{5B94D046-041D-4C00-BBAD-DB2D01EAA724}">
      <dgm:prSet custT="1"/>
      <dgm:spPr/>
      <dgm:t>
        <a:bodyPr/>
        <a:lstStyle/>
        <a:p>
          <a:endParaRPr lang="en-US" sz="1800" dirty="0"/>
        </a:p>
      </dgm:t>
    </dgm:pt>
    <dgm:pt modelId="{1B31F124-8FF2-4294-AEC0-683DA1ED2A07}" type="parTrans" cxnId="{5C58BC9D-1639-4B9B-ABC4-3C29BAAD8537}">
      <dgm:prSet/>
      <dgm:spPr/>
      <dgm:t>
        <a:bodyPr/>
        <a:lstStyle/>
        <a:p>
          <a:endParaRPr lang="en-US"/>
        </a:p>
      </dgm:t>
    </dgm:pt>
    <dgm:pt modelId="{EC5429C9-5499-47C9-9CC0-3D2E2751D191}" type="sibTrans" cxnId="{5C58BC9D-1639-4B9B-ABC4-3C29BAAD8537}">
      <dgm:prSet/>
      <dgm:spPr/>
      <dgm:t>
        <a:bodyPr/>
        <a:lstStyle/>
        <a:p>
          <a:endParaRPr lang="en-US"/>
        </a:p>
      </dgm:t>
    </dgm:pt>
    <dgm:pt modelId="{AC30B1F7-7175-44BD-9AD7-AD989FC9669A}">
      <dgm:prSet custT="1"/>
      <dgm:spPr/>
      <dgm:t>
        <a:bodyPr/>
        <a:lstStyle/>
        <a:p>
          <a:r>
            <a:rPr lang="en-US" sz="1800" dirty="0"/>
            <a:t>Advanced Flow management via </a:t>
          </a:r>
          <a:r>
            <a:rPr lang="en-US" sz="1800" u="sng" dirty="0"/>
            <a:t>DAO</a:t>
          </a:r>
          <a:r>
            <a:rPr lang="en-US" sz="1800" dirty="0"/>
            <a:t> Flow library</a:t>
          </a:r>
        </a:p>
      </dgm:t>
    </dgm:pt>
    <dgm:pt modelId="{211A98A0-2048-4B60-B108-07D1809EA67E}" type="parTrans" cxnId="{3C9397AF-C859-4813-8F62-FAC61757E295}">
      <dgm:prSet/>
      <dgm:spPr/>
      <dgm:t>
        <a:bodyPr/>
        <a:lstStyle/>
        <a:p>
          <a:endParaRPr lang="en-US"/>
        </a:p>
      </dgm:t>
    </dgm:pt>
    <dgm:pt modelId="{BF331A93-1DC3-4A8E-BB28-AEDE232B1DC0}" type="sibTrans" cxnId="{3C9397AF-C859-4813-8F62-FAC61757E295}">
      <dgm:prSet/>
      <dgm:spPr/>
      <dgm:t>
        <a:bodyPr/>
        <a:lstStyle/>
        <a:p>
          <a:endParaRPr lang="en-US"/>
        </a:p>
      </dgm:t>
    </dgm:pt>
    <dgm:pt modelId="{B4EE2AE7-7A99-4D41-91DB-130DABA07D33}">
      <dgm:prSet custT="1"/>
      <dgm:spPr/>
      <dgm:t>
        <a:bodyPr/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endParaRPr lang="en-US" sz="1800" kern="1200" dirty="0">
            <a:solidFill>
              <a:srgbClr val="212322">
                <a:hueOff val="0"/>
                <a:satOff val="0"/>
                <a:lumOff val="0"/>
                <a:alphaOff val="0"/>
              </a:srgbClr>
            </a:solidFill>
            <a:latin typeface="Arial" panose="020B0604020202020204"/>
            <a:ea typeface="+mn-ea"/>
            <a:cs typeface="+mn-cs"/>
          </a:endParaRPr>
        </a:p>
      </dgm:t>
    </dgm:pt>
    <dgm:pt modelId="{6022F688-B45D-469D-889F-E7E3EF1E3611}" type="parTrans" cxnId="{A90A5AE0-FFDA-4030-9FF8-0330B36D8926}">
      <dgm:prSet/>
      <dgm:spPr/>
      <dgm:t>
        <a:bodyPr/>
        <a:lstStyle/>
        <a:p>
          <a:endParaRPr lang="en-US"/>
        </a:p>
      </dgm:t>
    </dgm:pt>
    <dgm:pt modelId="{CCD2C02E-5EDF-433B-BEC5-F2582E8CFA8D}" type="sibTrans" cxnId="{A90A5AE0-FFDA-4030-9FF8-0330B36D8926}">
      <dgm:prSet/>
      <dgm:spPr/>
      <dgm:t>
        <a:bodyPr/>
        <a:lstStyle/>
        <a:p>
          <a:endParaRPr lang="en-US"/>
        </a:p>
      </dgm:t>
    </dgm:pt>
    <dgm:pt modelId="{4512D5CB-AE03-4E5A-B644-4F785D1C8D96}">
      <dgm:prSet custT="1"/>
      <dgm:spPr/>
      <dgm:t>
        <a:bodyPr/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800" kern="1200" dirty="0">
              <a:solidFill>
                <a:srgbClr val="212322">
                  <a:hueOff val="0"/>
                  <a:satOff val="0"/>
                  <a:lumOff val="0"/>
                  <a:alphaOff val="0"/>
                </a:srgbClr>
              </a:solidFill>
              <a:latin typeface="Arial" panose="020B0604020202020204"/>
              <a:ea typeface="+mn-ea"/>
              <a:cs typeface="+mn-cs"/>
            </a:rPr>
            <a:t>HW offloads enablement in OVS</a:t>
          </a:r>
        </a:p>
      </dgm:t>
    </dgm:pt>
    <dgm:pt modelId="{A9C92D07-1159-4023-82CA-B191589203E3}" type="parTrans" cxnId="{F174F7C8-F1B6-42DE-A37B-AD6703D48901}">
      <dgm:prSet/>
      <dgm:spPr/>
      <dgm:t>
        <a:bodyPr/>
        <a:lstStyle/>
        <a:p>
          <a:endParaRPr lang="en-US"/>
        </a:p>
      </dgm:t>
    </dgm:pt>
    <dgm:pt modelId="{2A3E24DD-7330-47EC-82B5-0413400F3938}" type="sibTrans" cxnId="{F174F7C8-F1B6-42DE-A37B-AD6703D48901}">
      <dgm:prSet/>
      <dgm:spPr/>
      <dgm:t>
        <a:bodyPr/>
        <a:lstStyle/>
        <a:p>
          <a:endParaRPr lang="en-US"/>
        </a:p>
      </dgm:t>
    </dgm:pt>
    <dgm:pt modelId="{0963600A-4C26-4C24-B5C1-C263F7A8D590}">
      <dgm:prSet custT="1"/>
      <dgm:spPr/>
      <dgm:t>
        <a:bodyPr/>
        <a:lstStyle/>
        <a:p>
          <a:endParaRPr lang="en-US" sz="1800" kern="1200" dirty="0">
            <a:solidFill>
              <a:schemeClr val="tx1"/>
            </a:solidFill>
          </a:endParaRPr>
        </a:p>
      </dgm:t>
    </dgm:pt>
    <dgm:pt modelId="{751BBC8C-B582-4FCD-9B21-9DAA0BD180CF}" type="parTrans" cxnId="{853803CA-36F8-49A3-BE68-29928A6DC44D}">
      <dgm:prSet/>
      <dgm:spPr/>
      <dgm:t>
        <a:bodyPr/>
        <a:lstStyle/>
        <a:p>
          <a:endParaRPr lang="en-US"/>
        </a:p>
      </dgm:t>
    </dgm:pt>
    <dgm:pt modelId="{AE68BB80-8135-4F70-A676-4B800289A723}" type="sibTrans" cxnId="{853803CA-36F8-49A3-BE68-29928A6DC44D}">
      <dgm:prSet/>
      <dgm:spPr/>
      <dgm:t>
        <a:bodyPr/>
        <a:lstStyle/>
        <a:p>
          <a:endParaRPr lang="en-US"/>
        </a:p>
      </dgm:t>
    </dgm:pt>
    <dgm:pt modelId="{A5841A19-A341-4F38-9032-DA235250C53B}">
      <dgm:prSet custT="1"/>
      <dgm:spPr/>
      <dgm:t>
        <a:bodyPr/>
        <a:lstStyle/>
        <a:p>
          <a:endParaRPr lang="en-US" sz="1800" kern="1200" dirty="0">
            <a:solidFill>
              <a:schemeClr val="tx1"/>
            </a:solidFill>
          </a:endParaRPr>
        </a:p>
      </dgm:t>
    </dgm:pt>
    <dgm:pt modelId="{C485ED57-9355-4062-B9F2-16F38CB6193C}" type="parTrans" cxnId="{0A3FD091-8A74-4209-BE0E-06D3D92DA17A}">
      <dgm:prSet/>
      <dgm:spPr/>
      <dgm:t>
        <a:bodyPr/>
        <a:lstStyle/>
        <a:p>
          <a:endParaRPr lang="en-US"/>
        </a:p>
      </dgm:t>
    </dgm:pt>
    <dgm:pt modelId="{D7115D62-561E-4B60-9D1D-CBD5F9D4D81D}" type="sibTrans" cxnId="{0A3FD091-8A74-4209-BE0E-06D3D92DA17A}">
      <dgm:prSet/>
      <dgm:spPr/>
      <dgm:t>
        <a:bodyPr/>
        <a:lstStyle/>
        <a:p>
          <a:endParaRPr lang="en-US"/>
        </a:p>
      </dgm:t>
    </dgm:pt>
    <dgm:pt modelId="{43124A4A-D878-408F-8832-18F812A96DD7}">
      <dgm:prSet custT="1"/>
      <dgm:spPr/>
      <dgm:t>
        <a:bodyPr/>
        <a:lstStyle/>
        <a:p>
          <a:endParaRPr lang="en-US" sz="1800" dirty="0"/>
        </a:p>
      </dgm:t>
    </dgm:pt>
    <dgm:pt modelId="{82C1EFAD-420E-4990-91DA-0EC40D8CC074}" type="parTrans" cxnId="{05E8F2D9-2E63-4C79-8969-0DB8495AE846}">
      <dgm:prSet/>
      <dgm:spPr/>
      <dgm:t>
        <a:bodyPr/>
        <a:lstStyle/>
        <a:p>
          <a:endParaRPr lang="en-US"/>
        </a:p>
      </dgm:t>
    </dgm:pt>
    <dgm:pt modelId="{8DA12D7C-DEAA-48C9-9326-729E3E2C8E58}" type="sibTrans" cxnId="{05E8F2D9-2E63-4C79-8969-0DB8495AE846}">
      <dgm:prSet/>
      <dgm:spPr/>
      <dgm:t>
        <a:bodyPr/>
        <a:lstStyle/>
        <a:p>
          <a:endParaRPr lang="en-US"/>
        </a:p>
      </dgm:t>
    </dgm:pt>
    <dgm:pt modelId="{862FD00C-E0AE-4326-8370-7808547D58B5}">
      <dgm:prSet custT="1"/>
      <dgm:spPr/>
      <dgm:t>
        <a:bodyPr/>
        <a:lstStyle/>
        <a:p>
          <a:pPr>
            <a:buFont typeface="Courier New" panose="02070309020205020404" pitchFamily="49" charset="0"/>
            <a:buChar char="o"/>
          </a:pPr>
          <a:r>
            <a:rPr lang="en-US" sz="1400" dirty="0"/>
            <a:t> Flow offloading and aging</a:t>
          </a:r>
        </a:p>
      </dgm:t>
    </dgm:pt>
    <dgm:pt modelId="{A1B82501-4AEF-448E-9A12-536ED76A2ADA}" type="parTrans" cxnId="{0814BEC4-3D74-42E9-9D07-02699325640F}">
      <dgm:prSet/>
      <dgm:spPr/>
      <dgm:t>
        <a:bodyPr/>
        <a:lstStyle/>
        <a:p>
          <a:endParaRPr lang="en-US"/>
        </a:p>
      </dgm:t>
    </dgm:pt>
    <dgm:pt modelId="{CF992CC6-1161-431B-8B65-C13EEA72CA4E}" type="sibTrans" cxnId="{0814BEC4-3D74-42E9-9D07-02699325640F}">
      <dgm:prSet/>
      <dgm:spPr/>
      <dgm:t>
        <a:bodyPr/>
        <a:lstStyle/>
        <a:p>
          <a:endParaRPr lang="en-US"/>
        </a:p>
      </dgm:t>
    </dgm:pt>
    <dgm:pt modelId="{C711E109-82A8-4757-B7C1-B082C79406C5}">
      <dgm:prSet custT="1"/>
      <dgm:spPr/>
      <dgm:t>
        <a:bodyPr/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Courier New" panose="02070309020205020404" pitchFamily="49" charset="0"/>
            <a:buNone/>
          </a:pPr>
          <a:endParaRPr lang="en-US" sz="1800" kern="1200" dirty="0">
            <a:solidFill>
              <a:srgbClr val="212322">
                <a:hueOff val="0"/>
                <a:satOff val="0"/>
                <a:lumOff val="0"/>
                <a:alphaOff val="0"/>
              </a:srgbClr>
            </a:solidFill>
            <a:latin typeface="Arial" panose="020B0604020202020204"/>
            <a:ea typeface="+mn-ea"/>
            <a:cs typeface="+mn-cs"/>
          </a:endParaRPr>
        </a:p>
      </dgm:t>
    </dgm:pt>
    <dgm:pt modelId="{432CB2CF-956E-46E7-B49E-ADED69BCD544}" type="parTrans" cxnId="{C41115BE-FEF9-4594-9108-7555711DE081}">
      <dgm:prSet/>
      <dgm:spPr/>
      <dgm:t>
        <a:bodyPr/>
        <a:lstStyle/>
        <a:p>
          <a:endParaRPr lang="en-US"/>
        </a:p>
      </dgm:t>
    </dgm:pt>
    <dgm:pt modelId="{58286B7C-4A15-43BC-9C81-D339490BAD42}" type="sibTrans" cxnId="{C41115BE-FEF9-4594-9108-7555711DE081}">
      <dgm:prSet/>
      <dgm:spPr/>
      <dgm:t>
        <a:bodyPr/>
        <a:lstStyle/>
        <a:p>
          <a:endParaRPr lang="en-US"/>
        </a:p>
      </dgm:t>
    </dgm:pt>
    <dgm:pt modelId="{C8A4FAB7-C029-455D-9F3C-40828E108CE5}">
      <dgm:prSet custT="1"/>
      <dgm:spPr/>
      <dgm:t>
        <a:bodyPr/>
        <a:lstStyle/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Courier New" panose="02070309020205020404" pitchFamily="49" charset="0"/>
            <a:buChar char="o"/>
          </a:pPr>
          <a:r>
            <a:rPr lang="en-US" sz="1400" kern="1200" dirty="0">
              <a:solidFill>
                <a:srgbClr val="212322">
                  <a:hueOff val="0"/>
                  <a:satOff val="0"/>
                  <a:lumOff val="0"/>
                  <a:alphaOff val="0"/>
                </a:srgbClr>
              </a:solidFill>
              <a:latin typeface="Arial" panose="020B0604020202020204"/>
              <a:ea typeface="+mn-ea"/>
              <a:cs typeface="+mn-cs"/>
            </a:rPr>
            <a:t> QoS</a:t>
          </a:r>
        </a:p>
      </dgm:t>
    </dgm:pt>
    <dgm:pt modelId="{BF69213A-61BC-4015-BF0E-40E02E3094F4}" type="parTrans" cxnId="{60CFDA62-22B7-4C45-945F-B9FAC017226C}">
      <dgm:prSet/>
      <dgm:spPr/>
      <dgm:t>
        <a:bodyPr/>
        <a:lstStyle/>
        <a:p>
          <a:endParaRPr lang="en-US"/>
        </a:p>
      </dgm:t>
    </dgm:pt>
    <dgm:pt modelId="{5BB9AA15-D487-4D68-91EF-FBADED6BE0B8}" type="sibTrans" cxnId="{60CFDA62-22B7-4C45-945F-B9FAC017226C}">
      <dgm:prSet/>
      <dgm:spPr/>
      <dgm:t>
        <a:bodyPr/>
        <a:lstStyle/>
        <a:p>
          <a:endParaRPr lang="en-US"/>
        </a:p>
      </dgm:t>
    </dgm:pt>
    <dgm:pt modelId="{53B09189-843B-4651-BEFC-70F6E82BC896}">
      <dgm:prSet custT="1"/>
      <dgm:spPr/>
      <dgm:t>
        <a:bodyPr/>
        <a:lstStyle/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Courier New" panose="02070309020205020404" pitchFamily="49" charset="0"/>
            <a:buChar char="o"/>
          </a:pPr>
          <a:r>
            <a:rPr lang="en-US" sz="1400" kern="1200" dirty="0">
              <a:solidFill>
                <a:srgbClr val="212322">
                  <a:hueOff val="0"/>
                  <a:satOff val="0"/>
                  <a:lumOff val="0"/>
                  <a:alphaOff val="0"/>
                </a:srgbClr>
              </a:solidFill>
              <a:latin typeface="Arial" panose="020B0604020202020204"/>
              <a:ea typeface="+mn-ea"/>
              <a:cs typeface="+mn-cs"/>
            </a:rPr>
            <a:t> IPsec</a:t>
          </a:r>
        </a:p>
      </dgm:t>
    </dgm:pt>
    <dgm:pt modelId="{2D83D790-9EC8-4B89-9BB1-6D9EC3D880FD}" type="parTrans" cxnId="{CE7E70D3-C291-42C7-A8EC-ACF626F0A27A}">
      <dgm:prSet/>
      <dgm:spPr/>
      <dgm:t>
        <a:bodyPr/>
        <a:lstStyle/>
        <a:p>
          <a:endParaRPr lang="en-US"/>
        </a:p>
      </dgm:t>
    </dgm:pt>
    <dgm:pt modelId="{E58FB425-6B1B-4BEA-B3CF-1F666706FD71}" type="sibTrans" cxnId="{CE7E70D3-C291-42C7-A8EC-ACF626F0A27A}">
      <dgm:prSet/>
      <dgm:spPr/>
      <dgm:t>
        <a:bodyPr/>
        <a:lstStyle/>
        <a:p>
          <a:endParaRPr lang="en-US"/>
        </a:p>
      </dgm:t>
    </dgm:pt>
    <dgm:pt modelId="{8480E2A1-E4E2-4CF5-AA0B-35B02C321A3C}">
      <dgm:prSet custT="1"/>
      <dgm:spPr/>
      <dgm:t>
        <a:bodyPr/>
        <a:lstStyle/>
        <a:p>
          <a:pPr>
            <a:buFont typeface="Courier New" panose="02070309020205020404" pitchFamily="49" charset="0"/>
            <a:buChar char="o"/>
          </a:pPr>
          <a:r>
            <a:rPr lang="en-US" sz="1400" dirty="0"/>
            <a:t> Cascaded flows</a:t>
          </a:r>
        </a:p>
      </dgm:t>
    </dgm:pt>
    <dgm:pt modelId="{66602EE6-1117-493A-B2CA-AE4346B411E8}" type="sibTrans" cxnId="{AFE8F9CD-0CB3-4401-918D-BB33AAA9438E}">
      <dgm:prSet/>
      <dgm:spPr/>
      <dgm:t>
        <a:bodyPr/>
        <a:lstStyle/>
        <a:p>
          <a:endParaRPr lang="en-US"/>
        </a:p>
      </dgm:t>
    </dgm:pt>
    <dgm:pt modelId="{F308A107-2617-4B15-B43F-42DA208E681C}" type="parTrans" cxnId="{AFE8F9CD-0CB3-4401-918D-BB33AAA9438E}">
      <dgm:prSet/>
      <dgm:spPr/>
      <dgm:t>
        <a:bodyPr/>
        <a:lstStyle/>
        <a:p>
          <a:endParaRPr lang="en-US"/>
        </a:p>
      </dgm:t>
    </dgm:pt>
    <dgm:pt modelId="{0346F2FB-A2E2-4C43-8CC8-C851464D8AF2}">
      <dgm:prSet custT="1"/>
      <dgm:spPr/>
      <dgm:t>
        <a:bodyPr/>
        <a:lstStyle/>
        <a:p>
          <a:endParaRPr lang="en-US" sz="1800" kern="1200" dirty="0">
            <a:solidFill>
              <a:srgbClr val="212322"/>
            </a:solidFill>
            <a:latin typeface="Arial" panose="020B0604020202020204"/>
            <a:ea typeface="+mn-ea"/>
            <a:cs typeface="+mn-cs"/>
          </a:endParaRPr>
        </a:p>
      </dgm:t>
    </dgm:pt>
    <dgm:pt modelId="{137952E0-16D4-4C2C-A998-E058D97CEF79}" type="sibTrans" cxnId="{D6215CDA-62D3-4852-8267-C2914BA75701}">
      <dgm:prSet/>
      <dgm:spPr/>
      <dgm:t>
        <a:bodyPr/>
        <a:lstStyle/>
        <a:p>
          <a:endParaRPr lang="en-US"/>
        </a:p>
      </dgm:t>
    </dgm:pt>
    <dgm:pt modelId="{D7166977-C6F6-498B-B6B5-46AF7F00B070}" type="parTrans" cxnId="{D6215CDA-62D3-4852-8267-C2914BA75701}">
      <dgm:prSet/>
      <dgm:spPr/>
      <dgm:t>
        <a:bodyPr/>
        <a:lstStyle/>
        <a:p>
          <a:endParaRPr lang="en-US"/>
        </a:p>
      </dgm:t>
    </dgm:pt>
    <dgm:pt modelId="{A297D128-B5D0-4857-9789-91F6053502EB}">
      <dgm:prSet custT="1"/>
      <dgm:spPr/>
      <dgm:t>
        <a:bodyPr/>
        <a:lstStyle/>
        <a:p>
          <a:endParaRPr lang="en-US" sz="1800" kern="1200" dirty="0">
            <a:solidFill>
              <a:schemeClr val="tx1"/>
            </a:solidFill>
          </a:endParaRPr>
        </a:p>
      </dgm:t>
    </dgm:pt>
    <dgm:pt modelId="{9AD56590-E36D-4605-9BB4-4B1E2FDD0E15}" type="sibTrans" cxnId="{6389BBE8-2744-4991-9F8E-DAA8BC17CFB7}">
      <dgm:prSet/>
      <dgm:spPr/>
      <dgm:t>
        <a:bodyPr/>
        <a:lstStyle/>
        <a:p>
          <a:endParaRPr lang="en-US"/>
        </a:p>
      </dgm:t>
    </dgm:pt>
    <dgm:pt modelId="{275C3496-CA99-48E4-82FD-293E8AE818F8}" type="parTrans" cxnId="{6389BBE8-2744-4991-9F8E-DAA8BC17CFB7}">
      <dgm:prSet/>
      <dgm:spPr/>
      <dgm:t>
        <a:bodyPr/>
        <a:lstStyle/>
        <a:p>
          <a:endParaRPr lang="en-US"/>
        </a:p>
      </dgm:t>
    </dgm:pt>
    <dgm:pt modelId="{BBB2CAD1-545E-4BC0-8A28-9D52A0771182}">
      <dgm:prSet custT="1"/>
      <dgm:spPr/>
      <dgm:t>
        <a:bodyPr/>
        <a:lstStyle/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Courier New" panose="02070309020205020404" pitchFamily="49" charset="0"/>
            <a:buChar char="o"/>
          </a:pPr>
          <a:r>
            <a:rPr lang="en-US" sz="1400" kern="1200" dirty="0">
              <a:solidFill>
                <a:srgbClr val="212322">
                  <a:hueOff val="0"/>
                  <a:satOff val="0"/>
                  <a:lumOff val="0"/>
                  <a:alphaOff val="0"/>
                </a:srgbClr>
              </a:solidFill>
              <a:latin typeface="Arial" panose="020B0604020202020204"/>
              <a:ea typeface="+mn-ea"/>
              <a:cs typeface="+mn-cs"/>
            </a:rPr>
            <a:t>Connection tracking offload for DPDK provider</a:t>
          </a:r>
        </a:p>
      </dgm:t>
    </dgm:pt>
    <dgm:pt modelId="{ECEA4C0C-E132-4DE9-AD38-F19F6FA6D954}" type="parTrans" cxnId="{AFFDD029-DFCA-4434-9BD7-3C8BCC231C05}">
      <dgm:prSet/>
      <dgm:spPr/>
    </dgm:pt>
    <dgm:pt modelId="{90B9F0BE-8406-4AFA-A6CF-1769DC57EE2A}" type="sibTrans" cxnId="{AFFDD029-DFCA-4434-9BD7-3C8BCC231C05}">
      <dgm:prSet/>
      <dgm:spPr/>
    </dgm:pt>
    <dgm:pt modelId="{48808AC5-9A5F-43CC-B0C4-F986D95CD2D1}" type="pres">
      <dgm:prSet presAssocID="{43B821DE-2544-43DE-8512-8E10850D4CD1}" presName="linearFlow" presStyleCnt="0">
        <dgm:presLayoutVars>
          <dgm:dir/>
          <dgm:animLvl val="lvl"/>
          <dgm:resizeHandles val="exact"/>
        </dgm:presLayoutVars>
      </dgm:prSet>
      <dgm:spPr/>
    </dgm:pt>
    <dgm:pt modelId="{84CDEE4E-FC33-40F8-87C6-1CDF9CD3E5EC}" type="pres">
      <dgm:prSet presAssocID="{BFF9B4EF-35E9-4040-AC02-258349DF4F88}" presName="composite" presStyleCnt="0"/>
      <dgm:spPr/>
    </dgm:pt>
    <dgm:pt modelId="{861842B6-860E-4262-AB0D-B8460D588784}" type="pres">
      <dgm:prSet presAssocID="{BFF9B4EF-35E9-4040-AC02-258349DF4F88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28D959B4-3BAC-4359-A4AC-03282AC1BD9A}" type="pres">
      <dgm:prSet presAssocID="{BFF9B4EF-35E9-4040-AC02-258349DF4F88}" presName="descendantText" presStyleLbl="alignAcc1" presStyleIdx="0" presStyleCnt="3">
        <dgm:presLayoutVars>
          <dgm:bulletEnabled val="1"/>
        </dgm:presLayoutVars>
      </dgm:prSet>
      <dgm:spPr/>
    </dgm:pt>
    <dgm:pt modelId="{DB47EA07-7028-4015-AC11-D166F84E9336}" type="pres">
      <dgm:prSet presAssocID="{6C0C3B57-8A57-445D-BCED-91221F9A8EFF}" presName="sp" presStyleCnt="0"/>
      <dgm:spPr/>
    </dgm:pt>
    <dgm:pt modelId="{258E2C8A-F59B-449E-B6E5-0BF4E734B95C}" type="pres">
      <dgm:prSet presAssocID="{B92AEBD4-C3E2-4B4A-B4E4-55AECCFA742F}" presName="composite" presStyleCnt="0"/>
      <dgm:spPr/>
    </dgm:pt>
    <dgm:pt modelId="{1E390939-B6FD-454E-AB74-66FF3373B1A9}" type="pres">
      <dgm:prSet presAssocID="{B92AEBD4-C3E2-4B4A-B4E4-55AECCFA742F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A3365C67-70FD-444F-BEFA-1171C9595EAF}" type="pres">
      <dgm:prSet presAssocID="{B92AEBD4-C3E2-4B4A-B4E4-55AECCFA742F}" presName="descendantText" presStyleLbl="alignAcc1" presStyleIdx="1" presStyleCnt="3">
        <dgm:presLayoutVars>
          <dgm:bulletEnabled val="1"/>
        </dgm:presLayoutVars>
      </dgm:prSet>
      <dgm:spPr/>
    </dgm:pt>
    <dgm:pt modelId="{55EB7329-2FC7-4C75-BEFF-6B8B62C73C8D}" type="pres">
      <dgm:prSet presAssocID="{78365247-1AD0-4438-921A-8ED5D2FD53A9}" presName="sp" presStyleCnt="0"/>
      <dgm:spPr/>
    </dgm:pt>
    <dgm:pt modelId="{1DC5DA70-E30A-4869-8487-0E1CE0A264F0}" type="pres">
      <dgm:prSet presAssocID="{475EE9E8-AE11-4F17-9A50-789C0930C2BC}" presName="composite" presStyleCnt="0"/>
      <dgm:spPr/>
    </dgm:pt>
    <dgm:pt modelId="{C13A3320-B740-4A78-BCEF-187592802C9B}" type="pres">
      <dgm:prSet presAssocID="{475EE9E8-AE11-4F17-9A50-789C0930C2BC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B47E826A-6D47-4DB3-B558-F23CB035AD69}" type="pres">
      <dgm:prSet presAssocID="{475EE9E8-AE11-4F17-9A50-789C0930C2BC}" presName="descendantText" presStyleLbl="alignAcc1" presStyleIdx="2" presStyleCnt="3" custLinFactNeighborX="-275" custLinFactNeighborY="0">
        <dgm:presLayoutVars>
          <dgm:bulletEnabled val="1"/>
        </dgm:presLayoutVars>
      </dgm:prSet>
      <dgm:spPr/>
    </dgm:pt>
  </dgm:ptLst>
  <dgm:cxnLst>
    <dgm:cxn modelId="{D71F0900-38C6-477F-AE27-1B81669554EC}" type="presOf" srcId="{0FB75AF6-141A-43E7-AC22-BA0EE66F3B86}" destId="{28D959B4-3BAC-4359-A4AC-03282AC1BD9A}" srcOrd="0" destOrd="5" presId="urn:microsoft.com/office/officeart/2005/8/layout/chevron2"/>
    <dgm:cxn modelId="{89F9C102-93D8-4636-A1AF-4D2DE9EB54D3}" srcId="{B92AEBD4-C3E2-4B4A-B4E4-55AECCFA742F}" destId="{C7E90DB9-0EF8-48B0-B45D-6CE9DE1D2D85}" srcOrd="1" destOrd="0" parTransId="{0F224549-893B-429F-BADB-0D81BEE89B2B}" sibTransId="{E4478E70-58F1-41C7-A9D8-B6F9E9D613AF}"/>
    <dgm:cxn modelId="{55311C03-5F90-4922-ABE9-344E5F7FD9A0}" type="presOf" srcId="{5B94D046-041D-4C00-BBAD-DB2D01EAA724}" destId="{A3365C67-70FD-444F-BEFA-1171C9595EAF}" srcOrd="0" destOrd="5" presId="urn:microsoft.com/office/officeart/2005/8/layout/chevron2"/>
    <dgm:cxn modelId="{2920DB12-1DBF-4918-8791-3C9714AE4406}" type="presOf" srcId="{4512D5CB-AE03-4E5A-B644-4F785D1C8D96}" destId="{B47E826A-6D47-4DB3-B558-F23CB035AD69}" srcOrd="0" destOrd="1" presId="urn:microsoft.com/office/officeart/2005/8/layout/chevron2"/>
    <dgm:cxn modelId="{7222B114-C665-4EAB-9A4F-4D0C84F9A026}" type="presOf" srcId="{BFF9B4EF-35E9-4040-AC02-258349DF4F88}" destId="{861842B6-860E-4262-AB0D-B8460D588784}" srcOrd="0" destOrd="0" presId="urn:microsoft.com/office/officeart/2005/8/layout/chevron2"/>
    <dgm:cxn modelId="{092AEB26-B5DD-4A52-9A67-4CB73FC8BA33}" srcId="{BFF9B4EF-35E9-4040-AC02-258349DF4F88}" destId="{32A410FA-23BC-49EC-A3C0-BE9FE1DCE06D}" srcOrd="4" destOrd="0" parTransId="{E37B28FC-EB57-4EBC-8C9D-0BB5FDE9417D}" sibTransId="{D9E1342A-C85D-4993-A686-63D219977B45}"/>
    <dgm:cxn modelId="{AFFDD029-DFCA-4434-9BD7-3C8BCC231C05}" srcId="{4512D5CB-AE03-4E5A-B644-4F785D1C8D96}" destId="{BBB2CAD1-545E-4BC0-8A28-9D52A0771182}" srcOrd="2" destOrd="0" parTransId="{ECEA4C0C-E132-4DE9-AD38-F19F6FA6D954}" sibTransId="{90B9F0BE-8406-4AFA-A6CF-1769DC57EE2A}"/>
    <dgm:cxn modelId="{7EBCAE31-5EA6-4030-B2F2-863E75A11C8A}" srcId="{43B821DE-2544-43DE-8512-8E10850D4CD1}" destId="{BFF9B4EF-35E9-4040-AC02-258349DF4F88}" srcOrd="0" destOrd="0" parTransId="{F11C5758-1952-48D9-A227-ABFFEB4E7613}" sibTransId="{6C0C3B57-8A57-445D-BCED-91221F9A8EFF}"/>
    <dgm:cxn modelId="{CB17345D-19DD-4CFB-9655-16F23A50C449}" type="presOf" srcId="{C7E90DB9-0EF8-48B0-B45D-6CE9DE1D2D85}" destId="{A3365C67-70FD-444F-BEFA-1171C9595EAF}" srcOrd="0" destOrd="1" presId="urn:microsoft.com/office/officeart/2005/8/layout/chevron2"/>
    <dgm:cxn modelId="{60CFDA62-22B7-4C45-945F-B9FAC017226C}" srcId="{4512D5CB-AE03-4E5A-B644-4F785D1C8D96}" destId="{C8A4FAB7-C029-455D-9F3C-40828E108CE5}" srcOrd="1" destOrd="0" parTransId="{BF69213A-61BC-4015-BF0E-40E02E3094F4}" sibTransId="{5BB9AA15-D487-4D68-91EF-FBADED6BE0B8}"/>
    <dgm:cxn modelId="{BBE88D43-71B8-4673-97CE-B48CE0C4B0FC}" srcId="{43B821DE-2544-43DE-8512-8E10850D4CD1}" destId="{475EE9E8-AE11-4F17-9A50-789C0930C2BC}" srcOrd="2" destOrd="0" parTransId="{78B2691D-7989-4DDF-953A-808D10B0EA01}" sibTransId="{DBAECCBC-B7BC-4014-BFE4-B51C56A41204}"/>
    <dgm:cxn modelId="{9656F74D-0D18-4C52-8C43-8E93B12FE0D6}" type="presOf" srcId="{A5841A19-A341-4F38-9032-DA235250C53B}" destId="{28D959B4-3BAC-4359-A4AC-03282AC1BD9A}" srcOrd="0" destOrd="2" presId="urn:microsoft.com/office/officeart/2005/8/layout/chevron2"/>
    <dgm:cxn modelId="{76DEC64F-646B-4400-9B55-D33063065432}" type="presOf" srcId="{0346F2FB-A2E2-4C43-8CC8-C851464D8AF2}" destId="{28D959B4-3BAC-4359-A4AC-03282AC1BD9A}" srcOrd="0" destOrd="6" presId="urn:microsoft.com/office/officeart/2005/8/layout/chevron2"/>
    <dgm:cxn modelId="{5F3F8E70-5847-4A49-85E0-536E10BE0928}" type="presOf" srcId="{0963600A-4C26-4C24-B5C1-C263F7A8D590}" destId="{28D959B4-3BAC-4359-A4AC-03282AC1BD9A}" srcOrd="0" destOrd="1" presId="urn:microsoft.com/office/officeart/2005/8/layout/chevron2"/>
    <dgm:cxn modelId="{3C341E58-9C67-45C4-92D1-48E2B0213B1D}" type="presOf" srcId="{53B09189-843B-4651-BEFC-70F6E82BC896}" destId="{B47E826A-6D47-4DB3-B558-F23CB035AD69}" srcOrd="0" destOrd="2" presId="urn:microsoft.com/office/officeart/2005/8/layout/chevron2"/>
    <dgm:cxn modelId="{80B32D59-5610-4278-BB49-7CB9A5E11ADB}" type="presOf" srcId="{BBB2CAD1-545E-4BC0-8A28-9D52A0771182}" destId="{B47E826A-6D47-4DB3-B558-F23CB035AD69}" srcOrd="0" destOrd="4" presId="urn:microsoft.com/office/officeart/2005/8/layout/chevron2"/>
    <dgm:cxn modelId="{E55AB67C-4E7E-429B-86C7-66DC5049A065}" type="presOf" srcId="{43124A4A-D878-408F-8832-18F812A96DD7}" destId="{A3365C67-70FD-444F-BEFA-1171C9595EAF}" srcOrd="0" destOrd="0" presId="urn:microsoft.com/office/officeart/2005/8/layout/chevron2"/>
    <dgm:cxn modelId="{D0710F81-C75F-4776-916B-3A7A078A4F3C}" type="presOf" srcId="{C8A4FAB7-C029-455D-9F3C-40828E108CE5}" destId="{B47E826A-6D47-4DB3-B558-F23CB035AD69}" srcOrd="0" destOrd="3" presId="urn:microsoft.com/office/officeart/2005/8/layout/chevron2"/>
    <dgm:cxn modelId="{013CB985-B0D7-42A6-B692-5AAEEF602E75}" type="presOf" srcId="{B92AEBD4-C3E2-4B4A-B4E4-55AECCFA742F}" destId="{1E390939-B6FD-454E-AB74-66FF3373B1A9}" srcOrd="0" destOrd="0" presId="urn:microsoft.com/office/officeart/2005/8/layout/chevron2"/>
    <dgm:cxn modelId="{7401118A-E89F-4D94-862A-4900462C4A73}" type="presOf" srcId="{32A410FA-23BC-49EC-A3C0-BE9FE1DCE06D}" destId="{28D959B4-3BAC-4359-A4AC-03282AC1BD9A}" srcOrd="0" destOrd="4" presId="urn:microsoft.com/office/officeart/2005/8/layout/chevron2"/>
    <dgm:cxn modelId="{E1B7278E-C934-4AA8-B786-91224BBE9212}" type="presOf" srcId="{B4EE2AE7-7A99-4D41-91DB-130DABA07D33}" destId="{B47E826A-6D47-4DB3-B558-F23CB035AD69}" srcOrd="0" destOrd="0" presId="urn:microsoft.com/office/officeart/2005/8/layout/chevron2"/>
    <dgm:cxn modelId="{0A3FD091-8A74-4209-BE0E-06D3D92DA17A}" srcId="{BFF9B4EF-35E9-4040-AC02-258349DF4F88}" destId="{A5841A19-A341-4F38-9032-DA235250C53B}" srcOrd="2" destOrd="0" parTransId="{C485ED57-9355-4062-B9F2-16F38CB6193C}" sibTransId="{D7115D62-561E-4B60-9D1D-CBD5F9D4D81D}"/>
    <dgm:cxn modelId="{C39F3D99-E786-4C48-AECD-9A6D34A1E8F2}" type="presOf" srcId="{862FD00C-E0AE-4326-8370-7808547D58B5}" destId="{A3365C67-70FD-444F-BEFA-1171C9595EAF}" srcOrd="0" destOrd="3" presId="urn:microsoft.com/office/officeart/2005/8/layout/chevron2"/>
    <dgm:cxn modelId="{5C58BC9D-1639-4B9B-ABC4-3C29BAAD8537}" srcId="{B92AEBD4-C3E2-4B4A-B4E4-55AECCFA742F}" destId="{5B94D046-041D-4C00-BBAD-DB2D01EAA724}" srcOrd="3" destOrd="0" parTransId="{1B31F124-8FF2-4294-AEC0-683DA1ED2A07}" sibTransId="{EC5429C9-5499-47C9-9CC0-3D2E2751D191}"/>
    <dgm:cxn modelId="{3604749E-35E2-4BC7-AB11-E89318E4944A}" type="presOf" srcId="{475EE9E8-AE11-4F17-9A50-789C0930C2BC}" destId="{C13A3320-B740-4A78-BCEF-187592802C9B}" srcOrd="0" destOrd="0" presId="urn:microsoft.com/office/officeart/2005/8/layout/chevron2"/>
    <dgm:cxn modelId="{9913DDA4-0F1F-47C4-9112-B20D499B21D0}" srcId="{43B821DE-2544-43DE-8512-8E10850D4CD1}" destId="{B92AEBD4-C3E2-4B4A-B4E4-55AECCFA742F}" srcOrd="1" destOrd="0" parTransId="{F3947230-9029-422D-BA8F-AE732E7AC096}" sibTransId="{78365247-1AD0-4438-921A-8ED5D2FD53A9}"/>
    <dgm:cxn modelId="{3C9397AF-C859-4813-8F62-FAC61757E295}" srcId="{B92AEBD4-C3E2-4B4A-B4E4-55AECCFA742F}" destId="{AC30B1F7-7175-44BD-9AD7-AD989FC9669A}" srcOrd="2" destOrd="0" parTransId="{211A98A0-2048-4B60-B108-07D1809EA67E}" sibTransId="{BF331A93-1DC3-4A8E-BB28-AEDE232B1DC0}"/>
    <dgm:cxn modelId="{C41115BE-FEF9-4594-9108-7555711DE081}" srcId="{475EE9E8-AE11-4F17-9A50-789C0930C2BC}" destId="{C711E109-82A8-4757-B7C1-B082C79406C5}" srcOrd="2" destOrd="0" parTransId="{432CB2CF-956E-46E7-B49E-ADED69BCD544}" sibTransId="{58286B7C-4A15-43BC-9C81-D339490BAD42}"/>
    <dgm:cxn modelId="{B1CE96BE-6F3E-4E98-9696-EA87BD686F37}" type="presOf" srcId="{AC30B1F7-7175-44BD-9AD7-AD989FC9669A}" destId="{A3365C67-70FD-444F-BEFA-1171C9595EAF}" srcOrd="0" destOrd="2" presId="urn:microsoft.com/office/officeart/2005/8/layout/chevron2"/>
    <dgm:cxn modelId="{0814BEC4-3D74-42E9-9D07-02699325640F}" srcId="{AC30B1F7-7175-44BD-9AD7-AD989FC9669A}" destId="{862FD00C-E0AE-4326-8370-7808547D58B5}" srcOrd="0" destOrd="0" parTransId="{A1B82501-4AEF-448E-9A12-536ED76A2ADA}" sibTransId="{CF992CC6-1161-431B-8B65-C13EEA72CA4E}"/>
    <dgm:cxn modelId="{44DB67C6-C45B-483C-90E1-3293B49355E9}" type="presOf" srcId="{C711E109-82A8-4757-B7C1-B082C79406C5}" destId="{B47E826A-6D47-4DB3-B558-F23CB035AD69}" srcOrd="0" destOrd="5" presId="urn:microsoft.com/office/officeart/2005/8/layout/chevron2"/>
    <dgm:cxn modelId="{B6E679C8-2879-4E74-9C89-4C78058F77A1}" type="presOf" srcId="{8CBCA3DB-2411-45FE-86E9-614B87CA4005}" destId="{28D959B4-3BAC-4359-A4AC-03282AC1BD9A}" srcOrd="0" destOrd="0" presId="urn:microsoft.com/office/officeart/2005/8/layout/chevron2"/>
    <dgm:cxn modelId="{F174F7C8-F1B6-42DE-A37B-AD6703D48901}" srcId="{475EE9E8-AE11-4F17-9A50-789C0930C2BC}" destId="{4512D5CB-AE03-4E5A-B644-4F785D1C8D96}" srcOrd="1" destOrd="0" parTransId="{A9C92D07-1159-4023-82CA-B191589203E3}" sibTransId="{2A3E24DD-7330-47EC-82B5-0413400F3938}"/>
    <dgm:cxn modelId="{853803CA-36F8-49A3-BE68-29928A6DC44D}" srcId="{BFF9B4EF-35E9-4040-AC02-258349DF4F88}" destId="{0963600A-4C26-4C24-B5C1-C263F7A8D590}" srcOrd="1" destOrd="0" parTransId="{751BBC8C-B582-4FCD-9B21-9DAA0BD180CF}" sibTransId="{AE68BB80-8135-4F70-A676-4B800289A723}"/>
    <dgm:cxn modelId="{BF893ACA-A699-46AA-8C27-934FA04F980D}" type="presOf" srcId="{A297D128-B5D0-4857-9789-91F6053502EB}" destId="{28D959B4-3BAC-4359-A4AC-03282AC1BD9A}" srcOrd="0" destOrd="7" presId="urn:microsoft.com/office/officeart/2005/8/layout/chevron2"/>
    <dgm:cxn modelId="{AFE8F9CD-0CB3-4401-918D-BB33AAA9438E}" srcId="{AC30B1F7-7175-44BD-9AD7-AD989FC9669A}" destId="{8480E2A1-E4E2-4CF5-AA0B-35B02C321A3C}" srcOrd="1" destOrd="0" parTransId="{F308A107-2617-4B15-B43F-42DA208E681C}" sibTransId="{66602EE6-1117-493A-B2CA-AE4346B411E8}"/>
    <dgm:cxn modelId="{85BA06CF-3E7F-4B05-9C71-2483B32BC7D5}" type="presOf" srcId="{08EB3A5E-8FCE-4A96-AE40-C83EF653145E}" destId="{28D959B4-3BAC-4359-A4AC-03282AC1BD9A}" srcOrd="0" destOrd="3" presId="urn:microsoft.com/office/officeart/2005/8/layout/chevron2"/>
    <dgm:cxn modelId="{CE7E70D3-C291-42C7-A8EC-ACF626F0A27A}" srcId="{4512D5CB-AE03-4E5A-B644-4F785D1C8D96}" destId="{53B09189-843B-4651-BEFC-70F6E82BC896}" srcOrd="0" destOrd="0" parTransId="{2D83D790-9EC8-4B89-9BB1-6D9EC3D880FD}" sibTransId="{E58FB425-6B1B-4BEA-B3CF-1F666706FD71}"/>
    <dgm:cxn modelId="{05E8F2D9-2E63-4C79-8969-0DB8495AE846}" srcId="{B92AEBD4-C3E2-4B4A-B4E4-55AECCFA742F}" destId="{43124A4A-D878-408F-8832-18F812A96DD7}" srcOrd="0" destOrd="0" parTransId="{82C1EFAD-420E-4990-91DA-0EC40D8CC074}" sibTransId="{8DA12D7C-DEAA-48C9-9326-729E3E2C8E58}"/>
    <dgm:cxn modelId="{D6215CDA-62D3-4852-8267-C2914BA75701}" srcId="{BFF9B4EF-35E9-4040-AC02-258349DF4F88}" destId="{0346F2FB-A2E2-4C43-8CC8-C851464D8AF2}" srcOrd="6" destOrd="0" parTransId="{D7166977-C6F6-498B-B6B5-46AF7F00B070}" sibTransId="{137952E0-16D4-4C2C-A998-E058D97CEF79}"/>
    <dgm:cxn modelId="{78129EDF-AF09-4B21-B636-21337E6486A5}" srcId="{BFF9B4EF-35E9-4040-AC02-258349DF4F88}" destId="{08EB3A5E-8FCE-4A96-AE40-C83EF653145E}" srcOrd="3" destOrd="0" parTransId="{495E89CE-6E31-4E60-A17C-F0C29F8E9414}" sibTransId="{4B680D74-6692-48BF-8446-A75154FC358B}"/>
    <dgm:cxn modelId="{A90A5AE0-FFDA-4030-9FF8-0330B36D8926}" srcId="{475EE9E8-AE11-4F17-9A50-789C0930C2BC}" destId="{B4EE2AE7-7A99-4D41-91DB-130DABA07D33}" srcOrd="0" destOrd="0" parTransId="{6022F688-B45D-469D-889F-E7E3EF1E3611}" sibTransId="{CCD2C02E-5EDF-433B-BEC5-F2582E8CFA8D}"/>
    <dgm:cxn modelId="{FB9184E0-86D7-449B-AD74-7890CE3499D0}" type="presOf" srcId="{8480E2A1-E4E2-4CF5-AA0B-35B02C321A3C}" destId="{A3365C67-70FD-444F-BEFA-1171C9595EAF}" srcOrd="0" destOrd="4" presId="urn:microsoft.com/office/officeart/2005/8/layout/chevron2"/>
    <dgm:cxn modelId="{E19BADE4-95F1-4F08-92A8-A5ABD9417666}" srcId="{BFF9B4EF-35E9-4040-AC02-258349DF4F88}" destId="{8CBCA3DB-2411-45FE-86E9-614B87CA4005}" srcOrd="0" destOrd="0" parTransId="{248DD693-5F6F-4255-8B04-48C3BEAA7E24}" sibTransId="{82A2A899-35E2-47F3-A510-D27AAE3DEC83}"/>
    <dgm:cxn modelId="{F7143FE5-61DC-42C7-B29D-06F641102075}" srcId="{BFF9B4EF-35E9-4040-AC02-258349DF4F88}" destId="{0FB75AF6-141A-43E7-AC22-BA0EE66F3B86}" srcOrd="5" destOrd="0" parTransId="{F8F0E3F5-8260-4946-A4E1-682AA36EB74E}" sibTransId="{B4685D44-4CF5-4FB8-B7D5-220E75A5E10A}"/>
    <dgm:cxn modelId="{6389BBE8-2744-4991-9F8E-DAA8BC17CFB7}" srcId="{BFF9B4EF-35E9-4040-AC02-258349DF4F88}" destId="{A297D128-B5D0-4857-9789-91F6053502EB}" srcOrd="7" destOrd="0" parTransId="{275C3496-CA99-48E4-82FD-293E8AE818F8}" sibTransId="{9AD56590-E36D-4605-9BB4-4B1E2FDD0E15}"/>
    <dgm:cxn modelId="{402FB7FC-B168-4654-84F5-4B20AC13A2AB}" type="presOf" srcId="{43B821DE-2544-43DE-8512-8E10850D4CD1}" destId="{48808AC5-9A5F-43CC-B0C4-F986D95CD2D1}" srcOrd="0" destOrd="0" presId="urn:microsoft.com/office/officeart/2005/8/layout/chevron2"/>
    <dgm:cxn modelId="{532ECFF7-8C3B-4BC5-8D4E-6720D4FF7EEF}" type="presParOf" srcId="{48808AC5-9A5F-43CC-B0C4-F986D95CD2D1}" destId="{84CDEE4E-FC33-40F8-87C6-1CDF9CD3E5EC}" srcOrd="0" destOrd="0" presId="urn:microsoft.com/office/officeart/2005/8/layout/chevron2"/>
    <dgm:cxn modelId="{7D3DE99D-21ED-443E-BA8B-A1D6CBC5A9C0}" type="presParOf" srcId="{84CDEE4E-FC33-40F8-87C6-1CDF9CD3E5EC}" destId="{861842B6-860E-4262-AB0D-B8460D588784}" srcOrd="0" destOrd="0" presId="urn:microsoft.com/office/officeart/2005/8/layout/chevron2"/>
    <dgm:cxn modelId="{2F8B1879-399B-4446-A5C2-14B8D156C2FC}" type="presParOf" srcId="{84CDEE4E-FC33-40F8-87C6-1CDF9CD3E5EC}" destId="{28D959B4-3BAC-4359-A4AC-03282AC1BD9A}" srcOrd="1" destOrd="0" presId="urn:microsoft.com/office/officeart/2005/8/layout/chevron2"/>
    <dgm:cxn modelId="{7A4C19C5-98B0-4443-AC20-4108F36AA2BE}" type="presParOf" srcId="{48808AC5-9A5F-43CC-B0C4-F986D95CD2D1}" destId="{DB47EA07-7028-4015-AC11-D166F84E9336}" srcOrd="1" destOrd="0" presId="urn:microsoft.com/office/officeart/2005/8/layout/chevron2"/>
    <dgm:cxn modelId="{DF775DD3-7A3F-4655-8AA6-ACD34B996471}" type="presParOf" srcId="{48808AC5-9A5F-43CC-B0C4-F986D95CD2D1}" destId="{258E2C8A-F59B-449E-B6E5-0BF4E734B95C}" srcOrd="2" destOrd="0" presId="urn:microsoft.com/office/officeart/2005/8/layout/chevron2"/>
    <dgm:cxn modelId="{898D7C7D-B754-42B5-8E1A-FB2136C0B2F6}" type="presParOf" srcId="{258E2C8A-F59B-449E-B6E5-0BF4E734B95C}" destId="{1E390939-B6FD-454E-AB74-66FF3373B1A9}" srcOrd="0" destOrd="0" presId="urn:microsoft.com/office/officeart/2005/8/layout/chevron2"/>
    <dgm:cxn modelId="{EE8BD8C2-6B70-448B-A47E-CB9BEDABABE0}" type="presParOf" srcId="{258E2C8A-F59B-449E-B6E5-0BF4E734B95C}" destId="{A3365C67-70FD-444F-BEFA-1171C9595EAF}" srcOrd="1" destOrd="0" presId="urn:microsoft.com/office/officeart/2005/8/layout/chevron2"/>
    <dgm:cxn modelId="{01FCEFB2-63B2-47D8-B570-1D5A9A044145}" type="presParOf" srcId="{48808AC5-9A5F-43CC-B0C4-F986D95CD2D1}" destId="{55EB7329-2FC7-4C75-BEFF-6B8B62C73C8D}" srcOrd="3" destOrd="0" presId="urn:microsoft.com/office/officeart/2005/8/layout/chevron2"/>
    <dgm:cxn modelId="{2966E67C-5373-45F4-87F6-45A6A4F0FFF3}" type="presParOf" srcId="{48808AC5-9A5F-43CC-B0C4-F986D95CD2D1}" destId="{1DC5DA70-E30A-4869-8487-0E1CE0A264F0}" srcOrd="4" destOrd="0" presId="urn:microsoft.com/office/officeart/2005/8/layout/chevron2"/>
    <dgm:cxn modelId="{E18E6203-8CAF-41FE-9FBD-B7492C4EE1DF}" type="presParOf" srcId="{1DC5DA70-E30A-4869-8487-0E1CE0A264F0}" destId="{C13A3320-B740-4A78-BCEF-187592802C9B}" srcOrd="0" destOrd="0" presId="urn:microsoft.com/office/officeart/2005/8/layout/chevron2"/>
    <dgm:cxn modelId="{72867112-C05E-4197-8942-126E9BE27B86}" type="presParOf" srcId="{1DC5DA70-E30A-4869-8487-0E1CE0A264F0}" destId="{B47E826A-6D47-4DB3-B558-F23CB035AD69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5D52D52-139E-4A9A-BAA4-8B57610421EE}" type="doc">
      <dgm:prSet loTypeId="urn:microsoft.com/office/officeart/2005/8/layout/default" loCatId="list" qsTypeId="urn:microsoft.com/office/officeart/2005/8/quickstyle/3d2" qsCatId="3D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99D333C-3FC3-45C3-B3EF-05F444E03156}">
      <dgm:prSet custT="1"/>
      <dgm:spPr>
        <a:solidFill>
          <a:schemeClr val="accent1">
            <a:lumMod val="40000"/>
            <a:lumOff val="60000"/>
          </a:schemeClr>
        </a:solidFill>
        <a:ln>
          <a:solidFill>
            <a:schemeClr val="accent1">
              <a:lumMod val="40000"/>
              <a:lumOff val="60000"/>
            </a:schemeClr>
          </a:solidFill>
        </a:ln>
      </dgm:spPr>
      <dgm:t>
        <a:bodyPr/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rgbClr val="0072CE">
                  <a:lumMod val="50000"/>
                </a:srgbClr>
              </a:solidFill>
              <a:latin typeface="Arial" panose="020B0604020202020204"/>
              <a:ea typeface="+mn-ea"/>
              <a:cs typeface="+mn-cs"/>
            </a:rPr>
            <a:t>OVS HW offload feature improves system performance significantly</a:t>
          </a:r>
        </a:p>
      </dgm:t>
    </dgm:pt>
    <dgm:pt modelId="{9A577821-ADC2-49B3-8F41-710BE3F9F186}" type="parTrans" cxnId="{BCD6C883-3AE9-4E57-AD6D-9A7B77C73C53}">
      <dgm:prSet/>
      <dgm:spPr/>
      <dgm:t>
        <a:bodyPr/>
        <a:lstStyle/>
        <a:p>
          <a:endParaRPr lang="en-US"/>
        </a:p>
      </dgm:t>
    </dgm:pt>
    <dgm:pt modelId="{13F3C975-DF86-40FF-891A-DBEE6B87B6FE}" type="sibTrans" cxnId="{BCD6C883-3AE9-4E57-AD6D-9A7B77C73C53}">
      <dgm:prSet/>
      <dgm:spPr/>
      <dgm:t>
        <a:bodyPr/>
        <a:lstStyle/>
        <a:p>
          <a:endParaRPr lang="en-US"/>
        </a:p>
      </dgm:t>
    </dgm:pt>
    <dgm:pt modelId="{930DFA1B-D964-4C64-B501-62548B7E2897}">
      <dgm:prSet custT="1">
        <dgm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>
        <a:solidFill>
          <a:srgbClr val="00B5E2">
            <a:lumMod val="40000"/>
            <a:lumOff val="60000"/>
          </a:srgbClr>
        </a:solidFill>
        <a:ln>
          <a:solidFill>
            <a:srgbClr val="00B5E2">
              <a:lumMod val="40000"/>
              <a:lumOff val="60000"/>
            </a:srgbClr>
          </a:solidFill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gm:spPr>
      <dgm:t>
        <a:bodyPr spcFirstLastPara="0" vert="horz" wrap="square" lIns="99060" tIns="99060" rIns="99060" bIns="99060" numCol="1" spcCol="1270" anchor="ctr" anchorCtr="0"/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rgbClr val="0072CE">
                  <a:lumMod val="50000"/>
                </a:srgbClr>
              </a:solidFill>
              <a:latin typeface="Arial" panose="020B0604020202020204"/>
              <a:ea typeface="+mn-ea"/>
              <a:cs typeface="+mn-cs"/>
            </a:rPr>
            <a:t>Synergizing Hardware and Software for Accelerated Packet Processing and Switching</a:t>
          </a:r>
        </a:p>
      </dgm:t>
    </dgm:pt>
    <dgm:pt modelId="{82E902F2-CC6A-46AE-9D02-CEFCDA6FE21C}" type="parTrans" cxnId="{0D2E6B57-63E0-477B-8195-2459D32ED3EB}">
      <dgm:prSet/>
      <dgm:spPr/>
      <dgm:t>
        <a:bodyPr/>
        <a:lstStyle/>
        <a:p>
          <a:endParaRPr lang="en-US"/>
        </a:p>
      </dgm:t>
    </dgm:pt>
    <dgm:pt modelId="{4F1AC1FC-991D-44FA-8D3A-9B69C7E3542A}" type="sibTrans" cxnId="{0D2E6B57-63E0-477B-8195-2459D32ED3EB}">
      <dgm:prSet/>
      <dgm:spPr/>
      <dgm:t>
        <a:bodyPr/>
        <a:lstStyle/>
        <a:p>
          <a:endParaRPr lang="en-US"/>
        </a:p>
      </dgm:t>
    </dgm:pt>
    <dgm:pt modelId="{3DF604B1-AF3B-479D-AF61-E563A15E706A}">
      <dgm:prSet custT="1">
        <dgm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>
        <a:solidFill>
          <a:srgbClr val="00B5E2">
            <a:lumMod val="40000"/>
            <a:lumOff val="60000"/>
          </a:srgbClr>
        </a:solidFill>
        <a:ln>
          <a:solidFill>
            <a:srgbClr val="00B5E2">
              <a:lumMod val="40000"/>
              <a:lumOff val="60000"/>
            </a:srgbClr>
          </a:solidFill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gm:spPr>
      <dgm:t>
        <a:bodyPr spcFirstLastPara="0" vert="horz" wrap="square" lIns="99060" tIns="99060" rIns="99060" bIns="99060" numCol="1" spcCol="1270" anchor="ctr" anchorCtr="0"/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rgbClr val="0072CE">
                  <a:lumMod val="50000"/>
                </a:srgbClr>
              </a:solidFill>
              <a:latin typeface="Arial" panose="020B0604020202020204"/>
              <a:ea typeface="+mn-ea"/>
              <a:cs typeface="+mn-cs"/>
            </a:rPr>
            <a:t>Extra ARM cores available for business logic</a:t>
          </a:r>
        </a:p>
      </dgm:t>
    </dgm:pt>
    <dgm:pt modelId="{26E158A9-3EB9-426F-9960-B3E7F0218EE2}" type="parTrans" cxnId="{645F8447-BB0F-4B51-91AA-69AD470F61F6}">
      <dgm:prSet/>
      <dgm:spPr/>
      <dgm:t>
        <a:bodyPr/>
        <a:lstStyle/>
        <a:p>
          <a:endParaRPr lang="en-US"/>
        </a:p>
      </dgm:t>
    </dgm:pt>
    <dgm:pt modelId="{0A4F1F70-38D6-4C8F-8066-D288DDAF729B}" type="sibTrans" cxnId="{645F8447-BB0F-4B51-91AA-69AD470F61F6}">
      <dgm:prSet/>
      <dgm:spPr/>
      <dgm:t>
        <a:bodyPr/>
        <a:lstStyle/>
        <a:p>
          <a:endParaRPr lang="en-US"/>
        </a:p>
      </dgm:t>
    </dgm:pt>
    <dgm:pt modelId="{2DBC7B7D-F74E-4573-B6FA-8D234B0B85EB}">
      <dgm:prSet custT="1"/>
      <dgm:spPr>
        <a:solidFill>
          <a:srgbClr val="00B5E2">
            <a:lumMod val="40000"/>
            <a:lumOff val="60000"/>
          </a:srgbClr>
        </a:solidFill>
        <a:ln>
          <a:solidFill>
            <a:srgbClr val="00B5E2">
              <a:lumMod val="40000"/>
              <a:lumOff val="60000"/>
            </a:srgbClr>
          </a:solidFill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gm:spPr>
      <dgm:t>
        <a:bodyPr spcFirstLastPara="0" vert="horz" wrap="square" lIns="99060" tIns="99060" rIns="99060" bIns="99060" numCol="1" spcCol="1270" anchor="ctr" anchorCtr="0"/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rgbClr val="0072CE">
                  <a:lumMod val="50000"/>
                </a:srgbClr>
              </a:solidFill>
              <a:latin typeface="Arial" panose="020B0604020202020204"/>
              <a:ea typeface="+mn-ea"/>
              <a:cs typeface="+mn-cs"/>
            </a:rPr>
            <a:t>Seamless integration with standard frameworks such as </a:t>
          </a:r>
          <a:r>
            <a:rPr lang="en-US" sz="2000" i="1" kern="1200" dirty="0">
              <a:solidFill>
                <a:srgbClr val="0072CE">
                  <a:lumMod val="50000"/>
                </a:srgbClr>
              </a:solidFill>
              <a:latin typeface="Arial" panose="020B0604020202020204"/>
              <a:ea typeface="+mn-ea"/>
              <a:cs typeface="+mn-cs"/>
            </a:rPr>
            <a:t>OpenShift, OVN</a:t>
          </a:r>
        </a:p>
      </dgm:t>
    </dgm:pt>
    <dgm:pt modelId="{C9AFE60C-4F1A-4B72-BDD5-FB6DDD2D7E27}" type="parTrans" cxnId="{C89B12F6-5C20-4DB2-984C-D8E1BD37C18A}">
      <dgm:prSet/>
      <dgm:spPr/>
      <dgm:t>
        <a:bodyPr/>
        <a:lstStyle/>
        <a:p>
          <a:endParaRPr lang="en-US"/>
        </a:p>
      </dgm:t>
    </dgm:pt>
    <dgm:pt modelId="{F8E4EF06-857E-42F7-8651-C1503D8F4E6A}" type="sibTrans" cxnId="{C89B12F6-5C20-4DB2-984C-D8E1BD37C18A}">
      <dgm:prSet/>
      <dgm:spPr/>
      <dgm:t>
        <a:bodyPr/>
        <a:lstStyle/>
        <a:p>
          <a:endParaRPr lang="en-US"/>
        </a:p>
      </dgm:t>
    </dgm:pt>
    <dgm:pt modelId="{929F7771-2ADF-4523-AEC5-D430CFA308A5}">
      <dgm:prSet custT="1"/>
      <dgm:spPr>
        <a:solidFill>
          <a:srgbClr val="00B5E2">
            <a:lumMod val="40000"/>
            <a:lumOff val="60000"/>
          </a:srgbClr>
        </a:solidFill>
        <a:ln>
          <a:solidFill>
            <a:srgbClr val="00B5E2">
              <a:lumMod val="40000"/>
              <a:lumOff val="60000"/>
            </a:srgbClr>
          </a:solidFill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gm:spPr>
      <dgm:t>
        <a:bodyPr/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>
              <a:solidFill>
                <a:srgbClr val="0072CE">
                  <a:lumMod val="50000"/>
                </a:srgbClr>
              </a:solidFill>
              <a:latin typeface="Arial" panose="020B0604020202020204"/>
              <a:ea typeface="+mn-ea"/>
              <a:cs typeface="+mn-cs"/>
            </a:rPr>
            <a:t>Feature Scaling with Modular </a:t>
          </a:r>
          <a:r>
            <a:rPr lang="en-US" sz="2000" u="sng" kern="1200" dirty="0">
              <a:solidFill>
                <a:srgbClr val="0072CE">
                  <a:lumMod val="50000"/>
                </a:srgbClr>
              </a:solidFill>
              <a:latin typeface="Arial" panose="020B0604020202020204"/>
              <a:ea typeface="+mn-ea"/>
              <a:cs typeface="+mn-cs"/>
            </a:rPr>
            <a:t>DAO</a:t>
          </a:r>
          <a:r>
            <a:rPr lang="en-US" sz="2000" kern="1200" dirty="0">
              <a:solidFill>
                <a:srgbClr val="0072CE">
                  <a:lumMod val="50000"/>
                </a:srgbClr>
              </a:solidFill>
              <a:latin typeface="Arial" panose="020B0604020202020204"/>
              <a:ea typeface="+mn-ea"/>
              <a:cs typeface="+mn-cs"/>
            </a:rPr>
            <a:t> Libraries</a:t>
          </a:r>
        </a:p>
      </dgm:t>
    </dgm:pt>
    <dgm:pt modelId="{D3E75BA1-53C6-4789-813D-597AF1D37A7D}" type="parTrans" cxnId="{5B77F8CA-1F61-42E4-AB3C-51D6A8D22095}">
      <dgm:prSet/>
      <dgm:spPr/>
      <dgm:t>
        <a:bodyPr/>
        <a:lstStyle/>
        <a:p>
          <a:endParaRPr lang="en-US"/>
        </a:p>
      </dgm:t>
    </dgm:pt>
    <dgm:pt modelId="{9FB9421A-B5D6-452C-8E94-F895A3AD4563}" type="sibTrans" cxnId="{5B77F8CA-1F61-42E4-AB3C-51D6A8D22095}">
      <dgm:prSet/>
      <dgm:spPr/>
      <dgm:t>
        <a:bodyPr/>
        <a:lstStyle/>
        <a:p>
          <a:endParaRPr lang="en-US"/>
        </a:p>
      </dgm:t>
    </dgm:pt>
    <dgm:pt modelId="{305B42D3-B627-4000-9F42-A69756A91531}">
      <dgm:prSet custT="1"/>
      <dgm:spPr>
        <a:solidFill>
          <a:srgbClr val="00B5E2">
            <a:lumMod val="40000"/>
            <a:lumOff val="60000"/>
          </a:srgbClr>
        </a:solidFill>
        <a:ln>
          <a:solidFill>
            <a:srgbClr val="00B5E2">
              <a:lumMod val="40000"/>
              <a:lumOff val="60000"/>
            </a:srgbClr>
          </a:solidFill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gm:spPr>
      <dgm:t>
        <a:bodyPr spcFirstLastPara="0" vert="horz" wrap="square" lIns="99060" tIns="99060" rIns="99060" bIns="99060" numCol="1" spcCol="1270" anchor="ctr" anchorCtr="0"/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rgbClr val="0072CE">
                  <a:lumMod val="50000"/>
                </a:srgbClr>
              </a:solidFill>
              <a:latin typeface="Arial" panose="020B0604020202020204"/>
              <a:ea typeface="+mn-ea"/>
              <a:cs typeface="+mn-cs"/>
            </a:rPr>
            <a:t>Reusable solution for upcoming SoC</a:t>
          </a:r>
        </a:p>
      </dgm:t>
    </dgm:pt>
    <dgm:pt modelId="{30990432-FCD4-433A-A468-AC81FE78F1F4}" type="parTrans" cxnId="{91574254-0BE2-419D-AC71-347D21823EDC}">
      <dgm:prSet/>
      <dgm:spPr/>
      <dgm:t>
        <a:bodyPr/>
        <a:lstStyle/>
        <a:p>
          <a:endParaRPr lang="en-US"/>
        </a:p>
      </dgm:t>
    </dgm:pt>
    <dgm:pt modelId="{B95895FA-489B-4BC8-B0BD-51816DECD760}" type="sibTrans" cxnId="{91574254-0BE2-419D-AC71-347D21823EDC}">
      <dgm:prSet/>
      <dgm:spPr/>
      <dgm:t>
        <a:bodyPr/>
        <a:lstStyle/>
        <a:p>
          <a:endParaRPr lang="en-US"/>
        </a:p>
      </dgm:t>
    </dgm:pt>
    <dgm:pt modelId="{3C33CE53-E7D9-4007-B9BC-467C42AC88C0}" type="pres">
      <dgm:prSet presAssocID="{35D52D52-139E-4A9A-BAA4-8B57610421EE}" presName="diagram" presStyleCnt="0">
        <dgm:presLayoutVars>
          <dgm:dir/>
          <dgm:resizeHandles val="exact"/>
        </dgm:presLayoutVars>
      </dgm:prSet>
      <dgm:spPr/>
    </dgm:pt>
    <dgm:pt modelId="{1F1AB55F-A505-4FCE-81AE-7A9C68E51E9B}" type="pres">
      <dgm:prSet presAssocID="{699D333C-3FC3-45C3-B3EF-05F444E03156}" presName="node" presStyleLbl="node1" presStyleIdx="0" presStyleCnt="6">
        <dgm:presLayoutVars>
          <dgm:bulletEnabled val="1"/>
        </dgm:presLayoutVars>
      </dgm:prSet>
      <dgm:spPr/>
    </dgm:pt>
    <dgm:pt modelId="{A1FAFF3A-CEBF-4D63-B636-43743E89DDBD}" type="pres">
      <dgm:prSet presAssocID="{13F3C975-DF86-40FF-891A-DBEE6B87B6FE}" presName="sibTrans" presStyleCnt="0"/>
      <dgm:spPr/>
    </dgm:pt>
    <dgm:pt modelId="{BF3348BC-0527-43FC-BF81-7EC80B122CD1}" type="pres">
      <dgm:prSet presAssocID="{930DFA1B-D964-4C64-B501-62548B7E2897}" presName="node" presStyleLbl="node1" presStyleIdx="1" presStyleCnt="6">
        <dgm:presLayoutVars>
          <dgm:bulletEnabled val="1"/>
        </dgm:presLayoutVars>
      </dgm:prSet>
      <dgm:spPr>
        <a:xfrm>
          <a:off x="3833014" y="48"/>
          <a:ext cx="3282386" cy="1969431"/>
        </a:xfrm>
        <a:prstGeom prst="rect">
          <a:avLst/>
        </a:prstGeom>
      </dgm:spPr>
    </dgm:pt>
    <dgm:pt modelId="{D910216A-130A-4A31-AA33-1B8CD4C4DC04}" type="pres">
      <dgm:prSet presAssocID="{4F1AC1FC-991D-44FA-8D3A-9B69C7E3542A}" presName="sibTrans" presStyleCnt="0"/>
      <dgm:spPr/>
    </dgm:pt>
    <dgm:pt modelId="{6875A0E7-BC4C-4049-A07C-40C244D51151}" type="pres">
      <dgm:prSet presAssocID="{3DF604B1-AF3B-479D-AF61-E563A15E706A}" presName="node" presStyleLbl="node1" presStyleIdx="2" presStyleCnt="6">
        <dgm:presLayoutVars>
          <dgm:bulletEnabled val="1"/>
        </dgm:presLayoutVars>
      </dgm:prSet>
      <dgm:spPr>
        <a:xfrm>
          <a:off x="7443639" y="48"/>
          <a:ext cx="3282386" cy="1969431"/>
        </a:xfrm>
        <a:prstGeom prst="rect">
          <a:avLst/>
        </a:prstGeom>
      </dgm:spPr>
    </dgm:pt>
    <dgm:pt modelId="{E4160B8A-A634-400F-822B-35889F2FBB7D}" type="pres">
      <dgm:prSet presAssocID="{0A4F1F70-38D6-4C8F-8066-D288DDAF729B}" presName="sibTrans" presStyleCnt="0"/>
      <dgm:spPr/>
    </dgm:pt>
    <dgm:pt modelId="{8E76E3DA-F3D5-45E4-B335-C1C4FEF8EB34}" type="pres">
      <dgm:prSet presAssocID="{305B42D3-B627-4000-9F42-A69756A91531}" presName="node" presStyleLbl="node1" presStyleIdx="3" presStyleCnt="6">
        <dgm:presLayoutVars>
          <dgm:bulletEnabled val="1"/>
        </dgm:presLayoutVars>
      </dgm:prSet>
      <dgm:spPr>
        <a:xfrm>
          <a:off x="222389" y="2297719"/>
          <a:ext cx="3282386" cy="1969431"/>
        </a:xfrm>
        <a:prstGeom prst="rect">
          <a:avLst/>
        </a:prstGeom>
      </dgm:spPr>
    </dgm:pt>
    <dgm:pt modelId="{240E9C35-5C4F-46EC-99CC-51F2BC8E775E}" type="pres">
      <dgm:prSet presAssocID="{B95895FA-489B-4BC8-B0BD-51816DECD760}" presName="sibTrans" presStyleCnt="0"/>
      <dgm:spPr/>
    </dgm:pt>
    <dgm:pt modelId="{72851A22-D631-4BE4-84CC-9AF0F8AA48B0}" type="pres">
      <dgm:prSet presAssocID="{2DBC7B7D-F74E-4573-B6FA-8D234B0B85EB}" presName="node" presStyleLbl="node1" presStyleIdx="4" presStyleCnt="6">
        <dgm:presLayoutVars>
          <dgm:bulletEnabled val="1"/>
        </dgm:presLayoutVars>
      </dgm:prSet>
      <dgm:spPr>
        <a:xfrm>
          <a:off x="3833014" y="2297719"/>
          <a:ext cx="3282386" cy="1969431"/>
        </a:xfrm>
        <a:prstGeom prst="rect">
          <a:avLst/>
        </a:prstGeom>
      </dgm:spPr>
    </dgm:pt>
    <dgm:pt modelId="{0B1CAAC6-1F90-4D4B-952E-4846E1B0F892}" type="pres">
      <dgm:prSet presAssocID="{F8E4EF06-857E-42F7-8651-C1503D8F4E6A}" presName="sibTrans" presStyleCnt="0"/>
      <dgm:spPr/>
    </dgm:pt>
    <dgm:pt modelId="{51E65B29-1BD7-42E2-9F92-89B3339A8C62}" type="pres">
      <dgm:prSet presAssocID="{929F7771-2ADF-4523-AEC5-D430CFA308A5}" presName="node" presStyleLbl="node1" presStyleIdx="5" presStyleCnt="6">
        <dgm:presLayoutVars>
          <dgm:bulletEnabled val="1"/>
        </dgm:presLayoutVars>
      </dgm:prSet>
      <dgm:spPr>
        <a:xfrm>
          <a:off x="7443639" y="2297719"/>
          <a:ext cx="3282386" cy="1969431"/>
        </a:xfrm>
        <a:prstGeom prst="rect">
          <a:avLst/>
        </a:prstGeom>
      </dgm:spPr>
    </dgm:pt>
  </dgm:ptLst>
  <dgm:cxnLst>
    <dgm:cxn modelId="{144ADE00-A252-45B5-943D-C4B7F2EC6E61}" type="presOf" srcId="{929F7771-2ADF-4523-AEC5-D430CFA308A5}" destId="{51E65B29-1BD7-42E2-9F92-89B3339A8C62}" srcOrd="0" destOrd="0" presId="urn:microsoft.com/office/officeart/2005/8/layout/default"/>
    <dgm:cxn modelId="{D6004F02-7A60-4615-B946-26CD3FD959BB}" type="presOf" srcId="{35D52D52-139E-4A9A-BAA4-8B57610421EE}" destId="{3C33CE53-E7D9-4007-B9BC-467C42AC88C0}" srcOrd="0" destOrd="0" presId="urn:microsoft.com/office/officeart/2005/8/layout/default"/>
    <dgm:cxn modelId="{645F8447-BB0F-4B51-91AA-69AD470F61F6}" srcId="{35D52D52-139E-4A9A-BAA4-8B57610421EE}" destId="{3DF604B1-AF3B-479D-AF61-E563A15E706A}" srcOrd="2" destOrd="0" parTransId="{26E158A9-3EB9-426F-9960-B3E7F0218EE2}" sibTransId="{0A4F1F70-38D6-4C8F-8066-D288DDAF729B}"/>
    <dgm:cxn modelId="{91574254-0BE2-419D-AC71-347D21823EDC}" srcId="{35D52D52-139E-4A9A-BAA4-8B57610421EE}" destId="{305B42D3-B627-4000-9F42-A69756A91531}" srcOrd="3" destOrd="0" parTransId="{30990432-FCD4-433A-A468-AC81FE78F1F4}" sibTransId="{B95895FA-489B-4BC8-B0BD-51816DECD760}"/>
    <dgm:cxn modelId="{ABC1C255-2588-4570-AA69-D50B83A5F239}" type="presOf" srcId="{305B42D3-B627-4000-9F42-A69756A91531}" destId="{8E76E3DA-F3D5-45E4-B335-C1C4FEF8EB34}" srcOrd="0" destOrd="0" presId="urn:microsoft.com/office/officeart/2005/8/layout/default"/>
    <dgm:cxn modelId="{0D2E6B57-63E0-477B-8195-2459D32ED3EB}" srcId="{35D52D52-139E-4A9A-BAA4-8B57610421EE}" destId="{930DFA1B-D964-4C64-B501-62548B7E2897}" srcOrd="1" destOrd="0" parTransId="{82E902F2-CC6A-46AE-9D02-CEFCDA6FE21C}" sibTransId="{4F1AC1FC-991D-44FA-8D3A-9B69C7E3542A}"/>
    <dgm:cxn modelId="{BDE3F659-B321-41F9-ACAC-ED6D45EE406C}" type="presOf" srcId="{699D333C-3FC3-45C3-B3EF-05F444E03156}" destId="{1F1AB55F-A505-4FCE-81AE-7A9C68E51E9B}" srcOrd="0" destOrd="0" presId="urn:microsoft.com/office/officeart/2005/8/layout/default"/>
    <dgm:cxn modelId="{BCD6C883-3AE9-4E57-AD6D-9A7B77C73C53}" srcId="{35D52D52-139E-4A9A-BAA4-8B57610421EE}" destId="{699D333C-3FC3-45C3-B3EF-05F444E03156}" srcOrd="0" destOrd="0" parTransId="{9A577821-ADC2-49B3-8F41-710BE3F9F186}" sibTransId="{13F3C975-DF86-40FF-891A-DBEE6B87B6FE}"/>
    <dgm:cxn modelId="{C2C7188B-8B46-496C-A52B-3D77BAE3F66B}" type="presOf" srcId="{3DF604B1-AF3B-479D-AF61-E563A15E706A}" destId="{6875A0E7-BC4C-4049-A07C-40C244D51151}" srcOrd="0" destOrd="0" presId="urn:microsoft.com/office/officeart/2005/8/layout/default"/>
    <dgm:cxn modelId="{475E709F-E0C1-43C4-A88C-F883A3F8CB1E}" type="presOf" srcId="{2DBC7B7D-F74E-4573-B6FA-8D234B0B85EB}" destId="{72851A22-D631-4BE4-84CC-9AF0F8AA48B0}" srcOrd="0" destOrd="0" presId="urn:microsoft.com/office/officeart/2005/8/layout/default"/>
    <dgm:cxn modelId="{5B77F8CA-1F61-42E4-AB3C-51D6A8D22095}" srcId="{35D52D52-139E-4A9A-BAA4-8B57610421EE}" destId="{929F7771-2ADF-4523-AEC5-D430CFA308A5}" srcOrd="5" destOrd="0" parTransId="{D3E75BA1-53C6-4789-813D-597AF1D37A7D}" sibTransId="{9FB9421A-B5D6-452C-8E94-F895A3AD4563}"/>
    <dgm:cxn modelId="{AD1B07E6-032B-410D-A92B-3EE62BCED5A2}" type="presOf" srcId="{930DFA1B-D964-4C64-B501-62548B7E2897}" destId="{BF3348BC-0527-43FC-BF81-7EC80B122CD1}" srcOrd="0" destOrd="0" presId="urn:microsoft.com/office/officeart/2005/8/layout/default"/>
    <dgm:cxn modelId="{C89B12F6-5C20-4DB2-984C-D8E1BD37C18A}" srcId="{35D52D52-139E-4A9A-BAA4-8B57610421EE}" destId="{2DBC7B7D-F74E-4573-B6FA-8D234B0B85EB}" srcOrd="4" destOrd="0" parTransId="{C9AFE60C-4F1A-4B72-BDD5-FB6DDD2D7E27}" sibTransId="{F8E4EF06-857E-42F7-8651-C1503D8F4E6A}"/>
    <dgm:cxn modelId="{896AF673-25B8-418C-9CB2-97B007EF322D}" type="presParOf" srcId="{3C33CE53-E7D9-4007-B9BC-467C42AC88C0}" destId="{1F1AB55F-A505-4FCE-81AE-7A9C68E51E9B}" srcOrd="0" destOrd="0" presId="urn:microsoft.com/office/officeart/2005/8/layout/default"/>
    <dgm:cxn modelId="{86C6D32D-9B5B-42E2-97EB-7F5A06754B70}" type="presParOf" srcId="{3C33CE53-E7D9-4007-B9BC-467C42AC88C0}" destId="{A1FAFF3A-CEBF-4D63-B636-43743E89DDBD}" srcOrd="1" destOrd="0" presId="urn:microsoft.com/office/officeart/2005/8/layout/default"/>
    <dgm:cxn modelId="{5C3CECC4-ED3D-4B9E-8ACF-951685CA0DE6}" type="presParOf" srcId="{3C33CE53-E7D9-4007-B9BC-467C42AC88C0}" destId="{BF3348BC-0527-43FC-BF81-7EC80B122CD1}" srcOrd="2" destOrd="0" presId="urn:microsoft.com/office/officeart/2005/8/layout/default"/>
    <dgm:cxn modelId="{9B2C3E94-40C5-4874-8A50-93DEC408426A}" type="presParOf" srcId="{3C33CE53-E7D9-4007-B9BC-467C42AC88C0}" destId="{D910216A-130A-4A31-AA33-1B8CD4C4DC04}" srcOrd="3" destOrd="0" presId="urn:microsoft.com/office/officeart/2005/8/layout/default"/>
    <dgm:cxn modelId="{FCA65CA5-0634-49D9-818F-E0F0790D18DB}" type="presParOf" srcId="{3C33CE53-E7D9-4007-B9BC-467C42AC88C0}" destId="{6875A0E7-BC4C-4049-A07C-40C244D51151}" srcOrd="4" destOrd="0" presId="urn:microsoft.com/office/officeart/2005/8/layout/default"/>
    <dgm:cxn modelId="{ECB9179C-6FAD-4321-B3FE-E62202E5A239}" type="presParOf" srcId="{3C33CE53-E7D9-4007-B9BC-467C42AC88C0}" destId="{E4160B8A-A634-400F-822B-35889F2FBB7D}" srcOrd="5" destOrd="0" presId="urn:microsoft.com/office/officeart/2005/8/layout/default"/>
    <dgm:cxn modelId="{9F711DC5-6D3A-4A33-ACB8-EC9291DD994F}" type="presParOf" srcId="{3C33CE53-E7D9-4007-B9BC-467C42AC88C0}" destId="{8E76E3DA-F3D5-45E4-B335-C1C4FEF8EB34}" srcOrd="6" destOrd="0" presId="urn:microsoft.com/office/officeart/2005/8/layout/default"/>
    <dgm:cxn modelId="{A1F49289-C961-4979-954F-640169EA2278}" type="presParOf" srcId="{3C33CE53-E7D9-4007-B9BC-467C42AC88C0}" destId="{240E9C35-5C4F-46EC-99CC-51F2BC8E775E}" srcOrd="7" destOrd="0" presId="urn:microsoft.com/office/officeart/2005/8/layout/default"/>
    <dgm:cxn modelId="{4ED524AD-4CA6-435A-A15B-4740E386FC21}" type="presParOf" srcId="{3C33CE53-E7D9-4007-B9BC-467C42AC88C0}" destId="{72851A22-D631-4BE4-84CC-9AF0F8AA48B0}" srcOrd="8" destOrd="0" presId="urn:microsoft.com/office/officeart/2005/8/layout/default"/>
    <dgm:cxn modelId="{25B3B88C-8AD5-4301-8F44-17C1BD9FF79B}" type="presParOf" srcId="{3C33CE53-E7D9-4007-B9BC-467C42AC88C0}" destId="{0B1CAAC6-1F90-4D4B-952E-4846E1B0F892}" srcOrd="9" destOrd="0" presId="urn:microsoft.com/office/officeart/2005/8/layout/default"/>
    <dgm:cxn modelId="{F970ECFB-2D50-4E6A-946A-AC76678AC5FA}" type="presParOf" srcId="{3C33CE53-E7D9-4007-B9BC-467C42AC88C0}" destId="{51E65B29-1BD7-42E2-9F92-89B3339A8C62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1BC08B-A901-4197-946A-E7196C1C9774}">
      <dsp:nvSpPr>
        <dsp:cNvPr id="0" name=""/>
        <dsp:cNvSpPr/>
      </dsp:nvSpPr>
      <dsp:spPr>
        <a:xfrm>
          <a:off x="4718" y="0"/>
          <a:ext cx="1864352" cy="5691179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6350" cap="flat" cmpd="sng" algn="ctr">
          <a:solidFill>
            <a:schemeClr val="accent1">
              <a:lumMod val="40000"/>
              <a:lumOff val="60000"/>
            </a:schemeClr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282706" tIns="0" rIns="282706" bIns="0" numCol="1" spcCol="1270" rtlCol="0" anchor="ctr" anchorCtr="0">
          <a:noAutofit/>
        </a:bodyPr>
        <a:lstStyle/>
        <a:p>
          <a:pPr marL="0" marR="0" lvl="0" indent="0" algn="ctr" defTabSz="844550" rtl="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 typeface="Arial" panose="020B0604020202020204" pitchFamily="34" charset="0"/>
            <a:buNone/>
            <a:tabLst/>
            <a:defRPr/>
          </a:pPr>
          <a:r>
            <a:rPr lang="en-US" sz="1900" b="0" i="0" kern="1200" dirty="0">
              <a:solidFill>
                <a:srgbClr val="0072CE">
                  <a:lumMod val="50000"/>
                </a:srgbClr>
              </a:solidFill>
              <a:latin typeface="Arial" panose="020B0604020202020204"/>
              <a:ea typeface="+mn-ea"/>
              <a:cs typeface="+mn-cs"/>
            </a:rPr>
            <a:t>Optimizing Packet Processing</a:t>
          </a:r>
        </a:p>
      </dsp:txBody>
      <dsp:txXfrm>
        <a:off x="4718" y="0"/>
        <a:ext cx="1864352" cy="1707353"/>
      </dsp:txXfrm>
    </dsp:sp>
    <dsp:sp modelId="{ACD63894-1B50-4F1E-875F-A5D046E9ECBA}">
      <dsp:nvSpPr>
        <dsp:cNvPr id="0" name=""/>
        <dsp:cNvSpPr/>
      </dsp:nvSpPr>
      <dsp:spPr>
        <a:xfrm>
          <a:off x="68218" y="1707353"/>
          <a:ext cx="1737353" cy="3699266"/>
        </a:xfrm>
        <a:prstGeom prst="roundRect">
          <a:avLst>
            <a:gd name="adj" fmla="val 10000"/>
          </a:avLst>
        </a:prstGeom>
        <a:solidFill>
          <a:srgbClr val="00B5E2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800" kern="1200" dirty="0">
              <a:solidFill>
                <a:srgbClr val="FFFFFF"/>
              </a:solidFill>
              <a:latin typeface="Arial" panose="020B0604020202020204"/>
              <a:ea typeface="+mn-ea"/>
              <a:cs typeface="+mn-cs"/>
            </a:rPr>
            <a:t>OVS processes the initial packets and offloads the flow to hardware, enabling subsequent packets to be handled via fast path through hardware lookup</a:t>
          </a:r>
        </a:p>
      </dsp:txBody>
      <dsp:txXfrm>
        <a:off x="119103" y="1758238"/>
        <a:ext cx="1635583" cy="3597496"/>
      </dsp:txXfrm>
    </dsp:sp>
    <dsp:sp modelId="{639E9A6A-9B12-4F4A-A543-75BA94E8B212}">
      <dsp:nvSpPr>
        <dsp:cNvPr id="0" name=""/>
        <dsp:cNvSpPr/>
      </dsp:nvSpPr>
      <dsp:spPr>
        <a:xfrm>
          <a:off x="2008898" y="0"/>
          <a:ext cx="1864352" cy="5691179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282706" tIns="0" rIns="282706" bIns="0" numCol="1" spcCol="1270" rtlCol="0" anchor="ctr" anchorCtr="0">
          <a:noAutofit/>
        </a:bodyPr>
        <a:lstStyle/>
        <a:p>
          <a:pPr marL="0" marR="0" lvl="0" indent="0" algn="ctr" defTabSz="622300" rtl="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 typeface="Arial" panose="020B0604020202020204" pitchFamily="34" charset="0"/>
            <a:buNone/>
            <a:tabLst/>
            <a:defRPr/>
          </a:pPr>
          <a:r>
            <a:rPr lang="en-US" sz="1900" b="0" i="0" kern="1200" dirty="0">
              <a:solidFill>
                <a:srgbClr val="0072CE">
                  <a:lumMod val="50000"/>
                </a:srgbClr>
              </a:solidFill>
              <a:latin typeface="Arial" panose="020B0604020202020204"/>
              <a:ea typeface="+mn-ea"/>
              <a:cs typeface="+mn-cs"/>
            </a:rPr>
            <a:t>Maximize Hardware Utilization</a:t>
          </a:r>
          <a:endParaRPr lang="en-US" sz="1900" kern="1200" dirty="0">
            <a:solidFill>
              <a:srgbClr val="FFFFFF"/>
            </a:solidFill>
            <a:latin typeface="Arial" panose="020B0604020202020204"/>
            <a:ea typeface="+mn-ea"/>
            <a:cs typeface="+mn-cs"/>
          </a:endParaRPr>
        </a:p>
      </dsp:txBody>
      <dsp:txXfrm>
        <a:off x="2008898" y="0"/>
        <a:ext cx="1864352" cy="1707353"/>
      </dsp:txXfrm>
    </dsp:sp>
    <dsp:sp modelId="{518EB46A-A730-4D61-9D40-53CBFEB11611}">
      <dsp:nvSpPr>
        <dsp:cNvPr id="0" name=""/>
        <dsp:cNvSpPr/>
      </dsp:nvSpPr>
      <dsp:spPr>
        <a:xfrm>
          <a:off x="2072398" y="1707353"/>
          <a:ext cx="1737353" cy="36992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800" kern="1200" dirty="0">
              <a:solidFill>
                <a:srgbClr val="FFFFFF"/>
              </a:solidFill>
              <a:latin typeface="Arial" panose="020B0604020202020204"/>
              <a:ea typeface="+mn-ea"/>
              <a:cs typeface="+mn-cs"/>
            </a:rPr>
            <a:t>Maximize hardware accelerators utilization by integrating with OVS hardware offloading features</a:t>
          </a:r>
        </a:p>
      </dsp:txBody>
      <dsp:txXfrm>
        <a:off x="2123283" y="1758238"/>
        <a:ext cx="1635583" cy="3597496"/>
      </dsp:txXfrm>
    </dsp:sp>
    <dsp:sp modelId="{DB873F2E-2DF2-4D0F-A793-F86C4DA759C4}">
      <dsp:nvSpPr>
        <dsp:cNvPr id="0" name=""/>
        <dsp:cNvSpPr/>
      </dsp:nvSpPr>
      <dsp:spPr>
        <a:xfrm>
          <a:off x="4013077" y="0"/>
          <a:ext cx="1864352" cy="5691179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6350" cap="flat" cmpd="sng" algn="ctr">
          <a:solidFill>
            <a:schemeClr val="accent1">
              <a:lumMod val="20000"/>
              <a:lumOff val="80000"/>
            </a:schemeClr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282706" tIns="0" rIns="282706" bIns="0" numCol="1" spcCol="1270" rtlCol="0" anchor="ctr" anchorCtr="0">
          <a:noAutofit/>
        </a:bodyPr>
        <a:lstStyle/>
        <a:p>
          <a:pPr marL="0" marR="0" lvl="0" indent="0" algn="ctr" defTabSz="844550" rtl="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 typeface="Arial" panose="020B0604020202020204" pitchFamily="34" charset="0"/>
            <a:buNone/>
            <a:tabLst/>
            <a:defRPr/>
          </a:pPr>
          <a:r>
            <a:rPr lang="en-US" sz="1900" b="0" i="0" kern="1200" dirty="0">
              <a:solidFill>
                <a:srgbClr val="0072CE">
                  <a:lumMod val="50000"/>
                </a:srgbClr>
              </a:solidFill>
              <a:latin typeface="Arial" panose="020B0604020202020204"/>
              <a:ea typeface="+mn-ea"/>
              <a:cs typeface="+mn-cs"/>
            </a:rPr>
            <a:t>Lower CPU Utilization</a:t>
          </a:r>
        </a:p>
      </dsp:txBody>
      <dsp:txXfrm>
        <a:off x="4013077" y="0"/>
        <a:ext cx="1864352" cy="1707353"/>
      </dsp:txXfrm>
    </dsp:sp>
    <dsp:sp modelId="{A39E6B7A-B48F-482A-9600-348BD39162CB}">
      <dsp:nvSpPr>
        <dsp:cNvPr id="0" name=""/>
        <dsp:cNvSpPr/>
      </dsp:nvSpPr>
      <dsp:spPr>
        <a:xfrm>
          <a:off x="4076577" y="1707353"/>
          <a:ext cx="1737353" cy="3699266"/>
        </a:xfrm>
        <a:prstGeom prst="roundRect">
          <a:avLst>
            <a:gd name="adj" fmla="val 10000"/>
          </a:avLst>
        </a:prstGeom>
        <a:solidFill>
          <a:srgbClr val="00B5E2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800" kern="1200" dirty="0">
              <a:solidFill>
                <a:srgbClr val="FFFFFF"/>
              </a:solidFill>
              <a:latin typeface="Arial" panose="020B0604020202020204"/>
              <a:ea typeface="+mn-ea"/>
              <a:cs typeface="+mn-cs"/>
            </a:rPr>
            <a:t>Free up CPU resources for other tasks, improving overall system efficiency</a:t>
          </a:r>
        </a:p>
      </dsp:txBody>
      <dsp:txXfrm>
        <a:off x="4127462" y="1758238"/>
        <a:ext cx="1635583" cy="3597496"/>
      </dsp:txXfrm>
    </dsp:sp>
    <dsp:sp modelId="{84AA09E4-8AA7-4595-9B98-782BCD6081E2}">
      <dsp:nvSpPr>
        <dsp:cNvPr id="0" name=""/>
        <dsp:cNvSpPr/>
      </dsp:nvSpPr>
      <dsp:spPr>
        <a:xfrm>
          <a:off x="6017257" y="0"/>
          <a:ext cx="1864352" cy="5691179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6350" cap="flat" cmpd="sng" algn="ctr">
          <a:solidFill>
            <a:schemeClr val="accent1">
              <a:lumMod val="20000"/>
              <a:lumOff val="80000"/>
            </a:schemeClr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282706" tIns="0" rIns="282706" bIns="0" numCol="1" spcCol="1270" rtlCol="0" anchor="ctr" anchorCtr="0">
          <a:noAutofit/>
        </a:bodyPr>
        <a:lstStyle/>
        <a:p>
          <a:pPr marL="0" marR="0" lvl="0" indent="0" algn="ctr" defTabSz="844550" rtl="0" eaLnBrk="1" fontAlgn="auto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 typeface="Arial" panose="020B0604020202020204" pitchFamily="34" charset="0"/>
            <a:buNone/>
            <a:tabLst/>
            <a:defRPr/>
          </a:pPr>
          <a:r>
            <a:rPr lang="en-US" sz="1900" b="0" i="0" kern="1200" dirty="0">
              <a:solidFill>
                <a:srgbClr val="0072CE">
                  <a:lumMod val="50000"/>
                </a:srgbClr>
              </a:solidFill>
              <a:latin typeface="Arial" panose="020B0604020202020204"/>
              <a:ea typeface="+mn-ea"/>
              <a:cs typeface="+mn-cs"/>
            </a:rPr>
            <a:t>No Custom changes to OVS</a:t>
          </a:r>
        </a:p>
      </dsp:txBody>
      <dsp:txXfrm>
        <a:off x="6017257" y="0"/>
        <a:ext cx="1864352" cy="1707353"/>
      </dsp:txXfrm>
    </dsp:sp>
    <dsp:sp modelId="{B97D721C-CED3-4A60-A8C5-E3BA8688B7DC}">
      <dsp:nvSpPr>
        <dsp:cNvPr id="0" name=""/>
        <dsp:cNvSpPr/>
      </dsp:nvSpPr>
      <dsp:spPr>
        <a:xfrm>
          <a:off x="6080757" y="1707353"/>
          <a:ext cx="1737353" cy="3699266"/>
        </a:xfrm>
        <a:prstGeom prst="roundRect">
          <a:avLst>
            <a:gd name="adj" fmla="val 10000"/>
          </a:avLst>
        </a:prstGeom>
        <a:solidFill>
          <a:srgbClr val="00B5E2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800" kern="1200" dirty="0">
              <a:solidFill>
                <a:srgbClr val="FFFFFF"/>
              </a:solidFill>
              <a:latin typeface="Arial" panose="020B0604020202020204"/>
              <a:ea typeface="+mn-ea"/>
              <a:cs typeface="+mn-cs"/>
            </a:rPr>
            <a:t>Implement solutions without custom changes to OVS ensuring seamless integration of standard frameworks on Marvell platforms</a:t>
          </a:r>
        </a:p>
      </dsp:txBody>
      <dsp:txXfrm>
        <a:off x="6131642" y="1758238"/>
        <a:ext cx="1635583" cy="3597496"/>
      </dsp:txXfrm>
    </dsp:sp>
    <dsp:sp modelId="{21E2528E-9E5A-4B8D-BC42-4B1F190D23F7}">
      <dsp:nvSpPr>
        <dsp:cNvPr id="0" name=""/>
        <dsp:cNvSpPr/>
      </dsp:nvSpPr>
      <dsp:spPr>
        <a:xfrm>
          <a:off x="8021436" y="0"/>
          <a:ext cx="1864352" cy="5691179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accent1">
              <a:lumMod val="20000"/>
              <a:lumOff val="80000"/>
            </a:schemeClr>
          </a:solidFill>
          <a:prstDash val="solid"/>
          <a:miter lim="800000"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2706" tIns="0" rIns="282706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900" b="0" i="0" kern="1200" dirty="0">
              <a:solidFill>
                <a:srgbClr val="0072CE">
                  <a:lumMod val="50000"/>
                </a:srgbClr>
              </a:solidFill>
              <a:latin typeface="Arial" panose="020B0604020202020204"/>
              <a:ea typeface="+mn-ea"/>
              <a:cs typeface="+mn-cs"/>
            </a:rPr>
            <a:t>Addressing Hardware Constraints</a:t>
          </a:r>
        </a:p>
      </dsp:txBody>
      <dsp:txXfrm>
        <a:off x="8021436" y="0"/>
        <a:ext cx="1864352" cy="1707353"/>
      </dsp:txXfrm>
    </dsp:sp>
    <dsp:sp modelId="{791FBC6A-E557-49E8-BBBE-348472086CF8}">
      <dsp:nvSpPr>
        <dsp:cNvPr id="0" name=""/>
        <dsp:cNvSpPr/>
      </dsp:nvSpPr>
      <dsp:spPr>
        <a:xfrm>
          <a:off x="8084936" y="1707353"/>
          <a:ext cx="1737353" cy="36992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800" kern="1200" dirty="0"/>
            <a:t>Mitigate hardware limitations through optimized software implementation that enhance overall functionality</a:t>
          </a:r>
          <a:endParaRPr lang="en-US" sz="1800" b="0" i="0" kern="1200" dirty="0"/>
        </a:p>
      </dsp:txBody>
      <dsp:txXfrm>
        <a:off x="8135821" y="1758238"/>
        <a:ext cx="1635583" cy="3597496"/>
      </dsp:txXfrm>
    </dsp:sp>
    <dsp:sp modelId="{94337E46-6C86-4F48-874B-1B21481A1DAB}">
      <dsp:nvSpPr>
        <dsp:cNvPr id="0" name=""/>
        <dsp:cNvSpPr/>
      </dsp:nvSpPr>
      <dsp:spPr>
        <a:xfrm>
          <a:off x="10025616" y="0"/>
          <a:ext cx="1864352" cy="5691179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accent1">
              <a:lumMod val="20000"/>
              <a:lumOff val="80000"/>
            </a:schemeClr>
          </a:solidFill>
          <a:prstDash val="solid"/>
          <a:miter lim="800000"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2706" tIns="0" rIns="282706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700" b="0" i="0" kern="1200" dirty="0">
              <a:solidFill>
                <a:srgbClr val="0072CE">
                  <a:lumMod val="50000"/>
                </a:srgbClr>
              </a:solidFill>
              <a:latin typeface="Arial" panose="020B0604020202020204"/>
              <a:ea typeface="+mn-ea"/>
              <a:cs typeface="+mn-cs"/>
            </a:rPr>
            <a:t>Seamless Configuration</a:t>
          </a:r>
        </a:p>
      </dsp:txBody>
      <dsp:txXfrm>
        <a:off x="10025616" y="0"/>
        <a:ext cx="1864352" cy="1707353"/>
      </dsp:txXfrm>
    </dsp:sp>
    <dsp:sp modelId="{06856D14-6CA2-4391-8FB6-3E22900B26D9}">
      <dsp:nvSpPr>
        <dsp:cNvPr id="0" name=""/>
        <dsp:cNvSpPr/>
      </dsp:nvSpPr>
      <dsp:spPr>
        <a:xfrm>
          <a:off x="10089115" y="1707353"/>
          <a:ext cx="1737353" cy="36992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Utilize standard OVS utilities and network automation to simplify network configuration and management</a:t>
          </a:r>
          <a:endParaRPr lang="en-US" sz="1800" b="0" i="0" kern="1200" dirty="0"/>
        </a:p>
      </dsp:txBody>
      <dsp:txXfrm>
        <a:off x="10140000" y="1758238"/>
        <a:ext cx="1635583" cy="35974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16EE74-BBEA-445B-B34B-6EDEFCF8F7EF}">
      <dsp:nvSpPr>
        <dsp:cNvPr id="0" name=""/>
        <dsp:cNvSpPr/>
      </dsp:nvSpPr>
      <dsp:spPr>
        <a:xfrm>
          <a:off x="4512" y="15925"/>
          <a:ext cx="2713229" cy="489600"/>
        </a:xfrm>
        <a:prstGeom prst="rect">
          <a:avLst/>
        </a:prstGeom>
        <a:solidFill>
          <a:srgbClr val="E0004D">
            <a:lumMod val="50000"/>
          </a:srgbClr>
        </a:solidFill>
        <a:ln w="12700" cap="flat" cmpd="sng" algn="ctr">
          <a:solidFill>
            <a:srgbClr val="FFA400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rgbClr val="FFFFFF"/>
              </a:solidFill>
              <a:latin typeface="Arial" panose="020B0604020202020204"/>
              <a:ea typeface="+mn-ea"/>
              <a:cs typeface="+mn-cs"/>
            </a:rPr>
            <a:t>VM1 to </a:t>
          </a:r>
          <a:r>
            <a:rPr lang="en-US" sz="1100" kern="1200" dirty="0" err="1">
              <a:solidFill>
                <a:srgbClr val="FFFFFF"/>
              </a:solidFill>
              <a:latin typeface="Arial" panose="020B0604020202020204"/>
              <a:ea typeface="+mn-ea"/>
              <a:cs typeface="+mn-cs"/>
            </a:rPr>
            <a:t>VMn</a:t>
          </a:r>
          <a:endParaRPr lang="en-US" sz="1100" kern="1200" dirty="0">
            <a:solidFill>
              <a:srgbClr val="FFFFFF"/>
            </a:solidFill>
            <a:latin typeface="Arial" panose="020B0604020202020204"/>
            <a:ea typeface="+mn-ea"/>
            <a:cs typeface="+mn-cs"/>
          </a:endParaRPr>
        </a:p>
      </dsp:txBody>
      <dsp:txXfrm>
        <a:off x="4512" y="15925"/>
        <a:ext cx="2713229" cy="489600"/>
      </dsp:txXfrm>
    </dsp:sp>
    <dsp:sp modelId="{CC9E8558-664F-44C6-9078-B91FF497C2B9}">
      <dsp:nvSpPr>
        <dsp:cNvPr id="0" name=""/>
        <dsp:cNvSpPr/>
      </dsp:nvSpPr>
      <dsp:spPr>
        <a:xfrm>
          <a:off x="0" y="488741"/>
          <a:ext cx="2713229" cy="1207456"/>
        </a:xfrm>
        <a:prstGeom prst="rect">
          <a:avLst/>
        </a:prstGeom>
        <a:solidFill>
          <a:schemeClr val="accent6">
            <a:lumMod val="20000"/>
            <a:lumOff val="80000"/>
            <a:alpha val="9000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First packet from VM1 is steered to OVS for classification and flow offloading to the hardware.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Subsequent packets hit the offloaded flow and reach VM1 directly.</a:t>
          </a:r>
        </a:p>
      </dsp:txBody>
      <dsp:txXfrm>
        <a:off x="0" y="488741"/>
        <a:ext cx="2713229" cy="1207456"/>
      </dsp:txXfrm>
    </dsp:sp>
    <dsp:sp modelId="{394F73F2-C419-49A1-A5C8-6A99EAB0AEB2}">
      <dsp:nvSpPr>
        <dsp:cNvPr id="0" name=""/>
        <dsp:cNvSpPr/>
      </dsp:nvSpPr>
      <dsp:spPr>
        <a:xfrm>
          <a:off x="3097594" y="15925"/>
          <a:ext cx="2713229" cy="489600"/>
        </a:xfrm>
        <a:prstGeom prst="rect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Wire to VM1</a:t>
          </a:r>
        </a:p>
      </dsp:txBody>
      <dsp:txXfrm>
        <a:off x="3097594" y="15925"/>
        <a:ext cx="2713229" cy="489600"/>
      </dsp:txXfrm>
    </dsp:sp>
    <dsp:sp modelId="{0CAF2A61-D77F-4364-B697-8794F94E153A}">
      <dsp:nvSpPr>
        <dsp:cNvPr id="0" name=""/>
        <dsp:cNvSpPr/>
      </dsp:nvSpPr>
      <dsp:spPr>
        <a:xfrm>
          <a:off x="3097594" y="505525"/>
          <a:ext cx="2713229" cy="1207456"/>
        </a:xfrm>
        <a:prstGeom prst="rect">
          <a:avLst/>
        </a:prstGeom>
        <a:solidFill>
          <a:schemeClr val="accent3">
            <a:lumMod val="20000"/>
            <a:lumOff val="80000"/>
            <a:alpha val="9000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First packet from wire is received by all VMs as result of ARP broadcast.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Destined VM replies and gets the respective flow offloaded to hardware via OVS.</a:t>
          </a:r>
        </a:p>
      </dsp:txBody>
      <dsp:txXfrm>
        <a:off x="3097594" y="505525"/>
        <a:ext cx="2713229" cy="1207456"/>
      </dsp:txXfrm>
    </dsp:sp>
    <dsp:sp modelId="{ACF48B62-A264-45A2-8468-D77490A99066}">
      <dsp:nvSpPr>
        <dsp:cNvPr id="0" name=""/>
        <dsp:cNvSpPr/>
      </dsp:nvSpPr>
      <dsp:spPr>
        <a:xfrm>
          <a:off x="6190676" y="15925"/>
          <a:ext cx="2713229" cy="489600"/>
        </a:xfrm>
        <a:prstGeom prst="rect">
          <a:avLst/>
        </a:prstGeom>
        <a:solidFill>
          <a:schemeClr val="accent5"/>
        </a:solidFill>
        <a:ln w="28575" cap="flat" cmpd="sng" algn="ctr">
          <a:solidFill>
            <a:schemeClr val="accent5"/>
          </a:solidFill>
          <a:prstDash val="solid"/>
          <a:miter lim="800000"/>
          <a:headEnd type="triangle" w="med" len="med"/>
          <a:tailEnd type="triangle" w="med" len="med"/>
        </a:ln>
        <a:effectLst/>
      </dsp:spPr>
      <dsp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Kernel </a:t>
          </a:r>
          <a:r>
            <a:rPr lang="en-US" sz="1100" kern="1200" dirty="0" err="1"/>
            <a:t>VFm</a:t>
          </a:r>
          <a:r>
            <a:rPr lang="en-US" sz="1100" kern="1200" dirty="0"/>
            <a:t> to Wire</a:t>
          </a:r>
        </a:p>
      </dsp:txBody>
      <dsp:txXfrm>
        <a:off x="6190676" y="15925"/>
        <a:ext cx="2713229" cy="489600"/>
      </dsp:txXfrm>
    </dsp:sp>
    <dsp:sp modelId="{914B1A25-84C6-4484-93DE-4E7C34678378}">
      <dsp:nvSpPr>
        <dsp:cNvPr id="0" name=""/>
        <dsp:cNvSpPr/>
      </dsp:nvSpPr>
      <dsp:spPr>
        <a:xfrm>
          <a:off x="6190676" y="505525"/>
          <a:ext cx="2713229" cy="1207456"/>
        </a:xfrm>
        <a:prstGeom prst="rect">
          <a:avLst/>
        </a:prstGeom>
        <a:solidFill>
          <a:schemeClr val="accent5">
            <a:lumMod val="20000"/>
            <a:lumOff val="80000"/>
            <a:alpha val="9000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VF port not part of </a:t>
          </a:r>
          <a:r>
            <a:rPr lang="en-US" sz="1100" kern="1200" dirty="0" err="1"/>
            <a:t>ovs</a:t>
          </a:r>
          <a:r>
            <a:rPr lang="en-US" sz="1100" kern="1200" dirty="0"/>
            <a:t>-offload application communicates with its respective OVS representor port HW via HW loopback block.</a:t>
          </a:r>
        </a:p>
      </dsp:txBody>
      <dsp:txXfrm>
        <a:off x="6190676" y="505525"/>
        <a:ext cx="2713229" cy="1207456"/>
      </dsp:txXfrm>
    </dsp:sp>
    <dsp:sp modelId="{27602CC2-06E0-4932-93A3-3A4C28FD3F9A}">
      <dsp:nvSpPr>
        <dsp:cNvPr id="0" name=""/>
        <dsp:cNvSpPr/>
      </dsp:nvSpPr>
      <dsp:spPr>
        <a:xfrm>
          <a:off x="9283758" y="15925"/>
          <a:ext cx="2713229" cy="489600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Tunnel Transfer</a:t>
          </a:r>
        </a:p>
      </dsp:txBody>
      <dsp:txXfrm>
        <a:off x="9283758" y="15925"/>
        <a:ext cx="2713229" cy="489600"/>
      </dsp:txXfrm>
    </dsp:sp>
    <dsp:sp modelId="{188BF2CA-873A-4FE2-A62B-037FC359EA79}">
      <dsp:nvSpPr>
        <dsp:cNvPr id="0" name=""/>
        <dsp:cNvSpPr/>
      </dsp:nvSpPr>
      <dsp:spPr>
        <a:xfrm>
          <a:off x="9283758" y="505525"/>
          <a:ext cx="2713229" cy="1207456"/>
        </a:xfrm>
        <a:prstGeom prst="rect">
          <a:avLst/>
        </a:prstGeom>
        <a:solidFill>
          <a:schemeClr val="accent4">
            <a:lumMod val="20000"/>
            <a:lumOff val="8000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First packet from </a:t>
          </a:r>
          <a:r>
            <a:rPr lang="en-US" sz="1100" kern="1200" dirty="0" err="1"/>
            <a:t>VMn</a:t>
          </a:r>
          <a:r>
            <a:rPr lang="en-US" sz="1100" kern="1200" dirty="0"/>
            <a:t> undergoes encapsulation by OVS and same flow gets offloaded.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On reception OVS decapsulates the packet and steers the plain packet to </a:t>
          </a:r>
          <a:r>
            <a:rPr lang="en-US" sz="1100" kern="1200" dirty="0" err="1"/>
            <a:t>VMn</a:t>
          </a:r>
          <a:r>
            <a:rPr lang="en-US" sz="1100" kern="1200" dirty="0"/>
            <a:t>. </a:t>
          </a:r>
        </a:p>
      </dsp:txBody>
      <dsp:txXfrm>
        <a:off x="9283758" y="505525"/>
        <a:ext cx="2713229" cy="120745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1842B6-860E-4262-AB0D-B8460D588784}">
      <dsp:nvSpPr>
        <dsp:cNvPr id="0" name=""/>
        <dsp:cNvSpPr/>
      </dsp:nvSpPr>
      <dsp:spPr>
        <a:xfrm rot="5400000">
          <a:off x="-289435" y="295165"/>
          <a:ext cx="1929572" cy="1350700"/>
        </a:xfrm>
        <a:prstGeom prst="chevron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chemeClr val="accent3">
                  <a:lumMod val="50000"/>
                </a:schemeClr>
              </a:solidFill>
            </a:rPr>
            <a:t>Completed</a:t>
          </a:r>
        </a:p>
      </dsp:txBody>
      <dsp:txXfrm rot="-5400000">
        <a:off x="1" y="681079"/>
        <a:ext cx="1350700" cy="578872"/>
      </dsp:txXfrm>
    </dsp:sp>
    <dsp:sp modelId="{28D959B4-3BAC-4359-A4AC-03282AC1BD9A}">
      <dsp:nvSpPr>
        <dsp:cNvPr id="0" name=""/>
        <dsp:cNvSpPr/>
      </dsp:nvSpPr>
      <dsp:spPr>
        <a:xfrm rot="5400000">
          <a:off x="5765001" y="-4408571"/>
          <a:ext cx="1254221" cy="1008282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 dirty="0">
            <a:solidFill>
              <a:schemeClr val="tx1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 dirty="0">
            <a:solidFill>
              <a:schemeClr val="tx1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 dirty="0">
            <a:solidFill>
              <a:schemeClr val="tx1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noProof="0" dirty="0">
              <a:solidFill>
                <a:schemeClr val="tx1"/>
              </a:solidFill>
              <a:latin typeface="+mn-lt"/>
              <a:ea typeface="+mn-ea"/>
              <a:cs typeface="+mn-cs"/>
            </a:rPr>
            <a:t>Plain packet Switching Between Host VMs and outside network</a:t>
          </a:r>
          <a:endParaRPr lang="en-US" sz="1800" kern="1200" dirty="0">
            <a:solidFill>
              <a:schemeClr val="tx1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srgbClr val="212322"/>
              </a:solidFill>
              <a:latin typeface="Arial" panose="020B0604020202020204"/>
              <a:ea typeface="+mn-ea"/>
              <a:cs typeface="+mn-cs"/>
            </a:rPr>
            <a:t>Hardware offloading for VLAN tagged traffic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srgbClr val="212322"/>
              </a:solidFill>
              <a:latin typeface="Arial" panose="020B0604020202020204"/>
              <a:ea typeface="+mn-ea"/>
              <a:cs typeface="+mn-cs"/>
            </a:rPr>
            <a:t>Tunnel Offloading with Optimized Software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 dirty="0">
            <a:solidFill>
              <a:srgbClr val="212322"/>
            </a:solidFill>
            <a:latin typeface="Arial" panose="020B0604020202020204"/>
            <a:ea typeface="+mn-ea"/>
            <a:cs typeface="+mn-cs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 dirty="0">
            <a:solidFill>
              <a:schemeClr val="tx1"/>
            </a:solidFill>
          </a:endParaRPr>
        </a:p>
      </dsp:txBody>
      <dsp:txXfrm rot="-5400000">
        <a:off x="1350700" y="66956"/>
        <a:ext cx="10021598" cy="1131769"/>
      </dsp:txXfrm>
    </dsp:sp>
    <dsp:sp modelId="{1E390939-B6FD-454E-AB74-66FF3373B1A9}">
      <dsp:nvSpPr>
        <dsp:cNvPr id="0" name=""/>
        <dsp:cNvSpPr/>
      </dsp:nvSpPr>
      <dsp:spPr>
        <a:xfrm rot="5400000">
          <a:off x="-289435" y="2033983"/>
          <a:ext cx="1929572" cy="1350700"/>
        </a:xfrm>
        <a:prstGeom prst="chevron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chemeClr val="accent3">
                  <a:lumMod val="50000"/>
                </a:schemeClr>
              </a:solidFill>
            </a:rPr>
            <a:t>Ongoing</a:t>
          </a:r>
        </a:p>
      </dsp:txBody>
      <dsp:txXfrm rot="-5400000">
        <a:off x="1" y="2419897"/>
        <a:ext cx="1350700" cy="578872"/>
      </dsp:txXfrm>
    </dsp:sp>
    <dsp:sp modelId="{A3365C67-70FD-444F-BEFA-1171C9595EAF}">
      <dsp:nvSpPr>
        <dsp:cNvPr id="0" name=""/>
        <dsp:cNvSpPr/>
      </dsp:nvSpPr>
      <dsp:spPr>
        <a:xfrm rot="5400000">
          <a:off x="5765001" y="-2669753"/>
          <a:ext cx="1254221" cy="1008282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Connection Tracking </a:t>
          </a:r>
          <a:r>
            <a:rPr lang="en-US" sz="1800" u="sng" kern="1200" dirty="0"/>
            <a:t>DAO</a:t>
          </a:r>
          <a:r>
            <a:rPr lang="en-US" sz="1800" kern="1200" dirty="0"/>
            <a:t> Library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Advanced Flow management via </a:t>
          </a:r>
          <a:r>
            <a:rPr lang="en-US" sz="1800" u="sng" kern="1200" dirty="0"/>
            <a:t>DAO</a:t>
          </a:r>
          <a:r>
            <a:rPr lang="en-US" sz="1800" kern="1200" dirty="0"/>
            <a:t> Flow library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Courier New" panose="02070309020205020404" pitchFamily="49" charset="0"/>
            <a:buChar char="o"/>
          </a:pPr>
          <a:r>
            <a:rPr lang="en-US" sz="1400" kern="1200" dirty="0"/>
            <a:t> Flow offloading and aging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Courier New" panose="02070309020205020404" pitchFamily="49" charset="0"/>
            <a:buChar char="o"/>
          </a:pPr>
          <a:r>
            <a:rPr lang="en-US" sz="1400" kern="1200" dirty="0"/>
            <a:t> Cascaded flows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 dirty="0"/>
        </a:p>
      </dsp:txBody>
      <dsp:txXfrm rot="-5400000">
        <a:off x="1350700" y="1805774"/>
        <a:ext cx="10021598" cy="1131769"/>
      </dsp:txXfrm>
    </dsp:sp>
    <dsp:sp modelId="{C13A3320-B740-4A78-BCEF-187592802C9B}">
      <dsp:nvSpPr>
        <dsp:cNvPr id="0" name=""/>
        <dsp:cNvSpPr/>
      </dsp:nvSpPr>
      <dsp:spPr>
        <a:xfrm rot="5400000">
          <a:off x="-289435" y="3772801"/>
          <a:ext cx="1929572" cy="1350700"/>
        </a:xfrm>
        <a:prstGeom prst="chevron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chemeClr val="accent3">
                  <a:lumMod val="50000"/>
                </a:schemeClr>
              </a:solidFill>
            </a:rPr>
            <a:t>Planned</a:t>
          </a:r>
        </a:p>
      </dsp:txBody>
      <dsp:txXfrm rot="-5400000">
        <a:off x="1" y="4158715"/>
        <a:ext cx="1350700" cy="578872"/>
      </dsp:txXfrm>
    </dsp:sp>
    <dsp:sp modelId="{B47E826A-6D47-4DB3-B558-F23CB035AD69}">
      <dsp:nvSpPr>
        <dsp:cNvPr id="0" name=""/>
        <dsp:cNvSpPr/>
      </dsp:nvSpPr>
      <dsp:spPr>
        <a:xfrm rot="5400000">
          <a:off x="5737274" y="-930935"/>
          <a:ext cx="1254221" cy="1008282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endParaRPr lang="en-US" sz="1800" kern="1200" dirty="0">
            <a:solidFill>
              <a:srgbClr val="212322">
                <a:hueOff val="0"/>
                <a:satOff val="0"/>
                <a:lumOff val="0"/>
                <a:alphaOff val="0"/>
              </a:srgbClr>
            </a:solidFill>
            <a:latin typeface="Arial" panose="020B0604020202020204"/>
            <a:ea typeface="+mn-ea"/>
            <a:cs typeface="+mn-cs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800" kern="1200" dirty="0">
              <a:solidFill>
                <a:srgbClr val="212322">
                  <a:hueOff val="0"/>
                  <a:satOff val="0"/>
                  <a:lumOff val="0"/>
                  <a:alphaOff val="0"/>
                </a:srgbClr>
              </a:solidFill>
              <a:latin typeface="Arial" panose="020B0604020202020204"/>
              <a:ea typeface="+mn-ea"/>
              <a:cs typeface="+mn-cs"/>
            </a:rPr>
            <a:t>HW offloads enablement in OVS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Courier New" panose="02070309020205020404" pitchFamily="49" charset="0"/>
            <a:buChar char="o"/>
          </a:pPr>
          <a:r>
            <a:rPr lang="en-US" sz="1400" kern="1200" dirty="0">
              <a:solidFill>
                <a:srgbClr val="212322">
                  <a:hueOff val="0"/>
                  <a:satOff val="0"/>
                  <a:lumOff val="0"/>
                  <a:alphaOff val="0"/>
                </a:srgbClr>
              </a:solidFill>
              <a:latin typeface="Arial" panose="020B0604020202020204"/>
              <a:ea typeface="+mn-ea"/>
              <a:cs typeface="+mn-cs"/>
            </a:rPr>
            <a:t> IPsec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Courier New" panose="02070309020205020404" pitchFamily="49" charset="0"/>
            <a:buChar char="o"/>
          </a:pPr>
          <a:r>
            <a:rPr lang="en-US" sz="1400" kern="1200" dirty="0">
              <a:solidFill>
                <a:srgbClr val="212322">
                  <a:hueOff val="0"/>
                  <a:satOff val="0"/>
                  <a:lumOff val="0"/>
                  <a:alphaOff val="0"/>
                </a:srgbClr>
              </a:solidFill>
              <a:latin typeface="Arial" panose="020B0604020202020204"/>
              <a:ea typeface="+mn-ea"/>
              <a:cs typeface="+mn-cs"/>
            </a:rPr>
            <a:t> QoS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Courier New" panose="02070309020205020404" pitchFamily="49" charset="0"/>
            <a:buChar char="o"/>
          </a:pPr>
          <a:r>
            <a:rPr lang="en-US" sz="1400" kern="1200" dirty="0">
              <a:solidFill>
                <a:srgbClr val="212322">
                  <a:hueOff val="0"/>
                  <a:satOff val="0"/>
                  <a:lumOff val="0"/>
                  <a:alphaOff val="0"/>
                </a:srgbClr>
              </a:solidFill>
              <a:latin typeface="Arial" panose="020B0604020202020204"/>
              <a:ea typeface="+mn-ea"/>
              <a:cs typeface="+mn-cs"/>
            </a:rPr>
            <a:t>Connection tracking offload for DPDK provider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Courier New" panose="02070309020205020404" pitchFamily="49" charset="0"/>
            <a:buNone/>
          </a:pPr>
          <a:endParaRPr lang="en-US" sz="1800" kern="1200" dirty="0">
            <a:solidFill>
              <a:srgbClr val="212322">
                <a:hueOff val="0"/>
                <a:satOff val="0"/>
                <a:lumOff val="0"/>
                <a:alphaOff val="0"/>
              </a:srgbClr>
            </a:solidFill>
            <a:latin typeface="Arial" panose="020B0604020202020204"/>
            <a:ea typeface="+mn-ea"/>
            <a:cs typeface="+mn-cs"/>
          </a:endParaRPr>
        </a:p>
      </dsp:txBody>
      <dsp:txXfrm rot="-5400000">
        <a:off x="1322973" y="3544592"/>
        <a:ext cx="10021598" cy="113176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1AB55F-A505-4FCE-81AE-7A9C68E51E9B}">
      <dsp:nvSpPr>
        <dsp:cNvPr id="0" name=""/>
        <dsp:cNvSpPr/>
      </dsp:nvSpPr>
      <dsp:spPr>
        <a:xfrm>
          <a:off x="222389" y="48"/>
          <a:ext cx="3282386" cy="1969431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>
          <a:solidFill>
            <a:schemeClr val="accent1">
              <a:lumMod val="40000"/>
              <a:lumOff val="60000"/>
            </a:schemeClr>
          </a:solidFill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rgbClr val="0072CE">
                  <a:lumMod val="50000"/>
                </a:srgbClr>
              </a:solidFill>
              <a:latin typeface="Arial" panose="020B0604020202020204"/>
              <a:ea typeface="+mn-ea"/>
              <a:cs typeface="+mn-cs"/>
            </a:rPr>
            <a:t>OVS HW offload feature improves system performance significantly</a:t>
          </a:r>
        </a:p>
      </dsp:txBody>
      <dsp:txXfrm>
        <a:off x="222389" y="48"/>
        <a:ext cx="3282386" cy="1969431"/>
      </dsp:txXfrm>
    </dsp:sp>
    <dsp:sp modelId="{BF3348BC-0527-43FC-BF81-7EC80B122CD1}">
      <dsp:nvSpPr>
        <dsp:cNvPr id="0" name=""/>
        <dsp:cNvSpPr/>
      </dsp:nvSpPr>
      <dsp:spPr>
        <a:xfrm>
          <a:off x="3833014" y="48"/>
          <a:ext cx="3282386" cy="1969431"/>
        </a:xfrm>
        <a:prstGeom prst="rect">
          <a:avLst/>
        </a:prstGeom>
        <a:solidFill>
          <a:srgbClr val="00B5E2">
            <a:lumMod val="40000"/>
            <a:lumOff val="60000"/>
          </a:srgbClr>
        </a:solidFill>
        <a:ln w="12700" cap="flat" cmpd="sng" algn="ctr">
          <a:solidFill>
            <a:srgbClr val="00B5E2">
              <a:lumMod val="40000"/>
              <a:lumOff val="60000"/>
            </a:srgb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2">
          <a:schemeClr val="accent5">
            <a:shade val="15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rgbClr val="0072CE">
                  <a:lumMod val="50000"/>
                </a:srgbClr>
              </a:solidFill>
              <a:latin typeface="Arial" panose="020B0604020202020204"/>
              <a:ea typeface="+mn-ea"/>
              <a:cs typeface="+mn-cs"/>
            </a:rPr>
            <a:t>Synergizing Hardware and Software for Accelerated Packet Processing and Switching</a:t>
          </a:r>
        </a:p>
      </dsp:txBody>
      <dsp:txXfrm>
        <a:off x="3833014" y="48"/>
        <a:ext cx="3282386" cy="1969431"/>
      </dsp:txXfrm>
    </dsp:sp>
    <dsp:sp modelId="{6875A0E7-BC4C-4049-A07C-40C244D51151}">
      <dsp:nvSpPr>
        <dsp:cNvPr id="0" name=""/>
        <dsp:cNvSpPr/>
      </dsp:nvSpPr>
      <dsp:spPr>
        <a:xfrm>
          <a:off x="7443639" y="48"/>
          <a:ext cx="3282386" cy="1969431"/>
        </a:xfrm>
        <a:prstGeom prst="rect">
          <a:avLst/>
        </a:prstGeom>
        <a:solidFill>
          <a:srgbClr val="00B5E2">
            <a:lumMod val="40000"/>
            <a:lumOff val="60000"/>
          </a:srgbClr>
        </a:solidFill>
        <a:ln w="12700" cap="flat" cmpd="sng" algn="ctr">
          <a:solidFill>
            <a:srgbClr val="00B5E2">
              <a:lumMod val="40000"/>
              <a:lumOff val="60000"/>
            </a:srgb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2">
          <a:schemeClr val="accent5">
            <a:shade val="15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rgbClr val="0072CE">
                  <a:lumMod val="50000"/>
                </a:srgbClr>
              </a:solidFill>
              <a:latin typeface="Arial" panose="020B0604020202020204"/>
              <a:ea typeface="+mn-ea"/>
              <a:cs typeface="+mn-cs"/>
            </a:rPr>
            <a:t>Extra ARM cores available for business logic</a:t>
          </a:r>
        </a:p>
      </dsp:txBody>
      <dsp:txXfrm>
        <a:off x="7443639" y="48"/>
        <a:ext cx="3282386" cy="1969431"/>
      </dsp:txXfrm>
    </dsp:sp>
    <dsp:sp modelId="{8E76E3DA-F3D5-45E4-B335-C1C4FEF8EB34}">
      <dsp:nvSpPr>
        <dsp:cNvPr id="0" name=""/>
        <dsp:cNvSpPr/>
      </dsp:nvSpPr>
      <dsp:spPr>
        <a:xfrm>
          <a:off x="222389" y="2297719"/>
          <a:ext cx="3282386" cy="1969431"/>
        </a:xfrm>
        <a:prstGeom prst="rect">
          <a:avLst/>
        </a:prstGeom>
        <a:solidFill>
          <a:srgbClr val="00B5E2">
            <a:lumMod val="40000"/>
            <a:lumOff val="60000"/>
          </a:srgbClr>
        </a:solidFill>
        <a:ln>
          <a:solidFill>
            <a:srgbClr val="00B5E2">
              <a:lumMod val="40000"/>
              <a:lumOff val="60000"/>
            </a:srgbClr>
          </a:solidFill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rgbClr val="0072CE">
                  <a:lumMod val="50000"/>
                </a:srgbClr>
              </a:solidFill>
              <a:latin typeface="Arial" panose="020B0604020202020204"/>
              <a:ea typeface="+mn-ea"/>
              <a:cs typeface="+mn-cs"/>
            </a:rPr>
            <a:t>Reusable solution for upcoming SoC</a:t>
          </a:r>
        </a:p>
      </dsp:txBody>
      <dsp:txXfrm>
        <a:off x="222389" y="2297719"/>
        <a:ext cx="3282386" cy="1969431"/>
      </dsp:txXfrm>
    </dsp:sp>
    <dsp:sp modelId="{72851A22-D631-4BE4-84CC-9AF0F8AA48B0}">
      <dsp:nvSpPr>
        <dsp:cNvPr id="0" name=""/>
        <dsp:cNvSpPr/>
      </dsp:nvSpPr>
      <dsp:spPr>
        <a:xfrm>
          <a:off x="3833014" y="2297719"/>
          <a:ext cx="3282386" cy="1969431"/>
        </a:xfrm>
        <a:prstGeom prst="rect">
          <a:avLst/>
        </a:prstGeom>
        <a:solidFill>
          <a:srgbClr val="00B5E2">
            <a:lumMod val="40000"/>
            <a:lumOff val="60000"/>
          </a:srgbClr>
        </a:solidFill>
        <a:ln>
          <a:solidFill>
            <a:srgbClr val="00B5E2">
              <a:lumMod val="40000"/>
              <a:lumOff val="60000"/>
            </a:srgbClr>
          </a:solidFill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rgbClr val="0072CE">
                  <a:lumMod val="50000"/>
                </a:srgbClr>
              </a:solidFill>
              <a:latin typeface="Arial" panose="020B0604020202020204"/>
              <a:ea typeface="+mn-ea"/>
              <a:cs typeface="+mn-cs"/>
            </a:rPr>
            <a:t>Seamless integration with standard frameworks such as </a:t>
          </a:r>
          <a:r>
            <a:rPr lang="en-US" sz="2000" i="1" kern="1200" dirty="0">
              <a:solidFill>
                <a:srgbClr val="0072CE">
                  <a:lumMod val="50000"/>
                </a:srgbClr>
              </a:solidFill>
              <a:latin typeface="Arial" panose="020B0604020202020204"/>
              <a:ea typeface="+mn-ea"/>
              <a:cs typeface="+mn-cs"/>
            </a:rPr>
            <a:t>OpenShift, OVN</a:t>
          </a:r>
        </a:p>
      </dsp:txBody>
      <dsp:txXfrm>
        <a:off x="3833014" y="2297719"/>
        <a:ext cx="3282386" cy="1969431"/>
      </dsp:txXfrm>
    </dsp:sp>
    <dsp:sp modelId="{51E65B29-1BD7-42E2-9F92-89B3339A8C62}">
      <dsp:nvSpPr>
        <dsp:cNvPr id="0" name=""/>
        <dsp:cNvSpPr/>
      </dsp:nvSpPr>
      <dsp:spPr>
        <a:xfrm>
          <a:off x="7443639" y="2297719"/>
          <a:ext cx="3282386" cy="1969431"/>
        </a:xfrm>
        <a:prstGeom prst="rect">
          <a:avLst/>
        </a:prstGeom>
        <a:solidFill>
          <a:srgbClr val="00B5E2">
            <a:lumMod val="40000"/>
            <a:lumOff val="60000"/>
          </a:srgbClr>
        </a:solidFill>
        <a:ln>
          <a:solidFill>
            <a:srgbClr val="00B5E2">
              <a:lumMod val="40000"/>
              <a:lumOff val="60000"/>
            </a:srgbClr>
          </a:solidFill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rgbClr val="0072CE">
                  <a:lumMod val="50000"/>
                </a:srgbClr>
              </a:solidFill>
              <a:latin typeface="Arial" panose="020B0604020202020204"/>
              <a:ea typeface="+mn-ea"/>
              <a:cs typeface="+mn-cs"/>
            </a:rPr>
            <a:t>Feature Scaling with Modular </a:t>
          </a:r>
          <a:r>
            <a:rPr lang="en-US" sz="2000" u="sng" kern="1200" dirty="0">
              <a:solidFill>
                <a:srgbClr val="0072CE">
                  <a:lumMod val="50000"/>
                </a:srgbClr>
              </a:solidFill>
              <a:latin typeface="Arial" panose="020B0604020202020204"/>
              <a:ea typeface="+mn-ea"/>
              <a:cs typeface="+mn-cs"/>
            </a:rPr>
            <a:t>DAO</a:t>
          </a:r>
          <a:r>
            <a:rPr lang="en-US" sz="2000" kern="1200" dirty="0">
              <a:solidFill>
                <a:srgbClr val="0072CE">
                  <a:lumMod val="50000"/>
                </a:srgbClr>
              </a:solidFill>
              <a:latin typeface="Arial" panose="020B0604020202020204"/>
              <a:ea typeface="+mn-ea"/>
              <a:cs typeface="+mn-cs"/>
            </a:rPr>
            <a:t> Libraries</a:t>
          </a:r>
        </a:p>
      </dsp:txBody>
      <dsp:txXfrm>
        <a:off x="7443639" y="2297719"/>
        <a:ext cx="3282386" cy="19694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756F808-3F3D-CCBF-B917-8DC31D5A0BC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658E06-ED53-F168-0079-6E9DC2564D5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FDBF81-D877-45AE-ACEA-DEEF819D0AD3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FDC999-31A3-65E6-B110-5194B538911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DCC3FA-2035-2211-5897-D8A2F763C7A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5EE8EF-6196-449D-A963-DE320424D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743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08F2A1-0B06-45F8-8488-54D78BC84638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92B053-73C5-4270-B8EF-888153270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989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AA849A-8173-4035-BA50-BE77AABA59A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7050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92B053-73C5-4270-B8EF-888153270CB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8368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92B053-73C5-4270-B8EF-888153270CB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8631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92B053-73C5-4270-B8EF-888153270CB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4815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92B053-73C5-4270-B8EF-888153270CB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6255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 typeface="Arial" panose="020B0604020202020204" pitchFamily="34" charset="0"/>
              <a:buNone/>
            </a:pPr>
            <a:endParaRPr lang="en-US" b="0" i="0" dirty="0">
              <a:solidFill>
                <a:srgbClr val="111111"/>
              </a:solidFill>
              <a:effectLst/>
              <a:latin typeface="-apple-system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AA849A-8173-4035-BA50-BE77AABA59A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8039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92B053-73C5-4270-B8EF-888153270CB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157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92B053-73C5-4270-B8EF-888153270CB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6749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92B053-73C5-4270-B8EF-888153270CB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0048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92B053-73C5-4270-B8EF-888153270CB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2501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92B053-73C5-4270-B8EF-888153270CB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214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92B053-73C5-4270-B8EF-888153270CB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0049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92B053-73C5-4270-B8EF-888153270CB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27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92B053-73C5-4270-B8EF-888153270CB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1487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92B053-73C5-4270-B8EF-888153270CB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372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A77A0F-D67B-44EF-A6A2-C6D87A4AF7F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66477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A77A0F-D67B-44EF-A6A2-C6D87A4AF7F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71086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92B053-73C5-4270-B8EF-888153270CB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3628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92B053-73C5-4270-B8EF-888153270CB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0525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92B053-73C5-4270-B8EF-888153270CB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935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FF46F6E9-AC57-E943-B3F9-48D84BC3B81E}"/>
              </a:ext>
            </a:extLst>
          </p:cNvPr>
          <p:cNvGrpSpPr>
            <a:grpSpLocks noChangeAspect="1"/>
          </p:cNvGrpSpPr>
          <p:nvPr/>
        </p:nvGrpSpPr>
        <p:grpSpPr>
          <a:xfrm>
            <a:off x="609600" y="1"/>
            <a:ext cx="11582400" cy="6248399"/>
            <a:chOff x="457200" y="0"/>
            <a:chExt cx="8686800" cy="4686299"/>
          </a:xfrm>
        </p:grpSpPr>
        <p:sp>
          <p:nvSpPr>
            <p:cNvPr id="12" name="Graphic 10">
              <a:extLst>
                <a:ext uri="{FF2B5EF4-FFF2-40B4-BE49-F238E27FC236}">
                  <a16:creationId xmlns:a16="http://schemas.microsoft.com/office/drawing/2014/main" id="{62B39B52-ED2F-6346-B138-42ED97C8252A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055069" y="0"/>
              <a:ext cx="4088931" cy="3822191"/>
            </a:xfrm>
            <a:custGeom>
              <a:avLst/>
              <a:gdLst>
                <a:gd name="connsiteX0" fmla="*/ 691842 w 2972749"/>
                <a:gd name="connsiteY0" fmla="*/ 914400 h 2778823"/>
                <a:gd name="connsiteX1" fmla="*/ 1136283 w 2972749"/>
                <a:gd name="connsiteY1" fmla="*/ 468630 h 2778823"/>
                <a:gd name="connsiteX2" fmla="*/ 1136283 w 2972749"/>
                <a:gd name="connsiteY2" fmla="*/ 930402 h 2778823"/>
                <a:gd name="connsiteX3" fmla="*/ 1605694 w 2972749"/>
                <a:gd name="connsiteY3" fmla="*/ 459486 h 2778823"/>
                <a:gd name="connsiteX4" fmla="*/ 2056117 w 2972749"/>
                <a:gd name="connsiteY4" fmla="*/ 459486 h 2778823"/>
                <a:gd name="connsiteX5" fmla="*/ 2056117 w 2972749"/>
                <a:gd name="connsiteY5" fmla="*/ 931450 h 2778823"/>
                <a:gd name="connsiteX6" fmla="*/ 2526573 w 2972749"/>
                <a:gd name="connsiteY6" fmla="*/ 459486 h 2778823"/>
                <a:gd name="connsiteX7" fmla="*/ 2966836 w 2972749"/>
                <a:gd name="connsiteY7" fmla="*/ 459486 h 2778823"/>
                <a:gd name="connsiteX8" fmla="*/ 2516603 w 2972749"/>
                <a:gd name="connsiteY8" fmla="*/ 911162 h 2778823"/>
                <a:gd name="connsiteX9" fmla="*/ 2516603 w 2972749"/>
                <a:gd name="connsiteY9" fmla="*/ 1135666 h 2778823"/>
                <a:gd name="connsiteX10" fmla="*/ 2300127 w 2972749"/>
                <a:gd name="connsiteY10" fmla="*/ 1352550 h 2778823"/>
                <a:gd name="connsiteX11" fmla="*/ 2300127 w 2972749"/>
                <a:gd name="connsiteY11" fmla="*/ 1121759 h 2778823"/>
                <a:gd name="connsiteX12" fmla="*/ 2045673 w 2972749"/>
                <a:gd name="connsiteY12" fmla="*/ 1377125 h 2778823"/>
                <a:gd name="connsiteX13" fmla="*/ 2512521 w 2972749"/>
                <a:gd name="connsiteY13" fmla="*/ 1377125 h 2778823"/>
                <a:gd name="connsiteX14" fmla="*/ 2056117 w 2972749"/>
                <a:gd name="connsiteY14" fmla="*/ 1834896 h 2778823"/>
                <a:gd name="connsiteX15" fmla="*/ 2056117 w 2972749"/>
                <a:gd name="connsiteY15" fmla="*/ 2316956 h 2778823"/>
                <a:gd name="connsiteX16" fmla="*/ 2526573 w 2972749"/>
                <a:gd name="connsiteY16" fmla="*/ 1844993 h 2778823"/>
                <a:gd name="connsiteX17" fmla="*/ 2966836 w 2972749"/>
                <a:gd name="connsiteY17" fmla="*/ 1844993 h 2778823"/>
                <a:gd name="connsiteX18" fmla="*/ 2516603 w 2972749"/>
                <a:gd name="connsiteY18" fmla="*/ 2296763 h 2778823"/>
                <a:gd name="connsiteX19" fmla="*/ 2516603 w 2972749"/>
                <a:gd name="connsiteY19" fmla="*/ 2778824 h 2778823"/>
                <a:gd name="connsiteX20" fmla="*/ 2637469 w 2972749"/>
                <a:gd name="connsiteY20" fmla="*/ 2657475 h 2778823"/>
                <a:gd name="connsiteX21" fmla="*/ 2871890 w 2972749"/>
                <a:gd name="connsiteY21" fmla="*/ 2657475 h 2778823"/>
                <a:gd name="connsiteX22" fmla="*/ 2871890 w 2972749"/>
                <a:gd name="connsiteY22" fmla="*/ 2422303 h 2778823"/>
                <a:gd name="connsiteX23" fmla="*/ 2972343 w 2972749"/>
                <a:gd name="connsiteY23" fmla="*/ 2321528 h 2778823"/>
                <a:gd name="connsiteX24" fmla="*/ 2972343 w 2972749"/>
                <a:gd name="connsiteY24" fmla="*/ 2301335 h 2778823"/>
                <a:gd name="connsiteX25" fmla="*/ 2530750 w 2972749"/>
                <a:gd name="connsiteY25" fmla="*/ 2744343 h 2778823"/>
                <a:gd name="connsiteX26" fmla="*/ 2530750 w 2972749"/>
                <a:gd name="connsiteY26" fmla="*/ 2302669 h 2778823"/>
                <a:gd name="connsiteX27" fmla="*/ 2972343 w 2972749"/>
                <a:gd name="connsiteY27" fmla="*/ 1859661 h 2778823"/>
                <a:gd name="connsiteX28" fmla="*/ 2972343 w 2972749"/>
                <a:gd name="connsiteY28" fmla="*/ 1831086 h 2778823"/>
                <a:gd name="connsiteX29" fmla="*/ 2540814 w 2972749"/>
                <a:gd name="connsiteY29" fmla="*/ 1831086 h 2778823"/>
                <a:gd name="connsiteX30" fmla="*/ 2972343 w 2972749"/>
                <a:gd name="connsiteY30" fmla="*/ 1397794 h 2778823"/>
                <a:gd name="connsiteX31" fmla="*/ 2972343 w 2972749"/>
                <a:gd name="connsiteY31" fmla="*/ 1377601 h 2778823"/>
                <a:gd name="connsiteX32" fmla="*/ 2070359 w 2972749"/>
                <a:gd name="connsiteY32" fmla="*/ 2282476 h 2778823"/>
                <a:gd name="connsiteX33" fmla="*/ 2070359 w 2972749"/>
                <a:gd name="connsiteY33" fmla="*/ 1840802 h 2778823"/>
                <a:gd name="connsiteX34" fmla="*/ 2516603 w 2972749"/>
                <a:gd name="connsiteY34" fmla="*/ 1393127 h 2778823"/>
                <a:gd name="connsiteX35" fmla="*/ 2516603 w 2972749"/>
                <a:gd name="connsiteY35" fmla="*/ 1393127 h 2778823"/>
                <a:gd name="connsiteX36" fmla="*/ 2972343 w 2972749"/>
                <a:gd name="connsiteY36" fmla="*/ 935927 h 2778823"/>
                <a:gd name="connsiteX37" fmla="*/ 2972343 w 2972749"/>
                <a:gd name="connsiteY37" fmla="*/ 445199 h 2778823"/>
                <a:gd name="connsiteX38" fmla="*/ 2540814 w 2972749"/>
                <a:gd name="connsiteY38" fmla="*/ 445199 h 2778823"/>
                <a:gd name="connsiteX39" fmla="*/ 2972343 w 2972749"/>
                <a:gd name="connsiteY39" fmla="*/ 12287 h 2778823"/>
                <a:gd name="connsiteX40" fmla="*/ 2972343 w 2972749"/>
                <a:gd name="connsiteY40" fmla="*/ 0 h 2778823"/>
                <a:gd name="connsiteX41" fmla="*/ 2964462 w 2972749"/>
                <a:gd name="connsiteY41" fmla="*/ 0 h 2778823"/>
                <a:gd name="connsiteX42" fmla="*/ 2070359 w 2972749"/>
                <a:gd name="connsiteY42" fmla="*/ 896874 h 2778823"/>
                <a:gd name="connsiteX43" fmla="*/ 2070359 w 2972749"/>
                <a:gd name="connsiteY43" fmla="*/ 455295 h 2778823"/>
                <a:gd name="connsiteX44" fmla="*/ 2524199 w 2972749"/>
                <a:gd name="connsiteY44" fmla="*/ 0 h 2778823"/>
                <a:gd name="connsiteX45" fmla="*/ 2504071 w 2972749"/>
                <a:gd name="connsiteY45" fmla="*/ 0 h 2778823"/>
                <a:gd name="connsiteX46" fmla="*/ 2070359 w 2972749"/>
                <a:gd name="connsiteY46" fmla="*/ 435102 h 2778823"/>
                <a:gd name="connsiteX47" fmla="*/ 2070359 w 2972749"/>
                <a:gd name="connsiteY47" fmla="*/ 0 h 2778823"/>
                <a:gd name="connsiteX48" fmla="*/ 1583192 w 2972749"/>
                <a:gd name="connsiteY48" fmla="*/ 0 h 2778823"/>
                <a:gd name="connsiteX49" fmla="*/ 1136283 w 2972749"/>
                <a:gd name="connsiteY49" fmla="*/ 448342 h 2778823"/>
                <a:gd name="connsiteX50" fmla="*/ 1136283 w 2972749"/>
                <a:gd name="connsiteY50" fmla="*/ 448342 h 2778823"/>
                <a:gd name="connsiteX51" fmla="*/ 698773 w 2972749"/>
                <a:gd name="connsiteY51" fmla="*/ 887349 h 2778823"/>
                <a:gd name="connsiteX52" fmla="*/ 698773 w 2972749"/>
                <a:gd name="connsiteY52" fmla="*/ 445770 h 2778823"/>
                <a:gd name="connsiteX53" fmla="*/ 926643 w 2972749"/>
                <a:gd name="connsiteY53" fmla="*/ 217170 h 2778823"/>
                <a:gd name="connsiteX54" fmla="*/ 1143119 w 2972749"/>
                <a:gd name="connsiteY54" fmla="*/ 0 h 2778823"/>
                <a:gd name="connsiteX55" fmla="*/ 1122896 w 2972749"/>
                <a:gd name="connsiteY55" fmla="*/ 0 h 2778823"/>
                <a:gd name="connsiteX56" fmla="*/ 698773 w 2972749"/>
                <a:gd name="connsiteY56" fmla="*/ 425482 h 2778823"/>
                <a:gd name="connsiteX57" fmla="*/ 698773 w 2972749"/>
                <a:gd name="connsiteY57" fmla="*/ 0 h 2778823"/>
                <a:gd name="connsiteX58" fmla="*/ 684152 w 2972749"/>
                <a:gd name="connsiteY58" fmla="*/ 0 h 2778823"/>
                <a:gd name="connsiteX59" fmla="*/ 684152 w 2972749"/>
                <a:gd name="connsiteY59" fmla="*/ 439769 h 2778823"/>
                <a:gd name="connsiteX60" fmla="*/ 440236 w 2972749"/>
                <a:gd name="connsiteY60" fmla="*/ 684943 h 2778823"/>
                <a:gd name="connsiteX61" fmla="*/ 238381 w 2972749"/>
                <a:gd name="connsiteY61" fmla="*/ 684943 h 2778823"/>
                <a:gd name="connsiteX62" fmla="*/ 238381 w 2972749"/>
                <a:gd name="connsiteY62" fmla="*/ 445770 h 2778823"/>
                <a:gd name="connsiteX63" fmla="*/ 682727 w 2972749"/>
                <a:gd name="connsiteY63" fmla="*/ 0 h 2778823"/>
                <a:gd name="connsiteX64" fmla="*/ 662599 w 2972749"/>
                <a:gd name="connsiteY64" fmla="*/ 0 h 2778823"/>
                <a:gd name="connsiteX65" fmla="*/ 224140 w 2972749"/>
                <a:gd name="connsiteY65" fmla="*/ 439769 h 2778823"/>
                <a:gd name="connsiteX66" fmla="*/ 224140 w 2972749"/>
                <a:gd name="connsiteY66" fmla="*/ 689134 h 2778823"/>
                <a:gd name="connsiteX67" fmla="*/ -407 w 2972749"/>
                <a:gd name="connsiteY67" fmla="*/ 914400 h 2778823"/>
                <a:gd name="connsiteX68" fmla="*/ 691842 w 2972749"/>
                <a:gd name="connsiteY68" fmla="*/ 914400 h 2778823"/>
                <a:gd name="connsiteX69" fmla="*/ 224140 w 2972749"/>
                <a:gd name="connsiteY69" fmla="*/ 900113 h 2778823"/>
                <a:gd name="connsiteX70" fmla="*/ 34248 w 2972749"/>
                <a:gd name="connsiteY70" fmla="*/ 900113 h 2778823"/>
                <a:gd name="connsiteX71" fmla="*/ 224140 w 2972749"/>
                <a:gd name="connsiteY71" fmla="*/ 709613 h 2778823"/>
                <a:gd name="connsiteX72" fmla="*/ 684152 w 2972749"/>
                <a:gd name="connsiteY72" fmla="*/ 460058 h 2778823"/>
                <a:gd name="connsiteX73" fmla="*/ 684152 w 2972749"/>
                <a:gd name="connsiteY73" fmla="*/ 897446 h 2778823"/>
                <a:gd name="connsiteX74" fmla="*/ 248446 w 2972749"/>
                <a:gd name="connsiteY74" fmla="*/ 897446 h 2778823"/>
                <a:gd name="connsiteX75" fmla="*/ 684152 w 2972749"/>
                <a:gd name="connsiteY75" fmla="*/ 460058 h 2778823"/>
                <a:gd name="connsiteX76" fmla="*/ 1596295 w 2972749"/>
                <a:gd name="connsiteY76" fmla="*/ 448342 h 2778823"/>
                <a:gd name="connsiteX77" fmla="*/ 1150050 w 2972749"/>
                <a:gd name="connsiteY77" fmla="*/ 896017 h 2778823"/>
                <a:gd name="connsiteX78" fmla="*/ 1150050 w 2972749"/>
                <a:gd name="connsiteY78" fmla="*/ 454438 h 2778823"/>
                <a:gd name="connsiteX79" fmla="*/ 1596295 w 2972749"/>
                <a:gd name="connsiteY79" fmla="*/ 6763 h 2778823"/>
                <a:gd name="connsiteX80" fmla="*/ 2055737 w 2972749"/>
                <a:gd name="connsiteY80" fmla="*/ 445199 h 2778823"/>
                <a:gd name="connsiteX81" fmla="*/ 1620126 w 2972749"/>
                <a:gd name="connsiteY81" fmla="*/ 445199 h 2778823"/>
                <a:gd name="connsiteX82" fmla="*/ 2056117 w 2972749"/>
                <a:gd name="connsiteY82" fmla="*/ 7715 h 2778823"/>
                <a:gd name="connsiteX83" fmla="*/ 2516603 w 2972749"/>
                <a:gd name="connsiteY83" fmla="*/ 1362837 h 2778823"/>
                <a:gd name="connsiteX84" fmla="*/ 2310192 w 2972749"/>
                <a:gd name="connsiteY84" fmla="*/ 1362837 h 2778823"/>
                <a:gd name="connsiteX85" fmla="*/ 2516603 w 2972749"/>
                <a:gd name="connsiteY85" fmla="*/ 1156240 h 2778823"/>
                <a:gd name="connsiteX86" fmla="*/ 1620031 w 2972749"/>
                <a:gd name="connsiteY86" fmla="*/ 964978 h 2778823"/>
                <a:gd name="connsiteX87" fmla="*/ 1620031 w 2972749"/>
                <a:gd name="connsiteY87" fmla="*/ 665988 h 2778823"/>
                <a:gd name="connsiteX88" fmla="*/ 1321902 w 2972749"/>
                <a:gd name="connsiteY88" fmla="*/ 964978 h 2778823"/>
                <a:gd name="connsiteX89" fmla="*/ 1605789 w 2972749"/>
                <a:gd name="connsiteY89" fmla="*/ 950690 h 2778823"/>
                <a:gd name="connsiteX90" fmla="*/ 1355797 w 2972749"/>
                <a:gd name="connsiteY90" fmla="*/ 950690 h 2778823"/>
                <a:gd name="connsiteX91" fmla="*/ 1605125 w 2972749"/>
                <a:gd name="connsiteY91" fmla="*/ 700469 h 2778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2972749" h="2778823">
                  <a:moveTo>
                    <a:pt x="691842" y="914400"/>
                  </a:moveTo>
                  <a:lnTo>
                    <a:pt x="1136283" y="468630"/>
                  </a:lnTo>
                  <a:lnTo>
                    <a:pt x="1136283" y="930402"/>
                  </a:lnTo>
                  <a:lnTo>
                    <a:pt x="1605694" y="459486"/>
                  </a:lnTo>
                  <a:lnTo>
                    <a:pt x="2056117" y="459486"/>
                  </a:lnTo>
                  <a:lnTo>
                    <a:pt x="2056117" y="931450"/>
                  </a:lnTo>
                  <a:lnTo>
                    <a:pt x="2526573" y="459486"/>
                  </a:lnTo>
                  <a:lnTo>
                    <a:pt x="2966836" y="459486"/>
                  </a:lnTo>
                  <a:lnTo>
                    <a:pt x="2516603" y="911162"/>
                  </a:lnTo>
                  <a:lnTo>
                    <a:pt x="2516603" y="1135666"/>
                  </a:lnTo>
                  <a:lnTo>
                    <a:pt x="2300127" y="1352550"/>
                  </a:lnTo>
                  <a:lnTo>
                    <a:pt x="2300127" y="1121759"/>
                  </a:lnTo>
                  <a:lnTo>
                    <a:pt x="2045673" y="1377125"/>
                  </a:lnTo>
                  <a:lnTo>
                    <a:pt x="2512521" y="1377125"/>
                  </a:lnTo>
                  <a:lnTo>
                    <a:pt x="2056117" y="1834896"/>
                  </a:lnTo>
                  <a:lnTo>
                    <a:pt x="2056117" y="2316956"/>
                  </a:lnTo>
                  <a:lnTo>
                    <a:pt x="2526573" y="1844993"/>
                  </a:lnTo>
                  <a:lnTo>
                    <a:pt x="2966836" y="1844993"/>
                  </a:lnTo>
                  <a:lnTo>
                    <a:pt x="2516603" y="2296763"/>
                  </a:lnTo>
                  <a:lnTo>
                    <a:pt x="2516603" y="2778824"/>
                  </a:lnTo>
                  <a:lnTo>
                    <a:pt x="2637469" y="2657475"/>
                  </a:lnTo>
                  <a:lnTo>
                    <a:pt x="2871890" y="2657475"/>
                  </a:lnTo>
                  <a:lnTo>
                    <a:pt x="2871890" y="2422303"/>
                  </a:lnTo>
                  <a:lnTo>
                    <a:pt x="2972343" y="2321528"/>
                  </a:lnTo>
                  <a:lnTo>
                    <a:pt x="2972343" y="2301335"/>
                  </a:lnTo>
                  <a:lnTo>
                    <a:pt x="2530750" y="2744343"/>
                  </a:lnTo>
                  <a:lnTo>
                    <a:pt x="2530750" y="2302669"/>
                  </a:lnTo>
                  <a:lnTo>
                    <a:pt x="2972343" y="1859661"/>
                  </a:lnTo>
                  <a:lnTo>
                    <a:pt x="2972343" y="1831086"/>
                  </a:lnTo>
                  <a:lnTo>
                    <a:pt x="2540814" y="1831086"/>
                  </a:lnTo>
                  <a:lnTo>
                    <a:pt x="2972343" y="1397794"/>
                  </a:lnTo>
                  <a:lnTo>
                    <a:pt x="2972343" y="1377601"/>
                  </a:lnTo>
                  <a:lnTo>
                    <a:pt x="2070359" y="2282476"/>
                  </a:lnTo>
                  <a:lnTo>
                    <a:pt x="2070359" y="1840802"/>
                  </a:lnTo>
                  <a:lnTo>
                    <a:pt x="2516603" y="1393127"/>
                  </a:lnTo>
                  <a:lnTo>
                    <a:pt x="2516603" y="1393127"/>
                  </a:lnTo>
                  <a:lnTo>
                    <a:pt x="2972343" y="935927"/>
                  </a:lnTo>
                  <a:lnTo>
                    <a:pt x="2972343" y="445199"/>
                  </a:lnTo>
                  <a:lnTo>
                    <a:pt x="2540814" y="445199"/>
                  </a:lnTo>
                  <a:lnTo>
                    <a:pt x="2972343" y="12287"/>
                  </a:lnTo>
                  <a:lnTo>
                    <a:pt x="2972343" y="0"/>
                  </a:lnTo>
                  <a:lnTo>
                    <a:pt x="2964462" y="0"/>
                  </a:lnTo>
                  <a:lnTo>
                    <a:pt x="2070359" y="896874"/>
                  </a:lnTo>
                  <a:lnTo>
                    <a:pt x="2070359" y="455295"/>
                  </a:lnTo>
                  <a:lnTo>
                    <a:pt x="2524199" y="0"/>
                  </a:lnTo>
                  <a:lnTo>
                    <a:pt x="2504071" y="0"/>
                  </a:lnTo>
                  <a:lnTo>
                    <a:pt x="2070359" y="435102"/>
                  </a:lnTo>
                  <a:lnTo>
                    <a:pt x="2070359" y="0"/>
                  </a:lnTo>
                  <a:lnTo>
                    <a:pt x="1583192" y="0"/>
                  </a:lnTo>
                  <a:lnTo>
                    <a:pt x="1136283" y="448342"/>
                  </a:lnTo>
                  <a:lnTo>
                    <a:pt x="1136283" y="448342"/>
                  </a:lnTo>
                  <a:lnTo>
                    <a:pt x="698773" y="887349"/>
                  </a:lnTo>
                  <a:lnTo>
                    <a:pt x="698773" y="445770"/>
                  </a:lnTo>
                  <a:lnTo>
                    <a:pt x="926643" y="217170"/>
                  </a:lnTo>
                  <a:lnTo>
                    <a:pt x="1143119" y="0"/>
                  </a:lnTo>
                  <a:lnTo>
                    <a:pt x="1122896" y="0"/>
                  </a:lnTo>
                  <a:lnTo>
                    <a:pt x="698773" y="425482"/>
                  </a:lnTo>
                  <a:lnTo>
                    <a:pt x="698773" y="0"/>
                  </a:lnTo>
                  <a:lnTo>
                    <a:pt x="684152" y="0"/>
                  </a:lnTo>
                  <a:lnTo>
                    <a:pt x="684152" y="439769"/>
                  </a:lnTo>
                  <a:lnTo>
                    <a:pt x="440236" y="684943"/>
                  </a:lnTo>
                  <a:lnTo>
                    <a:pt x="238381" y="684943"/>
                  </a:lnTo>
                  <a:lnTo>
                    <a:pt x="238381" y="445770"/>
                  </a:lnTo>
                  <a:lnTo>
                    <a:pt x="682727" y="0"/>
                  </a:lnTo>
                  <a:lnTo>
                    <a:pt x="662599" y="0"/>
                  </a:lnTo>
                  <a:lnTo>
                    <a:pt x="224140" y="439769"/>
                  </a:lnTo>
                  <a:lnTo>
                    <a:pt x="224140" y="689134"/>
                  </a:lnTo>
                  <a:lnTo>
                    <a:pt x="-407" y="914400"/>
                  </a:lnTo>
                  <a:lnTo>
                    <a:pt x="691842" y="914400"/>
                  </a:lnTo>
                  <a:close/>
                  <a:moveTo>
                    <a:pt x="224140" y="900113"/>
                  </a:moveTo>
                  <a:lnTo>
                    <a:pt x="34248" y="900113"/>
                  </a:lnTo>
                  <a:lnTo>
                    <a:pt x="224140" y="709613"/>
                  </a:lnTo>
                  <a:close/>
                  <a:moveTo>
                    <a:pt x="684152" y="460058"/>
                  </a:moveTo>
                  <a:lnTo>
                    <a:pt x="684152" y="897446"/>
                  </a:lnTo>
                  <a:lnTo>
                    <a:pt x="248446" y="897446"/>
                  </a:lnTo>
                  <a:lnTo>
                    <a:pt x="684152" y="460058"/>
                  </a:lnTo>
                  <a:close/>
                  <a:moveTo>
                    <a:pt x="1596295" y="448342"/>
                  </a:moveTo>
                  <a:lnTo>
                    <a:pt x="1150050" y="896017"/>
                  </a:lnTo>
                  <a:lnTo>
                    <a:pt x="1150050" y="454438"/>
                  </a:lnTo>
                  <a:lnTo>
                    <a:pt x="1596295" y="6763"/>
                  </a:lnTo>
                  <a:close/>
                  <a:moveTo>
                    <a:pt x="2055737" y="445199"/>
                  </a:moveTo>
                  <a:lnTo>
                    <a:pt x="1620126" y="445199"/>
                  </a:lnTo>
                  <a:lnTo>
                    <a:pt x="2056117" y="7715"/>
                  </a:lnTo>
                  <a:close/>
                  <a:moveTo>
                    <a:pt x="2516603" y="1362837"/>
                  </a:moveTo>
                  <a:lnTo>
                    <a:pt x="2310192" y="1362837"/>
                  </a:lnTo>
                  <a:lnTo>
                    <a:pt x="2516603" y="1156240"/>
                  </a:lnTo>
                  <a:close/>
                  <a:moveTo>
                    <a:pt x="1620031" y="964978"/>
                  </a:moveTo>
                  <a:lnTo>
                    <a:pt x="1620031" y="665988"/>
                  </a:lnTo>
                  <a:lnTo>
                    <a:pt x="1321902" y="964978"/>
                  </a:lnTo>
                  <a:close/>
                  <a:moveTo>
                    <a:pt x="1605789" y="950690"/>
                  </a:moveTo>
                  <a:lnTo>
                    <a:pt x="1355797" y="950690"/>
                  </a:lnTo>
                  <a:lnTo>
                    <a:pt x="1605125" y="700469"/>
                  </a:lnTo>
                  <a:close/>
                </a:path>
              </a:pathLst>
            </a:custGeom>
            <a:solidFill>
              <a:schemeClr val="tx2"/>
            </a:solidFill>
            <a:ln w="94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/>
            </a:p>
          </p:txBody>
        </p:sp>
        <p:sp>
          <p:nvSpPr>
            <p:cNvPr id="11" name="Graphic 7">
              <a:extLst>
                <a:ext uri="{FF2B5EF4-FFF2-40B4-BE49-F238E27FC236}">
                  <a16:creationId xmlns:a16="http://schemas.microsoft.com/office/drawing/2014/main" id="{F77CC494-7697-2F40-B217-E86A07D90649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57200" y="405068"/>
              <a:ext cx="1463040" cy="420095"/>
            </a:xfrm>
            <a:custGeom>
              <a:avLst/>
              <a:gdLst>
                <a:gd name="connsiteX0" fmla="*/ 3878914 w 9134892"/>
                <a:gd name="connsiteY0" fmla="*/ 896276 h 2622980"/>
                <a:gd name="connsiteX1" fmla="*/ 3572262 w 9134892"/>
                <a:gd name="connsiteY1" fmla="*/ 1386901 h 2622980"/>
                <a:gd name="connsiteX2" fmla="*/ 3268889 w 9134892"/>
                <a:gd name="connsiteY2" fmla="*/ 896276 h 2622980"/>
                <a:gd name="connsiteX3" fmla="*/ 3133004 w 9134892"/>
                <a:gd name="connsiteY3" fmla="*/ 896276 h 2622980"/>
                <a:gd name="connsiteX4" fmla="*/ 3133004 w 9134892"/>
                <a:gd name="connsiteY4" fmla="*/ 1725065 h 2622980"/>
                <a:gd name="connsiteX5" fmla="*/ 3268889 w 9134892"/>
                <a:gd name="connsiteY5" fmla="*/ 1725065 h 2622980"/>
                <a:gd name="connsiteX6" fmla="*/ 3268889 w 9134892"/>
                <a:gd name="connsiteY6" fmla="*/ 1191361 h 2622980"/>
                <a:gd name="connsiteX7" fmla="*/ 3268069 w 9134892"/>
                <a:gd name="connsiteY7" fmla="*/ 1161488 h 2622980"/>
                <a:gd name="connsiteX8" fmla="*/ 3265610 w 9134892"/>
                <a:gd name="connsiteY8" fmla="*/ 1129976 h 2622980"/>
                <a:gd name="connsiteX9" fmla="*/ 3293753 w 9134892"/>
                <a:gd name="connsiteY9" fmla="*/ 1184713 h 2622980"/>
                <a:gd name="connsiteX10" fmla="*/ 3514247 w 9134892"/>
                <a:gd name="connsiteY10" fmla="*/ 1539453 h 2622980"/>
                <a:gd name="connsiteX11" fmla="*/ 3623629 w 9134892"/>
                <a:gd name="connsiteY11" fmla="*/ 1539453 h 2622980"/>
                <a:gd name="connsiteX12" fmla="*/ 3842393 w 9134892"/>
                <a:gd name="connsiteY12" fmla="*/ 1184713 h 2622980"/>
                <a:gd name="connsiteX13" fmla="*/ 3859788 w 9134892"/>
                <a:gd name="connsiteY13" fmla="*/ 1158210 h 2622980"/>
                <a:gd name="connsiteX14" fmla="*/ 3877184 w 9134892"/>
                <a:gd name="connsiteY14" fmla="*/ 1130067 h 2622980"/>
                <a:gd name="connsiteX15" fmla="*/ 3874725 w 9134892"/>
                <a:gd name="connsiteY15" fmla="*/ 1161579 h 2622980"/>
                <a:gd name="connsiteX16" fmla="*/ 3873905 w 9134892"/>
                <a:gd name="connsiteY16" fmla="*/ 1191452 h 2622980"/>
                <a:gd name="connsiteX17" fmla="*/ 3873905 w 9134892"/>
                <a:gd name="connsiteY17" fmla="*/ 1725156 h 2622980"/>
                <a:gd name="connsiteX18" fmla="*/ 4008150 w 9134892"/>
                <a:gd name="connsiteY18" fmla="*/ 1725156 h 2622980"/>
                <a:gd name="connsiteX19" fmla="*/ 4008150 w 9134892"/>
                <a:gd name="connsiteY19" fmla="*/ 896367 h 2622980"/>
                <a:gd name="connsiteX20" fmla="*/ 3878914 w 9134892"/>
                <a:gd name="connsiteY20" fmla="*/ 896367 h 2622980"/>
                <a:gd name="connsiteX21" fmla="*/ 3878914 w 9134892"/>
                <a:gd name="connsiteY21" fmla="*/ 896276 h 2622980"/>
                <a:gd name="connsiteX22" fmla="*/ 4296587 w 9134892"/>
                <a:gd name="connsiteY22" fmla="*/ 1725065 h 2622980"/>
                <a:gd name="connsiteX23" fmla="*/ 4563439 w 9134892"/>
                <a:gd name="connsiteY23" fmla="*/ 1073600 h 2622980"/>
                <a:gd name="connsiteX24" fmla="*/ 4570907 w 9134892"/>
                <a:gd name="connsiteY24" fmla="*/ 1052835 h 2622980"/>
                <a:gd name="connsiteX25" fmla="*/ 4578376 w 9134892"/>
                <a:gd name="connsiteY25" fmla="*/ 1027152 h 2622980"/>
                <a:gd name="connsiteX26" fmla="*/ 4585844 w 9134892"/>
                <a:gd name="connsiteY26" fmla="*/ 1052835 h 2622980"/>
                <a:gd name="connsiteX27" fmla="*/ 4593312 w 9134892"/>
                <a:gd name="connsiteY27" fmla="*/ 1073600 h 2622980"/>
                <a:gd name="connsiteX28" fmla="*/ 4739215 w 9134892"/>
                <a:gd name="connsiteY28" fmla="*/ 1428340 h 2622980"/>
                <a:gd name="connsiteX29" fmla="*/ 4425915 w 9134892"/>
                <a:gd name="connsiteY29" fmla="*/ 1428340 h 2622980"/>
                <a:gd name="connsiteX30" fmla="*/ 4507154 w 9134892"/>
                <a:gd name="connsiteY30" fmla="*/ 1549380 h 2622980"/>
                <a:gd name="connsiteX31" fmla="*/ 4787303 w 9134892"/>
                <a:gd name="connsiteY31" fmla="*/ 1549380 h 2622980"/>
                <a:gd name="connsiteX32" fmla="*/ 4860255 w 9134892"/>
                <a:gd name="connsiteY32" fmla="*/ 1725065 h 2622980"/>
                <a:gd name="connsiteX33" fmla="*/ 5002788 w 9134892"/>
                <a:gd name="connsiteY33" fmla="*/ 1725065 h 2622980"/>
                <a:gd name="connsiteX34" fmla="*/ 4653058 w 9134892"/>
                <a:gd name="connsiteY34" fmla="*/ 896276 h 2622980"/>
                <a:gd name="connsiteX35" fmla="*/ 4507246 w 9134892"/>
                <a:gd name="connsiteY35" fmla="*/ 896276 h 2622980"/>
                <a:gd name="connsiteX36" fmla="*/ 4157515 w 9134892"/>
                <a:gd name="connsiteY36" fmla="*/ 1725065 h 2622980"/>
                <a:gd name="connsiteX37" fmla="*/ 4296587 w 9134892"/>
                <a:gd name="connsiteY37" fmla="*/ 1725065 h 2622980"/>
                <a:gd name="connsiteX38" fmla="*/ 4296587 w 9134892"/>
                <a:gd name="connsiteY38" fmla="*/ 1725065 h 2622980"/>
                <a:gd name="connsiteX39" fmla="*/ 6385135 w 9134892"/>
                <a:gd name="connsiteY39" fmla="*/ 1725065 h 2622980"/>
                <a:gd name="connsiteX40" fmla="*/ 6721660 w 9134892"/>
                <a:gd name="connsiteY40" fmla="*/ 896276 h 2622980"/>
                <a:gd name="connsiteX41" fmla="*/ 6575757 w 9134892"/>
                <a:gd name="connsiteY41" fmla="*/ 896276 h 2622980"/>
                <a:gd name="connsiteX42" fmla="*/ 6338686 w 9134892"/>
                <a:gd name="connsiteY42" fmla="*/ 1521146 h 2622980"/>
                <a:gd name="connsiteX43" fmla="*/ 6315462 w 9134892"/>
                <a:gd name="connsiteY43" fmla="*/ 1594098 h 2622980"/>
                <a:gd name="connsiteX44" fmla="*/ 6292238 w 9134892"/>
                <a:gd name="connsiteY44" fmla="*/ 1521146 h 2622980"/>
                <a:gd name="connsiteX45" fmla="*/ 6055168 w 9134892"/>
                <a:gd name="connsiteY45" fmla="*/ 896276 h 2622980"/>
                <a:gd name="connsiteX46" fmla="*/ 5902707 w 9134892"/>
                <a:gd name="connsiteY46" fmla="*/ 896276 h 2622980"/>
                <a:gd name="connsiteX47" fmla="*/ 6239232 w 9134892"/>
                <a:gd name="connsiteY47" fmla="*/ 1725065 h 2622980"/>
                <a:gd name="connsiteX48" fmla="*/ 6385135 w 9134892"/>
                <a:gd name="connsiteY48" fmla="*/ 1725065 h 2622980"/>
                <a:gd name="connsiteX49" fmla="*/ 6385135 w 9134892"/>
                <a:gd name="connsiteY49" fmla="*/ 1725065 h 2622980"/>
                <a:gd name="connsiteX50" fmla="*/ 7669758 w 9134892"/>
                <a:gd name="connsiteY50" fmla="*/ 896276 h 2622980"/>
                <a:gd name="connsiteX51" fmla="*/ 7669758 w 9134892"/>
                <a:gd name="connsiteY51" fmla="*/ 1725065 h 2622980"/>
                <a:gd name="connsiteX52" fmla="*/ 8210110 w 9134892"/>
                <a:gd name="connsiteY52" fmla="*/ 1725065 h 2622980"/>
                <a:gd name="connsiteX53" fmla="*/ 8210110 w 9134892"/>
                <a:gd name="connsiteY53" fmla="*/ 1602386 h 2622980"/>
                <a:gd name="connsiteX54" fmla="*/ 7805643 w 9134892"/>
                <a:gd name="connsiteY54" fmla="*/ 1602386 h 2622980"/>
                <a:gd name="connsiteX55" fmla="*/ 7805643 w 9134892"/>
                <a:gd name="connsiteY55" fmla="*/ 896276 h 2622980"/>
                <a:gd name="connsiteX56" fmla="*/ 7669758 w 9134892"/>
                <a:gd name="connsiteY56" fmla="*/ 896276 h 2622980"/>
                <a:gd name="connsiteX57" fmla="*/ 7669758 w 9134892"/>
                <a:gd name="connsiteY57" fmla="*/ 896276 h 2622980"/>
                <a:gd name="connsiteX58" fmla="*/ 8374228 w 9134892"/>
                <a:gd name="connsiteY58" fmla="*/ 896276 h 2622980"/>
                <a:gd name="connsiteX59" fmla="*/ 8374228 w 9134892"/>
                <a:gd name="connsiteY59" fmla="*/ 1725065 h 2622980"/>
                <a:gd name="connsiteX60" fmla="*/ 8919589 w 9134892"/>
                <a:gd name="connsiteY60" fmla="*/ 1725065 h 2622980"/>
                <a:gd name="connsiteX61" fmla="*/ 8919589 w 9134892"/>
                <a:gd name="connsiteY61" fmla="*/ 1602386 h 2622980"/>
                <a:gd name="connsiteX62" fmla="*/ 8510204 w 9134892"/>
                <a:gd name="connsiteY62" fmla="*/ 1602386 h 2622980"/>
                <a:gd name="connsiteX63" fmla="*/ 8510204 w 9134892"/>
                <a:gd name="connsiteY63" fmla="*/ 896276 h 2622980"/>
                <a:gd name="connsiteX64" fmla="*/ 8374228 w 9134892"/>
                <a:gd name="connsiteY64" fmla="*/ 896276 h 2622980"/>
                <a:gd name="connsiteX65" fmla="*/ 8374228 w 9134892"/>
                <a:gd name="connsiteY65" fmla="*/ 896276 h 2622980"/>
                <a:gd name="connsiteX66" fmla="*/ 7011736 w 9134892"/>
                <a:gd name="connsiteY66" fmla="*/ 1018955 h 2622980"/>
                <a:gd name="connsiteX67" fmla="*/ 7445985 w 9134892"/>
                <a:gd name="connsiteY67" fmla="*/ 1018955 h 2622980"/>
                <a:gd name="connsiteX68" fmla="*/ 7445985 w 9134892"/>
                <a:gd name="connsiteY68" fmla="*/ 896276 h 2622980"/>
                <a:gd name="connsiteX69" fmla="*/ 6877399 w 9134892"/>
                <a:gd name="connsiteY69" fmla="*/ 896276 h 2622980"/>
                <a:gd name="connsiteX70" fmla="*/ 6877399 w 9134892"/>
                <a:gd name="connsiteY70" fmla="*/ 1725065 h 2622980"/>
                <a:gd name="connsiteX71" fmla="*/ 7454273 w 9134892"/>
                <a:gd name="connsiteY71" fmla="*/ 1725065 h 2622980"/>
                <a:gd name="connsiteX72" fmla="*/ 7454273 w 9134892"/>
                <a:gd name="connsiteY72" fmla="*/ 1602386 h 2622980"/>
                <a:gd name="connsiteX73" fmla="*/ 7011736 w 9134892"/>
                <a:gd name="connsiteY73" fmla="*/ 1602386 h 2622980"/>
                <a:gd name="connsiteX74" fmla="*/ 7011736 w 9134892"/>
                <a:gd name="connsiteY74" fmla="*/ 1018955 h 2622980"/>
                <a:gd name="connsiteX75" fmla="*/ 7011736 w 9134892"/>
                <a:gd name="connsiteY75" fmla="*/ 1018955 h 2622980"/>
                <a:gd name="connsiteX76" fmla="*/ 5803344 w 9134892"/>
                <a:gd name="connsiteY76" fmla="*/ 1144913 h 2622980"/>
                <a:gd name="connsiteX77" fmla="*/ 5731212 w 9134892"/>
                <a:gd name="connsiteY77" fmla="*/ 962579 h 2622980"/>
                <a:gd name="connsiteX78" fmla="*/ 5490043 w 9134892"/>
                <a:gd name="connsiteY78" fmla="*/ 896276 h 2622980"/>
                <a:gd name="connsiteX79" fmla="*/ 5151879 w 9134892"/>
                <a:gd name="connsiteY79" fmla="*/ 896276 h 2622980"/>
                <a:gd name="connsiteX80" fmla="*/ 5151879 w 9134892"/>
                <a:gd name="connsiteY80" fmla="*/ 1725065 h 2622980"/>
                <a:gd name="connsiteX81" fmla="*/ 5287764 w 9134892"/>
                <a:gd name="connsiteY81" fmla="*/ 1725065 h 2622980"/>
                <a:gd name="connsiteX82" fmla="*/ 5287764 w 9134892"/>
                <a:gd name="connsiteY82" fmla="*/ 1018955 h 2622980"/>
                <a:gd name="connsiteX83" fmla="*/ 5494962 w 9134892"/>
                <a:gd name="connsiteY83" fmla="*/ 1018955 h 2622980"/>
                <a:gd name="connsiteX84" fmla="*/ 5662358 w 9134892"/>
                <a:gd name="connsiteY84" fmla="*/ 1156570 h 2622980"/>
                <a:gd name="connsiteX85" fmla="*/ 5481664 w 9134892"/>
                <a:gd name="connsiteY85" fmla="*/ 1304113 h 2622980"/>
                <a:gd name="connsiteX86" fmla="*/ 5372282 w 9134892"/>
                <a:gd name="connsiteY86" fmla="*/ 1304113 h 2622980"/>
                <a:gd name="connsiteX87" fmla="*/ 5294413 w 9134892"/>
                <a:gd name="connsiteY87" fmla="*/ 1423422 h 2622980"/>
                <a:gd name="connsiteX88" fmla="*/ 5478386 w 9134892"/>
                <a:gd name="connsiteY88" fmla="*/ 1423422 h 2622980"/>
                <a:gd name="connsiteX89" fmla="*/ 5707168 w 9134892"/>
                <a:gd name="connsiteY89" fmla="*/ 1725156 h 2622980"/>
                <a:gd name="connsiteX90" fmla="*/ 5871286 w 9134892"/>
                <a:gd name="connsiteY90" fmla="*/ 1725156 h 2622980"/>
                <a:gd name="connsiteX91" fmla="*/ 5621010 w 9134892"/>
                <a:gd name="connsiteY91" fmla="*/ 1393640 h 2622980"/>
                <a:gd name="connsiteX92" fmla="*/ 5803344 w 9134892"/>
                <a:gd name="connsiteY92" fmla="*/ 1144913 h 2622980"/>
                <a:gd name="connsiteX93" fmla="*/ 5803344 w 9134892"/>
                <a:gd name="connsiteY93" fmla="*/ 1144913 h 2622980"/>
                <a:gd name="connsiteX94" fmla="*/ 5803344 w 9134892"/>
                <a:gd name="connsiteY94" fmla="*/ 1144913 h 2622980"/>
                <a:gd name="connsiteX95" fmla="*/ 7387970 w 9134892"/>
                <a:gd name="connsiteY95" fmla="*/ 1247646 h 2622980"/>
                <a:gd name="connsiteX96" fmla="*/ 7020024 w 9134892"/>
                <a:gd name="connsiteY96" fmla="*/ 1247646 h 2622980"/>
                <a:gd name="connsiteX97" fmla="*/ 7102903 w 9134892"/>
                <a:gd name="connsiteY97" fmla="*/ 1370325 h 2622980"/>
                <a:gd name="connsiteX98" fmla="*/ 7387970 w 9134892"/>
                <a:gd name="connsiteY98" fmla="*/ 1370325 h 2622980"/>
                <a:gd name="connsiteX99" fmla="*/ 7387970 w 9134892"/>
                <a:gd name="connsiteY99" fmla="*/ 1247646 h 2622980"/>
                <a:gd name="connsiteX100" fmla="*/ 7387970 w 9134892"/>
                <a:gd name="connsiteY100" fmla="*/ 1247646 h 2622980"/>
                <a:gd name="connsiteX101" fmla="*/ 1019137 w 9134892"/>
                <a:gd name="connsiteY101" fmla="*/ 1011669 h 2622980"/>
                <a:gd name="connsiteX102" fmla="*/ 1293275 w 9134892"/>
                <a:gd name="connsiteY102" fmla="*/ 1292455 h 2622980"/>
                <a:gd name="connsiteX103" fmla="*/ 1311399 w 9134892"/>
                <a:gd name="connsiteY103" fmla="*/ 1302382 h 2622980"/>
                <a:gd name="connsiteX104" fmla="*/ 1329523 w 9134892"/>
                <a:gd name="connsiteY104" fmla="*/ 1292455 h 2622980"/>
                <a:gd name="connsiteX105" fmla="*/ 1603752 w 9134892"/>
                <a:gd name="connsiteY105" fmla="*/ 1011669 h 2622980"/>
                <a:gd name="connsiteX106" fmla="*/ 1613679 w 9134892"/>
                <a:gd name="connsiteY106" fmla="*/ 993545 h 2622980"/>
                <a:gd name="connsiteX107" fmla="*/ 1598834 w 9134892"/>
                <a:gd name="connsiteY107" fmla="*/ 980339 h 2622980"/>
                <a:gd name="connsiteX108" fmla="*/ 1024055 w 9134892"/>
                <a:gd name="connsiteY108" fmla="*/ 980339 h 2622980"/>
                <a:gd name="connsiteX109" fmla="*/ 1009210 w 9134892"/>
                <a:gd name="connsiteY109" fmla="*/ 993545 h 2622980"/>
                <a:gd name="connsiteX110" fmla="*/ 1019137 w 9134892"/>
                <a:gd name="connsiteY110" fmla="*/ 1011669 h 2622980"/>
                <a:gd name="connsiteX111" fmla="*/ 1019137 w 9134892"/>
                <a:gd name="connsiteY111" fmla="*/ 1011669 h 2622980"/>
                <a:gd name="connsiteX112" fmla="*/ 2622980 w 9134892"/>
                <a:gd name="connsiteY112" fmla="*/ 14845 h 2622980"/>
                <a:gd name="connsiteX113" fmla="*/ 2609774 w 9134892"/>
                <a:gd name="connsiteY113" fmla="*/ 0 h 2622980"/>
                <a:gd name="connsiteX114" fmla="*/ 2593289 w 9134892"/>
                <a:gd name="connsiteY114" fmla="*/ 8197 h 2622980"/>
                <a:gd name="connsiteX115" fmla="*/ 2368697 w 9134892"/>
                <a:gd name="connsiteY115" fmla="*/ 236159 h 2622980"/>
                <a:gd name="connsiteX116" fmla="*/ 2368697 w 9134892"/>
                <a:gd name="connsiteY116" fmla="*/ 2385090 h 2622980"/>
                <a:gd name="connsiteX117" fmla="*/ 2368697 w 9134892"/>
                <a:gd name="connsiteY117" fmla="*/ 2385090 h 2622980"/>
                <a:gd name="connsiteX118" fmla="*/ 2593289 w 9134892"/>
                <a:gd name="connsiteY118" fmla="*/ 2614692 h 2622980"/>
                <a:gd name="connsiteX119" fmla="*/ 2609774 w 9134892"/>
                <a:gd name="connsiteY119" fmla="*/ 2622980 h 2622980"/>
                <a:gd name="connsiteX120" fmla="*/ 2622980 w 9134892"/>
                <a:gd name="connsiteY120" fmla="*/ 2608135 h 2622980"/>
                <a:gd name="connsiteX121" fmla="*/ 2622980 w 9134892"/>
                <a:gd name="connsiteY121" fmla="*/ 14845 h 2622980"/>
                <a:gd name="connsiteX122" fmla="*/ 0 w 9134892"/>
                <a:gd name="connsiteY122" fmla="*/ 2608135 h 2622980"/>
                <a:gd name="connsiteX123" fmla="*/ 13206 w 9134892"/>
                <a:gd name="connsiteY123" fmla="*/ 2622980 h 2622980"/>
                <a:gd name="connsiteX124" fmla="*/ 29691 w 9134892"/>
                <a:gd name="connsiteY124" fmla="*/ 2614692 h 2622980"/>
                <a:gd name="connsiteX125" fmla="*/ 254283 w 9134892"/>
                <a:gd name="connsiteY125" fmla="*/ 2385090 h 2622980"/>
                <a:gd name="connsiteX126" fmla="*/ 254283 w 9134892"/>
                <a:gd name="connsiteY126" fmla="*/ 2385090 h 2622980"/>
                <a:gd name="connsiteX127" fmla="*/ 254283 w 9134892"/>
                <a:gd name="connsiteY127" fmla="*/ 236159 h 2622980"/>
                <a:gd name="connsiteX128" fmla="*/ 29691 w 9134892"/>
                <a:gd name="connsiteY128" fmla="*/ 8197 h 2622980"/>
                <a:gd name="connsiteX129" fmla="*/ 13206 w 9134892"/>
                <a:gd name="connsiteY129" fmla="*/ 0 h 2622980"/>
                <a:gd name="connsiteX130" fmla="*/ 0 w 9134892"/>
                <a:gd name="connsiteY130" fmla="*/ 14845 h 2622980"/>
                <a:gd name="connsiteX131" fmla="*/ 0 w 9134892"/>
                <a:gd name="connsiteY131" fmla="*/ 2608135 h 2622980"/>
                <a:gd name="connsiteX132" fmla="*/ 584251 w 9134892"/>
                <a:gd name="connsiteY132" fmla="*/ 572138 h 2622980"/>
                <a:gd name="connsiteX133" fmla="*/ 2038638 w 9134892"/>
                <a:gd name="connsiteY133" fmla="*/ 572138 h 2622980"/>
                <a:gd name="connsiteX134" fmla="*/ 2243012 w 9134892"/>
                <a:gd name="connsiteY134" fmla="*/ 364303 h 2622980"/>
                <a:gd name="connsiteX135" fmla="*/ 2251300 w 9134892"/>
                <a:gd name="connsiteY135" fmla="*/ 347727 h 2622980"/>
                <a:gd name="connsiteX136" fmla="*/ 2236455 w 9134892"/>
                <a:gd name="connsiteY136" fmla="*/ 334521 h 2622980"/>
                <a:gd name="connsiteX137" fmla="*/ 386525 w 9134892"/>
                <a:gd name="connsiteY137" fmla="*/ 334521 h 2622980"/>
                <a:gd name="connsiteX138" fmla="*/ 371680 w 9134892"/>
                <a:gd name="connsiteY138" fmla="*/ 347727 h 2622980"/>
                <a:gd name="connsiteX139" fmla="*/ 379968 w 9134892"/>
                <a:gd name="connsiteY139" fmla="*/ 364303 h 2622980"/>
                <a:gd name="connsiteX140" fmla="*/ 584251 w 9134892"/>
                <a:gd name="connsiteY140" fmla="*/ 572138 h 2622980"/>
                <a:gd name="connsiteX141" fmla="*/ 379877 w 9134892"/>
                <a:gd name="connsiteY141" fmla="*/ 2258768 h 2622980"/>
                <a:gd name="connsiteX142" fmla="*/ 371589 w 9134892"/>
                <a:gd name="connsiteY142" fmla="*/ 2275344 h 2622980"/>
                <a:gd name="connsiteX143" fmla="*/ 386434 w 9134892"/>
                <a:gd name="connsiteY143" fmla="*/ 2288550 h 2622980"/>
                <a:gd name="connsiteX144" fmla="*/ 2236364 w 9134892"/>
                <a:gd name="connsiteY144" fmla="*/ 2288550 h 2622980"/>
                <a:gd name="connsiteX145" fmla="*/ 2251209 w 9134892"/>
                <a:gd name="connsiteY145" fmla="*/ 2275344 h 2622980"/>
                <a:gd name="connsiteX146" fmla="*/ 2242921 w 9134892"/>
                <a:gd name="connsiteY146" fmla="*/ 2258768 h 2622980"/>
                <a:gd name="connsiteX147" fmla="*/ 2038547 w 9134892"/>
                <a:gd name="connsiteY147" fmla="*/ 2050934 h 2622980"/>
                <a:gd name="connsiteX148" fmla="*/ 584251 w 9134892"/>
                <a:gd name="connsiteY148" fmla="*/ 2050934 h 2622980"/>
                <a:gd name="connsiteX149" fmla="*/ 379877 w 9134892"/>
                <a:gd name="connsiteY149" fmla="*/ 2258768 h 2622980"/>
                <a:gd name="connsiteX150" fmla="*/ 1929257 w 9134892"/>
                <a:gd name="connsiteY150" fmla="*/ 1940186 h 2622980"/>
                <a:gd name="connsiteX151" fmla="*/ 1945741 w 9134892"/>
                <a:gd name="connsiteY151" fmla="*/ 1948382 h 2622980"/>
                <a:gd name="connsiteX152" fmla="*/ 1958947 w 9134892"/>
                <a:gd name="connsiteY152" fmla="*/ 1933537 h 2622980"/>
                <a:gd name="connsiteX153" fmla="*/ 1958947 w 9134892"/>
                <a:gd name="connsiteY153" fmla="*/ 1933537 h 2622980"/>
                <a:gd name="connsiteX154" fmla="*/ 1958947 w 9134892"/>
                <a:gd name="connsiteY154" fmla="*/ 689443 h 2622980"/>
                <a:gd name="connsiteX155" fmla="*/ 1945741 w 9134892"/>
                <a:gd name="connsiteY155" fmla="*/ 674598 h 2622980"/>
                <a:gd name="connsiteX156" fmla="*/ 1929257 w 9134892"/>
                <a:gd name="connsiteY156" fmla="*/ 682886 h 2622980"/>
                <a:gd name="connsiteX157" fmla="*/ 1716139 w 9134892"/>
                <a:gd name="connsiteY157" fmla="*/ 899464 h 2622980"/>
                <a:gd name="connsiteX158" fmla="*/ 1716139 w 9134892"/>
                <a:gd name="connsiteY158" fmla="*/ 1723699 h 2622980"/>
                <a:gd name="connsiteX159" fmla="*/ 1929257 w 9134892"/>
                <a:gd name="connsiteY159" fmla="*/ 1940186 h 2622980"/>
                <a:gd name="connsiteX160" fmla="*/ 906841 w 9134892"/>
                <a:gd name="connsiteY160" fmla="*/ 1723608 h 2622980"/>
                <a:gd name="connsiteX161" fmla="*/ 906841 w 9134892"/>
                <a:gd name="connsiteY161" fmla="*/ 899373 h 2622980"/>
                <a:gd name="connsiteX162" fmla="*/ 693724 w 9134892"/>
                <a:gd name="connsiteY162" fmla="*/ 682795 h 2622980"/>
                <a:gd name="connsiteX163" fmla="*/ 677239 w 9134892"/>
                <a:gd name="connsiteY163" fmla="*/ 674507 h 2622980"/>
                <a:gd name="connsiteX164" fmla="*/ 664033 w 9134892"/>
                <a:gd name="connsiteY164" fmla="*/ 689352 h 2622980"/>
                <a:gd name="connsiteX165" fmla="*/ 664033 w 9134892"/>
                <a:gd name="connsiteY165" fmla="*/ 1933537 h 2622980"/>
                <a:gd name="connsiteX166" fmla="*/ 664033 w 9134892"/>
                <a:gd name="connsiteY166" fmla="*/ 1933537 h 2622980"/>
                <a:gd name="connsiteX167" fmla="*/ 677239 w 9134892"/>
                <a:gd name="connsiteY167" fmla="*/ 1948382 h 2622980"/>
                <a:gd name="connsiteX168" fmla="*/ 693724 w 9134892"/>
                <a:gd name="connsiteY168" fmla="*/ 1940186 h 2622980"/>
                <a:gd name="connsiteX169" fmla="*/ 906841 w 9134892"/>
                <a:gd name="connsiteY169" fmla="*/ 1723608 h 2622980"/>
                <a:gd name="connsiteX170" fmla="*/ 8914034 w 9134892"/>
                <a:gd name="connsiteY170" fmla="*/ 896185 h 2622980"/>
                <a:gd name="connsiteX171" fmla="*/ 8914034 w 9134892"/>
                <a:gd name="connsiteY171" fmla="*/ 911486 h 2622980"/>
                <a:gd name="connsiteX172" fmla="*/ 8951921 w 9134892"/>
                <a:gd name="connsiteY172" fmla="*/ 911486 h 2622980"/>
                <a:gd name="connsiteX173" fmla="*/ 8951921 w 9134892"/>
                <a:gd name="connsiteY173" fmla="*/ 1001104 h 2622980"/>
                <a:gd name="connsiteX174" fmla="*/ 8968862 w 9134892"/>
                <a:gd name="connsiteY174" fmla="*/ 1001104 h 2622980"/>
                <a:gd name="connsiteX175" fmla="*/ 8968862 w 9134892"/>
                <a:gd name="connsiteY175" fmla="*/ 911486 h 2622980"/>
                <a:gd name="connsiteX176" fmla="*/ 9006749 w 9134892"/>
                <a:gd name="connsiteY176" fmla="*/ 911486 h 2622980"/>
                <a:gd name="connsiteX177" fmla="*/ 9006749 w 9134892"/>
                <a:gd name="connsiteY177" fmla="*/ 896185 h 2622980"/>
                <a:gd name="connsiteX178" fmla="*/ 8914034 w 9134892"/>
                <a:gd name="connsiteY178" fmla="*/ 896185 h 2622980"/>
                <a:gd name="connsiteX179" fmla="*/ 9123690 w 9134892"/>
                <a:gd name="connsiteY179" fmla="*/ 896185 h 2622980"/>
                <a:gd name="connsiteX180" fmla="*/ 9084892 w 9134892"/>
                <a:gd name="connsiteY180" fmla="*/ 958298 h 2622980"/>
                <a:gd name="connsiteX181" fmla="*/ 9046458 w 9134892"/>
                <a:gd name="connsiteY181" fmla="*/ 896185 h 2622980"/>
                <a:gd name="connsiteX182" fmla="*/ 9029245 w 9134892"/>
                <a:gd name="connsiteY182" fmla="*/ 896185 h 2622980"/>
                <a:gd name="connsiteX183" fmla="*/ 9029245 w 9134892"/>
                <a:gd name="connsiteY183" fmla="*/ 1001195 h 2622980"/>
                <a:gd name="connsiteX184" fmla="*/ 9046458 w 9134892"/>
                <a:gd name="connsiteY184" fmla="*/ 1001195 h 2622980"/>
                <a:gd name="connsiteX185" fmla="*/ 9046458 w 9134892"/>
                <a:gd name="connsiteY185" fmla="*/ 933617 h 2622980"/>
                <a:gd name="connsiteX186" fmla="*/ 9046367 w 9134892"/>
                <a:gd name="connsiteY186" fmla="*/ 929883 h 2622980"/>
                <a:gd name="connsiteX187" fmla="*/ 9046094 w 9134892"/>
                <a:gd name="connsiteY187" fmla="*/ 925876 h 2622980"/>
                <a:gd name="connsiteX188" fmla="*/ 9049646 w 9134892"/>
                <a:gd name="connsiteY188" fmla="*/ 932797 h 2622980"/>
                <a:gd name="connsiteX189" fmla="*/ 9077606 w 9134892"/>
                <a:gd name="connsiteY189" fmla="*/ 977698 h 2622980"/>
                <a:gd name="connsiteX190" fmla="*/ 9091449 w 9134892"/>
                <a:gd name="connsiteY190" fmla="*/ 977698 h 2622980"/>
                <a:gd name="connsiteX191" fmla="*/ 9119137 w 9134892"/>
                <a:gd name="connsiteY191" fmla="*/ 932797 h 2622980"/>
                <a:gd name="connsiteX192" fmla="*/ 9121322 w 9134892"/>
                <a:gd name="connsiteY192" fmla="*/ 929428 h 2622980"/>
                <a:gd name="connsiteX193" fmla="*/ 9123508 w 9134892"/>
                <a:gd name="connsiteY193" fmla="*/ 925876 h 2622980"/>
                <a:gd name="connsiteX194" fmla="*/ 9123234 w 9134892"/>
                <a:gd name="connsiteY194" fmla="*/ 929883 h 2622980"/>
                <a:gd name="connsiteX195" fmla="*/ 9123144 w 9134892"/>
                <a:gd name="connsiteY195" fmla="*/ 933617 h 2622980"/>
                <a:gd name="connsiteX196" fmla="*/ 9123144 w 9134892"/>
                <a:gd name="connsiteY196" fmla="*/ 1001195 h 2622980"/>
                <a:gd name="connsiteX197" fmla="*/ 9140175 w 9134892"/>
                <a:gd name="connsiteY197" fmla="*/ 1001195 h 2622980"/>
                <a:gd name="connsiteX198" fmla="*/ 9140175 w 9134892"/>
                <a:gd name="connsiteY198" fmla="*/ 896185 h 2622980"/>
                <a:gd name="connsiteX199" fmla="*/ 9123690 w 9134892"/>
                <a:gd name="connsiteY199" fmla="*/ 896185 h 2622980"/>
                <a:gd name="connsiteX200" fmla="*/ 9123690 w 9134892"/>
                <a:gd name="connsiteY200" fmla="*/ 896185 h 2622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</a:cxnLst>
              <a:rect l="l" t="t" r="r" b="b"/>
              <a:pathLst>
                <a:path w="9134892" h="2622980">
                  <a:moveTo>
                    <a:pt x="3878914" y="896276"/>
                  </a:moveTo>
                  <a:lnTo>
                    <a:pt x="3572262" y="1386901"/>
                  </a:lnTo>
                  <a:lnTo>
                    <a:pt x="3268889" y="896276"/>
                  </a:lnTo>
                  <a:lnTo>
                    <a:pt x="3133004" y="896276"/>
                  </a:lnTo>
                  <a:lnTo>
                    <a:pt x="3133004" y="1725065"/>
                  </a:lnTo>
                  <a:lnTo>
                    <a:pt x="3268889" y="1725065"/>
                  </a:lnTo>
                  <a:lnTo>
                    <a:pt x="3268889" y="1191361"/>
                  </a:lnTo>
                  <a:cubicBezTo>
                    <a:pt x="3268889" y="1181434"/>
                    <a:pt x="3268616" y="1171416"/>
                    <a:pt x="3268069" y="1161488"/>
                  </a:cubicBezTo>
                  <a:cubicBezTo>
                    <a:pt x="3267523" y="1151561"/>
                    <a:pt x="3266703" y="1141087"/>
                    <a:pt x="3265610" y="1129976"/>
                  </a:cubicBezTo>
                  <a:cubicBezTo>
                    <a:pt x="3272259" y="1147645"/>
                    <a:pt x="3281640" y="1165951"/>
                    <a:pt x="3293753" y="1184713"/>
                  </a:cubicBezTo>
                  <a:lnTo>
                    <a:pt x="3514247" y="1539453"/>
                  </a:lnTo>
                  <a:lnTo>
                    <a:pt x="3623629" y="1539453"/>
                  </a:lnTo>
                  <a:lnTo>
                    <a:pt x="3842393" y="1184713"/>
                  </a:lnTo>
                  <a:cubicBezTo>
                    <a:pt x="3847857" y="1175878"/>
                    <a:pt x="3853686" y="1167044"/>
                    <a:pt x="3859788" y="1158210"/>
                  </a:cubicBezTo>
                  <a:cubicBezTo>
                    <a:pt x="3865890" y="1149375"/>
                    <a:pt x="3871628" y="1139995"/>
                    <a:pt x="3877184" y="1130067"/>
                  </a:cubicBezTo>
                  <a:cubicBezTo>
                    <a:pt x="3876091" y="1141179"/>
                    <a:pt x="3875271" y="1151652"/>
                    <a:pt x="3874725" y="1161579"/>
                  </a:cubicBezTo>
                  <a:cubicBezTo>
                    <a:pt x="3874178" y="1171507"/>
                    <a:pt x="3873905" y="1181434"/>
                    <a:pt x="3873905" y="1191452"/>
                  </a:cubicBezTo>
                  <a:lnTo>
                    <a:pt x="3873905" y="1725156"/>
                  </a:lnTo>
                  <a:lnTo>
                    <a:pt x="4008150" y="1725156"/>
                  </a:lnTo>
                  <a:lnTo>
                    <a:pt x="4008150" y="896367"/>
                  </a:lnTo>
                  <a:lnTo>
                    <a:pt x="3878914" y="896367"/>
                  </a:lnTo>
                  <a:lnTo>
                    <a:pt x="3878914" y="896276"/>
                  </a:lnTo>
                  <a:close/>
                  <a:moveTo>
                    <a:pt x="4296587" y="1725065"/>
                  </a:moveTo>
                  <a:lnTo>
                    <a:pt x="4563439" y="1073600"/>
                  </a:lnTo>
                  <a:cubicBezTo>
                    <a:pt x="4565625" y="1066952"/>
                    <a:pt x="4568175" y="1060030"/>
                    <a:pt x="4570907" y="1052835"/>
                  </a:cubicBezTo>
                  <a:cubicBezTo>
                    <a:pt x="4573640" y="1045640"/>
                    <a:pt x="4576099" y="1037079"/>
                    <a:pt x="4578376" y="1027152"/>
                  </a:cubicBezTo>
                  <a:cubicBezTo>
                    <a:pt x="4580561" y="1037079"/>
                    <a:pt x="4583111" y="1045640"/>
                    <a:pt x="4585844" y="1052835"/>
                  </a:cubicBezTo>
                  <a:cubicBezTo>
                    <a:pt x="4588576" y="1060030"/>
                    <a:pt x="4591035" y="1066952"/>
                    <a:pt x="4593312" y="1073600"/>
                  </a:cubicBezTo>
                  <a:lnTo>
                    <a:pt x="4739215" y="1428340"/>
                  </a:lnTo>
                  <a:lnTo>
                    <a:pt x="4425915" y="1428340"/>
                  </a:lnTo>
                  <a:lnTo>
                    <a:pt x="4507154" y="1549380"/>
                  </a:lnTo>
                  <a:lnTo>
                    <a:pt x="4787303" y="1549380"/>
                  </a:lnTo>
                  <a:lnTo>
                    <a:pt x="4860255" y="1725065"/>
                  </a:lnTo>
                  <a:lnTo>
                    <a:pt x="5002788" y="1725065"/>
                  </a:lnTo>
                  <a:lnTo>
                    <a:pt x="4653058" y="896276"/>
                  </a:lnTo>
                  <a:lnTo>
                    <a:pt x="4507246" y="896276"/>
                  </a:lnTo>
                  <a:lnTo>
                    <a:pt x="4157515" y="1725065"/>
                  </a:lnTo>
                  <a:lnTo>
                    <a:pt x="4296587" y="1725065"/>
                  </a:lnTo>
                  <a:lnTo>
                    <a:pt x="4296587" y="1725065"/>
                  </a:lnTo>
                  <a:close/>
                  <a:moveTo>
                    <a:pt x="6385135" y="1725065"/>
                  </a:moveTo>
                  <a:lnTo>
                    <a:pt x="6721660" y="896276"/>
                  </a:lnTo>
                  <a:lnTo>
                    <a:pt x="6575757" y="896276"/>
                  </a:lnTo>
                  <a:lnTo>
                    <a:pt x="6338686" y="1521146"/>
                  </a:lnTo>
                  <a:cubicBezTo>
                    <a:pt x="6330945" y="1542185"/>
                    <a:pt x="6323204" y="1566502"/>
                    <a:pt x="6315462" y="1594098"/>
                  </a:cubicBezTo>
                  <a:cubicBezTo>
                    <a:pt x="6307721" y="1566502"/>
                    <a:pt x="6299979" y="1542185"/>
                    <a:pt x="6292238" y="1521146"/>
                  </a:cubicBezTo>
                  <a:lnTo>
                    <a:pt x="6055168" y="896276"/>
                  </a:lnTo>
                  <a:lnTo>
                    <a:pt x="5902707" y="896276"/>
                  </a:lnTo>
                  <a:lnTo>
                    <a:pt x="6239232" y="1725065"/>
                  </a:lnTo>
                  <a:lnTo>
                    <a:pt x="6385135" y="1725065"/>
                  </a:lnTo>
                  <a:lnTo>
                    <a:pt x="6385135" y="1725065"/>
                  </a:lnTo>
                  <a:close/>
                  <a:moveTo>
                    <a:pt x="7669758" y="896276"/>
                  </a:moveTo>
                  <a:lnTo>
                    <a:pt x="7669758" y="1725065"/>
                  </a:lnTo>
                  <a:lnTo>
                    <a:pt x="8210110" y="1725065"/>
                  </a:lnTo>
                  <a:lnTo>
                    <a:pt x="8210110" y="1602386"/>
                  </a:lnTo>
                  <a:lnTo>
                    <a:pt x="7805643" y="1602386"/>
                  </a:lnTo>
                  <a:lnTo>
                    <a:pt x="7805643" y="896276"/>
                  </a:lnTo>
                  <a:lnTo>
                    <a:pt x="7669758" y="896276"/>
                  </a:lnTo>
                  <a:lnTo>
                    <a:pt x="7669758" y="896276"/>
                  </a:lnTo>
                  <a:close/>
                  <a:moveTo>
                    <a:pt x="8374228" y="896276"/>
                  </a:moveTo>
                  <a:lnTo>
                    <a:pt x="8374228" y="1725065"/>
                  </a:lnTo>
                  <a:lnTo>
                    <a:pt x="8919589" y="1725065"/>
                  </a:lnTo>
                  <a:lnTo>
                    <a:pt x="8919589" y="1602386"/>
                  </a:lnTo>
                  <a:lnTo>
                    <a:pt x="8510204" y="1602386"/>
                  </a:lnTo>
                  <a:lnTo>
                    <a:pt x="8510204" y="896276"/>
                  </a:lnTo>
                  <a:lnTo>
                    <a:pt x="8374228" y="896276"/>
                  </a:lnTo>
                  <a:lnTo>
                    <a:pt x="8374228" y="896276"/>
                  </a:lnTo>
                  <a:close/>
                  <a:moveTo>
                    <a:pt x="7011736" y="1018955"/>
                  </a:moveTo>
                  <a:lnTo>
                    <a:pt x="7445985" y="1018955"/>
                  </a:lnTo>
                  <a:lnTo>
                    <a:pt x="7445985" y="896276"/>
                  </a:lnTo>
                  <a:lnTo>
                    <a:pt x="6877399" y="896276"/>
                  </a:lnTo>
                  <a:lnTo>
                    <a:pt x="6877399" y="1725065"/>
                  </a:lnTo>
                  <a:lnTo>
                    <a:pt x="7454273" y="1725065"/>
                  </a:lnTo>
                  <a:lnTo>
                    <a:pt x="7454273" y="1602386"/>
                  </a:lnTo>
                  <a:lnTo>
                    <a:pt x="7011736" y="1602386"/>
                  </a:lnTo>
                  <a:lnTo>
                    <a:pt x="7011736" y="1018955"/>
                  </a:lnTo>
                  <a:lnTo>
                    <a:pt x="7011736" y="1018955"/>
                  </a:lnTo>
                  <a:close/>
                  <a:moveTo>
                    <a:pt x="5803344" y="1144913"/>
                  </a:moveTo>
                  <a:cubicBezTo>
                    <a:pt x="5803344" y="1067589"/>
                    <a:pt x="5779300" y="1006842"/>
                    <a:pt x="5731212" y="962579"/>
                  </a:cubicBezTo>
                  <a:cubicBezTo>
                    <a:pt x="5683124" y="918407"/>
                    <a:pt x="5602795" y="896276"/>
                    <a:pt x="5490043" y="896276"/>
                  </a:cubicBezTo>
                  <a:lnTo>
                    <a:pt x="5151879" y="896276"/>
                  </a:lnTo>
                  <a:lnTo>
                    <a:pt x="5151879" y="1725065"/>
                  </a:lnTo>
                  <a:lnTo>
                    <a:pt x="5287764" y="1725065"/>
                  </a:lnTo>
                  <a:lnTo>
                    <a:pt x="5287764" y="1018955"/>
                  </a:lnTo>
                  <a:lnTo>
                    <a:pt x="5494962" y="1018955"/>
                  </a:lnTo>
                  <a:cubicBezTo>
                    <a:pt x="5606529" y="1018955"/>
                    <a:pt x="5662358" y="1064857"/>
                    <a:pt x="5662358" y="1156570"/>
                  </a:cubicBezTo>
                  <a:cubicBezTo>
                    <a:pt x="5662358" y="1254932"/>
                    <a:pt x="5602066" y="1304113"/>
                    <a:pt x="5481664" y="1304113"/>
                  </a:cubicBezTo>
                  <a:lnTo>
                    <a:pt x="5372282" y="1304113"/>
                  </a:lnTo>
                  <a:lnTo>
                    <a:pt x="5294413" y="1423422"/>
                  </a:lnTo>
                  <a:lnTo>
                    <a:pt x="5478386" y="1423422"/>
                  </a:lnTo>
                  <a:lnTo>
                    <a:pt x="5707168" y="1725156"/>
                  </a:lnTo>
                  <a:lnTo>
                    <a:pt x="5871286" y="1725156"/>
                  </a:lnTo>
                  <a:lnTo>
                    <a:pt x="5621010" y="1393640"/>
                  </a:lnTo>
                  <a:cubicBezTo>
                    <a:pt x="5742596" y="1349378"/>
                    <a:pt x="5803344" y="1266499"/>
                    <a:pt x="5803344" y="1144913"/>
                  </a:cubicBezTo>
                  <a:lnTo>
                    <a:pt x="5803344" y="1144913"/>
                  </a:lnTo>
                  <a:lnTo>
                    <a:pt x="5803344" y="1144913"/>
                  </a:lnTo>
                  <a:close/>
                  <a:moveTo>
                    <a:pt x="7387970" y="1247646"/>
                  </a:moveTo>
                  <a:lnTo>
                    <a:pt x="7020024" y="1247646"/>
                  </a:lnTo>
                  <a:lnTo>
                    <a:pt x="7102903" y="1370325"/>
                  </a:lnTo>
                  <a:lnTo>
                    <a:pt x="7387970" y="1370325"/>
                  </a:lnTo>
                  <a:lnTo>
                    <a:pt x="7387970" y="1247646"/>
                  </a:lnTo>
                  <a:lnTo>
                    <a:pt x="7387970" y="1247646"/>
                  </a:lnTo>
                  <a:close/>
                  <a:moveTo>
                    <a:pt x="1019137" y="1011669"/>
                  </a:moveTo>
                  <a:lnTo>
                    <a:pt x="1293275" y="1292455"/>
                  </a:lnTo>
                  <a:cubicBezTo>
                    <a:pt x="1299923" y="1299104"/>
                    <a:pt x="1305934" y="1302382"/>
                    <a:pt x="1311399" y="1302382"/>
                  </a:cubicBezTo>
                  <a:cubicBezTo>
                    <a:pt x="1316955" y="1302382"/>
                    <a:pt x="1322966" y="1299104"/>
                    <a:pt x="1329523" y="1292455"/>
                  </a:cubicBezTo>
                  <a:lnTo>
                    <a:pt x="1603752" y="1011669"/>
                  </a:lnTo>
                  <a:cubicBezTo>
                    <a:pt x="1610401" y="1005020"/>
                    <a:pt x="1613679" y="999009"/>
                    <a:pt x="1613679" y="993545"/>
                  </a:cubicBezTo>
                  <a:cubicBezTo>
                    <a:pt x="1613679" y="984801"/>
                    <a:pt x="1608761" y="980339"/>
                    <a:pt x="1598834" y="980339"/>
                  </a:cubicBezTo>
                  <a:lnTo>
                    <a:pt x="1024055" y="980339"/>
                  </a:lnTo>
                  <a:cubicBezTo>
                    <a:pt x="1014128" y="980339"/>
                    <a:pt x="1009210" y="984801"/>
                    <a:pt x="1009210" y="993545"/>
                  </a:cubicBezTo>
                  <a:cubicBezTo>
                    <a:pt x="1009210" y="999100"/>
                    <a:pt x="1012489" y="1005111"/>
                    <a:pt x="1019137" y="1011669"/>
                  </a:cubicBezTo>
                  <a:lnTo>
                    <a:pt x="1019137" y="1011669"/>
                  </a:lnTo>
                  <a:close/>
                  <a:moveTo>
                    <a:pt x="2622980" y="14845"/>
                  </a:moveTo>
                  <a:cubicBezTo>
                    <a:pt x="2622980" y="4918"/>
                    <a:pt x="2618608" y="0"/>
                    <a:pt x="2609774" y="0"/>
                  </a:cubicBezTo>
                  <a:cubicBezTo>
                    <a:pt x="2604310" y="0"/>
                    <a:pt x="2598754" y="2732"/>
                    <a:pt x="2593289" y="8197"/>
                  </a:cubicBezTo>
                  <a:lnTo>
                    <a:pt x="2368697" y="236159"/>
                  </a:lnTo>
                  <a:lnTo>
                    <a:pt x="2368697" y="2385090"/>
                  </a:lnTo>
                  <a:lnTo>
                    <a:pt x="2368697" y="2385090"/>
                  </a:lnTo>
                  <a:lnTo>
                    <a:pt x="2593289" y="2614692"/>
                  </a:lnTo>
                  <a:cubicBezTo>
                    <a:pt x="2598845" y="2620157"/>
                    <a:pt x="2604310" y="2622980"/>
                    <a:pt x="2609774" y="2622980"/>
                  </a:cubicBezTo>
                  <a:cubicBezTo>
                    <a:pt x="2618608" y="2622980"/>
                    <a:pt x="2622980" y="2617971"/>
                    <a:pt x="2622980" y="2608135"/>
                  </a:cubicBezTo>
                  <a:lnTo>
                    <a:pt x="2622980" y="14845"/>
                  </a:lnTo>
                  <a:close/>
                  <a:moveTo>
                    <a:pt x="0" y="2608135"/>
                  </a:moveTo>
                  <a:cubicBezTo>
                    <a:pt x="0" y="2618062"/>
                    <a:pt x="4372" y="2622980"/>
                    <a:pt x="13206" y="2622980"/>
                  </a:cubicBezTo>
                  <a:cubicBezTo>
                    <a:pt x="18671" y="2622980"/>
                    <a:pt x="24226" y="2620248"/>
                    <a:pt x="29691" y="2614692"/>
                  </a:cubicBezTo>
                  <a:lnTo>
                    <a:pt x="254283" y="2385090"/>
                  </a:lnTo>
                  <a:lnTo>
                    <a:pt x="254283" y="2385090"/>
                  </a:lnTo>
                  <a:lnTo>
                    <a:pt x="254283" y="236159"/>
                  </a:lnTo>
                  <a:lnTo>
                    <a:pt x="29691" y="8197"/>
                  </a:lnTo>
                  <a:cubicBezTo>
                    <a:pt x="24226" y="2732"/>
                    <a:pt x="18671" y="0"/>
                    <a:pt x="13206" y="0"/>
                  </a:cubicBezTo>
                  <a:cubicBezTo>
                    <a:pt x="4372" y="0"/>
                    <a:pt x="0" y="4918"/>
                    <a:pt x="0" y="14845"/>
                  </a:cubicBezTo>
                  <a:lnTo>
                    <a:pt x="0" y="2608135"/>
                  </a:lnTo>
                  <a:close/>
                  <a:moveTo>
                    <a:pt x="584251" y="572138"/>
                  </a:moveTo>
                  <a:lnTo>
                    <a:pt x="2038638" y="572138"/>
                  </a:lnTo>
                  <a:lnTo>
                    <a:pt x="2243012" y="364303"/>
                  </a:lnTo>
                  <a:cubicBezTo>
                    <a:pt x="2248568" y="358838"/>
                    <a:pt x="2251300" y="353283"/>
                    <a:pt x="2251300" y="347727"/>
                  </a:cubicBezTo>
                  <a:cubicBezTo>
                    <a:pt x="2251300" y="338984"/>
                    <a:pt x="2246382" y="334521"/>
                    <a:pt x="2236455" y="334521"/>
                  </a:cubicBezTo>
                  <a:lnTo>
                    <a:pt x="386525" y="334521"/>
                  </a:lnTo>
                  <a:cubicBezTo>
                    <a:pt x="376598" y="334521"/>
                    <a:pt x="371680" y="338893"/>
                    <a:pt x="371680" y="347727"/>
                  </a:cubicBezTo>
                  <a:cubicBezTo>
                    <a:pt x="371680" y="353283"/>
                    <a:pt x="374412" y="358747"/>
                    <a:pt x="379968" y="364303"/>
                  </a:cubicBezTo>
                  <a:lnTo>
                    <a:pt x="584251" y="572138"/>
                  </a:lnTo>
                  <a:close/>
                  <a:moveTo>
                    <a:pt x="379877" y="2258768"/>
                  </a:moveTo>
                  <a:cubicBezTo>
                    <a:pt x="374412" y="2264233"/>
                    <a:pt x="371589" y="2269789"/>
                    <a:pt x="371589" y="2275344"/>
                  </a:cubicBezTo>
                  <a:cubicBezTo>
                    <a:pt x="371589" y="2284087"/>
                    <a:pt x="376507" y="2288550"/>
                    <a:pt x="386434" y="2288550"/>
                  </a:cubicBezTo>
                  <a:lnTo>
                    <a:pt x="2236364" y="2288550"/>
                  </a:lnTo>
                  <a:cubicBezTo>
                    <a:pt x="2246291" y="2288550"/>
                    <a:pt x="2251209" y="2284179"/>
                    <a:pt x="2251209" y="2275344"/>
                  </a:cubicBezTo>
                  <a:cubicBezTo>
                    <a:pt x="2251209" y="2269789"/>
                    <a:pt x="2248477" y="2264324"/>
                    <a:pt x="2242921" y="2258768"/>
                  </a:cubicBezTo>
                  <a:lnTo>
                    <a:pt x="2038547" y="2050934"/>
                  </a:lnTo>
                  <a:lnTo>
                    <a:pt x="584251" y="2050934"/>
                  </a:lnTo>
                  <a:lnTo>
                    <a:pt x="379877" y="2258768"/>
                  </a:lnTo>
                  <a:close/>
                  <a:moveTo>
                    <a:pt x="1929257" y="1940186"/>
                  </a:moveTo>
                  <a:cubicBezTo>
                    <a:pt x="1934812" y="1945650"/>
                    <a:pt x="1940277" y="1948382"/>
                    <a:pt x="1945741" y="1948382"/>
                  </a:cubicBezTo>
                  <a:cubicBezTo>
                    <a:pt x="1954576" y="1948382"/>
                    <a:pt x="1958947" y="1943464"/>
                    <a:pt x="1958947" y="1933537"/>
                  </a:cubicBezTo>
                  <a:lnTo>
                    <a:pt x="1958947" y="1933537"/>
                  </a:lnTo>
                  <a:lnTo>
                    <a:pt x="1958947" y="689443"/>
                  </a:lnTo>
                  <a:cubicBezTo>
                    <a:pt x="1958947" y="679516"/>
                    <a:pt x="1954576" y="674598"/>
                    <a:pt x="1945741" y="674598"/>
                  </a:cubicBezTo>
                  <a:cubicBezTo>
                    <a:pt x="1940277" y="674598"/>
                    <a:pt x="1934721" y="677330"/>
                    <a:pt x="1929257" y="682886"/>
                  </a:cubicBezTo>
                  <a:lnTo>
                    <a:pt x="1716139" y="899464"/>
                  </a:lnTo>
                  <a:lnTo>
                    <a:pt x="1716139" y="1723699"/>
                  </a:lnTo>
                  <a:lnTo>
                    <a:pt x="1929257" y="1940186"/>
                  </a:lnTo>
                  <a:close/>
                  <a:moveTo>
                    <a:pt x="906841" y="1723608"/>
                  </a:moveTo>
                  <a:lnTo>
                    <a:pt x="906841" y="899373"/>
                  </a:lnTo>
                  <a:lnTo>
                    <a:pt x="693724" y="682795"/>
                  </a:lnTo>
                  <a:cubicBezTo>
                    <a:pt x="688168" y="677330"/>
                    <a:pt x="682703" y="674507"/>
                    <a:pt x="677239" y="674507"/>
                  </a:cubicBezTo>
                  <a:cubicBezTo>
                    <a:pt x="668405" y="674507"/>
                    <a:pt x="664033" y="679516"/>
                    <a:pt x="664033" y="689352"/>
                  </a:cubicBezTo>
                  <a:lnTo>
                    <a:pt x="664033" y="1933537"/>
                  </a:lnTo>
                  <a:lnTo>
                    <a:pt x="664033" y="1933537"/>
                  </a:lnTo>
                  <a:cubicBezTo>
                    <a:pt x="664033" y="1943464"/>
                    <a:pt x="668405" y="1948382"/>
                    <a:pt x="677239" y="1948382"/>
                  </a:cubicBezTo>
                  <a:cubicBezTo>
                    <a:pt x="682703" y="1948382"/>
                    <a:pt x="688259" y="1945650"/>
                    <a:pt x="693724" y="1940186"/>
                  </a:cubicBezTo>
                  <a:lnTo>
                    <a:pt x="906841" y="1723608"/>
                  </a:lnTo>
                  <a:close/>
                  <a:moveTo>
                    <a:pt x="8914034" y="896185"/>
                  </a:moveTo>
                  <a:lnTo>
                    <a:pt x="8914034" y="911486"/>
                  </a:lnTo>
                  <a:lnTo>
                    <a:pt x="8951921" y="911486"/>
                  </a:lnTo>
                  <a:lnTo>
                    <a:pt x="8951921" y="1001104"/>
                  </a:lnTo>
                  <a:lnTo>
                    <a:pt x="8968862" y="1001104"/>
                  </a:lnTo>
                  <a:lnTo>
                    <a:pt x="8968862" y="911486"/>
                  </a:lnTo>
                  <a:lnTo>
                    <a:pt x="9006749" y="911486"/>
                  </a:lnTo>
                  <a:lnTo>
                    <a:pt x="9006749" y="896185"/>
                  </a:lnTo>
                  <a:lnTo>
                    <a:pt x="8914034" y="896185"/>
                  </a:lnTo>
                  <a:close/>
                  <a:moveTo>
                    <a:pt x="9123690" y="896185"/>
                  </a:moveTo>
                  <a:lnTo>
                    <a:pt x="9084892" y="958298"/>
                  </a:lnTo>
                  <a:lnTo>
                    <a:pt x="9046458" y="896185"/>
                  </a:lnTo>
                  <a:lnTo>
                    <a:pt x="9029245" y="896185"/>
                  </a:lnTo>
                  <a:lnTo>
                    <a:pt x="9029245" y="1001195"/>
                  </a:lnTo>
                  <a:lnTo>
                    <a:pt x="9046458" y="1001195"/>
                  </a:lnTo>
                  <a:lnTo>
                    <a:pt x="9046458" y="933617"/>
                  </a:lnTo>
                  <a:cubicBezTo>
                    <a:pt x="9046458" y="932342"/>
                    <a:pt x="9046458" y="931067"/>
                    <a:pt x="9046367" y="929883"/>
                  </a:cubicBezTo>
                  <a:cubicBezTo>
                    <a:pt x="9046276" y="928608"/>
                    <a:pt x="9046185" y="927333"/>
                    <a:pt x="9046094" y="925876"/>
                  </a:cubicBezTo>
                  <a:cubicBezTo>
                    <a:pt x="9046914" y="928152"/>
                    <a:pt x="9048097" y="930429"/>
                    <a:pt x="9049646" y="932797"/>
                  </a:cubicBezTo>
                  <a:lnTo>
                    <a:pt x="9077606" y="977698"/>
                  </a:lnTo>
                  <a:lnTo>
                    <a:pt x="9091449" y="977698"/>
                  </a:lnTo>
                  <a:lnTo>
                    <a:pt x="9119137" y="932797"/>
                  </a:lnTo>
                  <a:cubicBezTo>
                    <a:pt x="9119865" y="931704"/>
                    <a:pt x="9120593" y="930520"/>
                    <a:pt x="9121322" y="929428"/>
                  </a:cubicBezTo>
                  <a:cubicBezTo>
                    <a:pt x="9122051" y="928335"/>
                    <a:pt x="9122779" y="927151"/>
                    <a:pt x="9123508" y="925876"/>
                  </a:cubicBezTo>
                  <a:cubicBezTo>
                    <a:pt x="9123326" y="927242"/>
                    <a:pt x="9123234" y="928608"/>
                    <a:pt x="9123234" y="929883"/>
                  </a:cubicBezTo>
                  <a:cubicBezTo>
                    <a:pt x="9123144" y="931158"/>
                    <a:pt x="9123144" y="932433"/>
                    <a:pt x="9123144" y="933617"/>
                  </a:cubicBezTo>
                  <a:lnTo>
                    <a:pt x="9123144" y="1001195"/>
                  </a:lnTo>
                  <a:lnTo>
                    <a:pt x="9140175" y="1001195"/>
                  </a:lnTo>
                  <a:lnTo>
                    <a:pt x="9140175" y="896185"/>
                  </a:lnTo>
                  <a:lnTo>
                    <a:pt x="9123690" y="896185"/>
                  </a:lnTo>
                  <a:lnTo>
                    <a:pt x="9123690" y="896185"/>
                  </a:lnTo>
                  <a:close/>
                </a:path>
              </a:pathLst>
            </a:custGeom>
            <a:solidFill>
              <a:schemeClr val="tx1"/>
            </a:solidFill>
            <a:ln w="91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EB5F568-CE46-E841-9DC7-A80C18C70604}"/>
                </a:ext>
              </a:extLst>
            </p:cNvPr>
            <p:cNvSpPr/>
            <p:nvPr userDrawn="1"/>
          </p:nvSpPr>
          <p:spPr>
            <a:xfrm>
              <a:off x="457200" y="1230230"/>
              <a:ext cx="8229600" cy="345606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111732" y="2158367"/>
            <a:ext cx="10119360" cy="1463040"/>
          </a:xfrm>
        </p:spPr>
        <p:txBody>
          <a:bodyPr bIns="0" anchor="b"/>
          <a:lstStyle>
            <a:lvl1pPr algn="l">
              <a:defRPr sz="5067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"/>
          <p:cNvSpPr>
            <a:spLocks noGrp="1"/>
          </p:cNvSpPr>
          <p:nvPr>
            <p:ph type="subTitle" idx="1"/>
          </p:nvPr>
        </p:nvSpPr>
        <p:spPr>
          <a:xfrm>
            <a:off x="1135639" y="3598381"/>
            <a:ext cx="10119360" cy="85344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933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Speaker Name Placeholder">
            <a:extLst>
              <a:ext uri="{FF2B5EF4-FFF2-40B4-BE49-F238E27FC236}">
                <a16:creationId xmlns:a16="http://schemas.microsoft.com/office/drawing/2014/main" id="{4DA6B6D2-ED7F-41A1-8D80-502D2DD3324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35639" y="4588681"/>
            <a:ext cx="6949440" cy="329184"/>
          </a:xfrm>
        </p:spPr>
        <p:txBody>
          <a:bodyPr tIns="0" bIns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133" b="1">
                <a:solidFill>
                  <a:schemeClr val="bg1"/>
                </a:solidFill>
              </a:defRPr>
            </a:lvl1pPr>
            <a:lvl2pPr marL="224361" indent="0">
              <a:buNone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7" name="Speaker Title Placeholder">
            <a:extLst>
              <a:ext uri="{FF2B5EF4-FFF2-40B4-BE49-F238E27FC236}">
                <a16:creationId xmlns:a16="http://schemas.microsoft.com/office/drawing/2014/main" id="{C245C7F1-CE18-44B2-B8E0-7120F30D0CC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35639" y="4941144"/>
            <a:ext cx="6949440" cy="329184"/>
          </a:xfrm>
        </p:spPr>
        <p:txBody>
          <a:bodyPr t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133">
                <a:solidFill>
                  <a:schemeClr val="bg1"/>
                </a:solidFill>
              </a:defRPr>
            </a:lvl1pPr>
            <a:lvl2pPr marL="224361" indent="0">
              <a:buNone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18" name="Date Placeholder">
            <a:extLst>
              <a:ext uri="{FF2B5EF4-FFF2-40B4-BE49-F238E27FC236}">
                <a16:creationId xmlns:a16="http://schemas.microsoft.com/office/drawing/2014/main" id="{C032B23B-A37D-4F8F-9931-D409AE57C7F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35639" y="5335108"/>
            <a:ext cx="6949440" cy="329184"/>
          </a:xfrm>
        </p:spPr>
        <p:txBody>
          <a:bodyPr t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133">
                <a:solidFill>
                  <a:schemeClr val="bg1"/>
                </a:solidFill>
              </a:defRPr>
            </a:lvl1pPr>
            <a:lvl2pPr marL="224361" indent="0">
              <a:buNone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D0287E-6ED3-7C0A-E066-B9B616EABA23}"/>
              </a:ext>
            </a:extLst>
          </p:cNvPr>
          <p:cNvSpPr txBox="1"/>
          <p:nvPr userDrawn="1"/>
        </p:nvSpPr>
        <p:spPr>
          <a:xfrm>
            <a:off x="365812" y="6592673"/>
            <a:ext cx="6095266" cy="235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930" dirty="0">
                <a:solidFill>
                  <a:schemeClr val="tx2"/>
                </a:solidFill>
              </a:rPr>
              <a:t>© 2024 Marvell.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791043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Page Bullet and Righ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141" y="365125"/>
            <a:ext cx="5364480" cy="10972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1D1EB60-9BFA-7540-B301-64B359F8F4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2141" y="1757627"/>
            <a:ext cx="5364480" cy="43891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F8D52AB-742E-E24C-85E7-E93487455F2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0" y="0"/>
            <a:ext cx="6096000" cy="6858000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Graphic 7">
            <a:extLst>
              <a:ext uri="{FF2B5EF4-FFF2-40B4-BE49-F238E27FC236}">
                <a16:creationId xmlns:a16="http://schemas.microsoft.com/office/drawing/2014/main" id="{8E740C80-E601-C14E-B6A0-B57302D57842}"/>
              </a:ext>
            </a:extLst>
          </p:cNvPr>
          <p:cNvSpPr>
            <a:spLocks noChangeAspect="1"/>
          </p:cNvSpPr>
          <p:nvPr userDrawn="1"/>
        </p:nvSpPr>
        <p:spPr>
          <a:xfrm>
            <a:off x="10114337" y="120642"/>
            <a:ext cx="1950720" cy="560127"/>
          </a:xfrm>
          <a:custGeom>
            <a:avLst/>
            <a:gdLst>
              <a:gd name="connsiteX0" fmla="*/ 3878914 w 9134892"/>
              <a:gd name="connsiteY0" fmla="*/ 896276 h 2622980"/>
              <a:gd name="connsiteX1" fmla="*/ 3572262 w 9134892"/>
              <a:gd name="connsiteY1" fmla="*/ 1386901 h 2622980"/>
              <a:gd name="connsiteX2" fmla="*/ 3268889 w 9134892"/>
              <a:gd name="connsiteY2" fmla="*/ 896276 h 2622980"/>
              <a:gd name="connsiteX3" fmla="*/ 3133004 w 9134892"/>
              <a:gd name="connsiteY3" fmla="*/ 896276 h 2622980"/>
              <a:gd name="connsiteX4" fmla="*/ 3133004 w 9134892"/>
              <a:gd name="connsiteY4" fmla="*/ 1725065 h 2622980"/>
              <a:gd name="connsiteX5" fmla="*/ 3268889 w 9134892"/>
              <a:gd name="connsiteY5" fmla="*/ 1725065 h 2622980"/>
              <a:gd name="connsiteX6" fmla="*/ 3268889 w 9134892"/>
              <a:gd name="connsiteY6" fmla="*/ 1191361 h 2622980"/>
              <a:gd name="connsiteX7" fmla="*/ 3268069 w 9134892"/>
              <a:gd name="connsiteY7" fmla="*/ 1161488 h 2622980"/>
              <a:gd name="connsiteX8" fmla="*/ 3265610 w 9134892"/>
              <a:gd name="connsiteY8" fmla="*/ 1129976 h 2622980"/>
              <a:gd name="connsiteX9" fmla="*/ 3293753 w 9134892"/>
              <a:gd name="connsiteY9" fmla="*/ 1184713 h 2622980"/>
              <a:gd name="connsiteX10" fmla="*/ 3514247 w 9134892"/>
              <a:gd name="connsiteY10" fmla="*/ 1539453 h 2622980"/>
              <a:gd name="connsiteX11" fmla="*/ 3623629 w 9134892"/>
              <a:gd name="connsiteY11" fmla="*/ 1539453 h 2622980"/>
              <a:gd name="connsiteX12" fmla="*/ 3842393 w 9134892"/>
              <a:gd name="connsiteY12" fmla="*/ 1184713 h 2622980"/>
              <a:gd name="connsiteX13" fmla="*/ 3859788 w 9134892"/>
              <a:gd name="connsiteY13" fmla="*/ 1158210 h 2622980"/>
              <a:gd name="connsiteX14" fmla="*/ 3877184 w 9134892"/>
              <a:gd name="connsiteY14" fmla="*/ 1130067 h 2622980"/>
              <a:gd name="connsiteX15" fmla="*/ 3874725 w 9134892"/>
              <a:gd name="connsiteY15" fmla="*/ 1161579 h 2622980"/>
              <a:gd name="connsiteX16" fmla="*/ 3873905 w 9134892"/>
              <a:gd name="connsiteY16" fmla="*/ 1191452 h 2622980"/>
              <a:gd name="connsiteX17" fmla="*/ 3873905 w 9134892"/>
              <a:gd name="connsiteY17" fmla="*/ 1725156 h 2622980"/>
              <a:gd name="connsiteX18" fmla="*/ 4008150 w 9134892"/>
              <a:gd name="connsiteY18" fmla="*/ 1725156 h 2622980"/>
              <a:gd name="connsiteX19" fmla="*/ 4008150 w 9134892"/>
              <a:gd name="connsiteY19" fmla="*/ 896367 h 2622980"/>
              <a:gd name="connsiteX20" fmla="*/ 3878914 w 9134892"/>
              <a:gd name="connsiteY20" fmla="*/ 896367 h 2622980"/>
              <a:gd name="connsiteX21" fmla="*/ 3878914 w 9134892"/>
              <a:gd name="connsiteY21" fmla="*/ 896276 h 2622980"/>
              <a:gd name="connsiteX22" fmla="*/ 4296587 w 9134892"/>
              <a:gd name="connsiteY22" fmla="*/ 1725065 h 2622980"/>
              <a:gd name="connsiteX23" fmla="*/ 4563439 w 9134892"/>
              <a:gd name="connsiteY23" fmla="*/ 1073600 h 2622980"/>
              <a:gd name="connsiteX24" fmla="*/ 4570907 w 9134892"/>
              <a:gd name="connsiteY24" fmla="*/ 1052835 h 2622980"/>
              <a:gd name="connsiteX25" fmla="*/ 4578376 w 9134892"/>
              <a:gd name="connsiteY25" fmla="*/ 1027152 h 2622980"/>
              <a:gd name="connsiteX26" fmla="*/ 4585844 w 9134892"/>
              <a:gd name="connsiteY26" fmla="*/ 1052835 h 2622980"/>
              <a:gd name="connsiteX27" fmla="*/ 4593312 w 9134892"/>
              <a:gd name="connsiteY27" fmla="*/ 1073600 h 2622980"/>
              <a:gd name="connsiteX28" fmla="*/ 4739215 w 9134892"/>
              <a:gd name="connsiteY28" fmla="*/ 1428340 h 2622980"/>
              <a:gd name="connsiteX29" fmla="*/ 4425915 w 9134892"/>
              <a:gd name="connsiteY29" fmla="*/ 1428340 h 2622980"/>
              <a:gd name="connsiteX30" fmla="*/ 4507154 w 9134892"/>
              <a:gd name="connsiteY30" fmla="*/ 1549380 h 2622980"/>
              <a:gd name="connsiteX31" fmla="*/ 4787303 w 9134892"/>
              <a:gd name="connsiteY31" fmla="*/ 1549380 h 2622980"/>
              <a:gd name="connsiteX32" fmla="*/ 4860255 w 9134892"/>
              <a:gd name="connsiteY32" fmla="*/ 1725065 h 2622980"/>
              <a:gd name="connsiteX33" fmla="*/ 5002788 w 9134892"/>
              <a:gd name="connsiteY33" fmla="*/ 1725065 h 2622980"/>
              <a:gd name="connsiteX34" fmla="*/ 4653058 w 9134892"/>
              <a:gd name="connsiteY34" fmla="*/ 896276 h 2622980"/>
              <a:gd name="connsiteX35" fmla="*/ 4507246 w 9134892"/>
              <a:gd name="connsiteY35" fmla="*/ 896276 h 2622980"/>
              <a:gd name="connsiteX36" fmla="*/ 4157515 w 9134892"/>
              <a:gd name="connsiteY36" fmla="*/ 1725065 h 2622980"/>
              <a:gd name="connsiteX37" fmla="*/ 4296587 w 9134892"/>
              <a:gd name="connsiteY37" fmla="*/ 1725065 h 2622980"/>
              <a:gd name="connsiteX38" fmla="*/ 4296587 w 9134892"/>
              <a:gd name="connsiteY38" fmla="*/ 1725065 h 2622980"/>
              <a:gd name="connsiteX39" fmla="*/ 6385135 w 9134892"/>
              <a:gd name="connsiteY39" fmla="*/ 1725065 h 2622980"/>
              <a:gd name="connsiteX40" fmla="*/ 6721660 w 9134892"/>
              <a:gd name="connsiteY40" fmla="*/ 896276 h 2622980"/>
              <a:gd name="connsiteX41" fmla="*/ 6575757 w 9134892"/>
              <a:gd name="connsiteY41" fmla="*/ 896276 h 2622980"/>
              <a:gd name="connsiteX42" fmla="*/ 6338686 w 9134892"/>
              <a:gd name="connsiteY42" fmla="*/ 1521146 h 2622980"/>
              <a:gd name="connsiteX43" fmla="*/ 6315462 w 9134892"/>
              <a:gd name="connsiteY43" fmla="*/ 1594098 h 2622980"/>
              <a:gd name="connsiteX44" fmla="*/ 6292238 w 9134892"/>
              <a:gd name="connsiteY44" fmla="*/ 1521146 h 2622980"/>
              <a:gd name="connsiteX45" fmla="*/ 6055168 w 9134892"/>
              <a:gd name="connsiteY45" fmla="*/ 896276 h 2622980"/>
              <a:gd name="connsiteX46" fmla="*/ 5902707 w 9134892"/>
              <a:gd name="connsiteY46" fmla="*/ 896276 h 2622980"/>
              <a:gd name="connsiteX47" fmla="*/ 6239232 w 9134892"/>
              <a:gd name="connsiteY47" fmla="*/ 1725065 h 2622980"/>
              <a:gd name="connsiteX48" fmla="*/ 6385135 w 9134892"/>
              <a:gd name="connsiteY48" fmla="*/ 1725065 h 2622980"/>
              <a:gd name="connsiteX49" fmla="*/ 6385135 w 9134892"/>
              <a:gd name="connsiteY49" fmla="*/ 1725065 h 2622980"/>
              <a:gd name="connsiteX50" fmla="*/ 7669758 w 9134892"/>
              <a:gd name="connsiteY50" fmla="*/ 896276 h 2622980"/>
              <a:gd name="connsiteX51" fmla="*/ 7669758 w 9134892"/>
              <a:gd name="connsiteY51" fmla="*/ 1725065 h 2622980"/>
              <a:gd name="connsiteX52" fmla="*/ 8210110 w 9134892"/>
              <a:gd name="connsiteY52" fmla="*/ 1725065 h 2622980"/>
              <a:gd name="connsiteX53" fmla="*/ 8210110 w 9134892"/>
              <a:gd name="connsiteY53" fmla="*/ 1602386 h 2622980"/>
              <a:gd name="connsiteX54" fmla="*/ 7805643 w 9134892"/>
              <a:gd name="connsiteY54" fmla="*/ 1602386 h 2622980"/>
              <a:gd name="connsiteX55" fmla="*/ 7805643 w 9134892"/>
              <a:gd name="connsiteY55" fmla="*/ 896276 h 2622980"/>
              <a:gd name="connsiteX56" fmla="*/ 7669758 w 9134892"/>
              <a:gd name="connsiteY56" fmla="*/ 896276 h 2622980"/>
              <a:gd name="connsiteX57" fmla="*/ 7669758 w 9134892"/>
              <a:gd name="connsiteY57" fmla="*/ 896276 h 2622980"/>
              <a:gd name="connsiteX58" fmla="*/ 8374228 w 9134892"/>
              <a:gd name="connsiteY58" fmla="*/ 896276 h 2622980"/>
              <a:gd name="connsiteX59" fmla="*/ 8374228 w 9134892"/>
              <a:gd name="connsiteY59" fmla="*/ 1725065 h 2622980"/>
              <a:gd name="connsiteX60" fmla="*/ 8919589 w 9134892"/>
              <a:gd name="connsiteY60" fmla="*/ 1725065 h 2622980"/>
              <a:gd name="connsiteX61" fmla="*/ 8919589 w 9134892"/>
              <a:gd name="connsiteY61" fmla="*/ 1602386 h 2622980"/>
              <a:gd name="connsiteX62" fmla="*/ 8510204 w 9134892"/>
              <a:gd name="connsiteY62" fmla="*/ 1602386 h 2622980"/>
              <a:gd name="connsiteX63" fmla="*/ 8510204 w 9134892"/>
              <a:gd name="connsiteY63" fmla="*/ 896276 h 2622980"/>
              <a:gd name="connsiteX64" fmla="*/ 8374228 w 9134892"/>
              <a:gd name="connsiteY64" fmla="*/ 896276 h 2622980"/>
              <a:gd name="connsiteX65" fmla="*/ 8374228 w 9134892"/>
              <a:gd name="connsiteY65" fmla="*/ 896276 h 2622980"/>
              <a:gd name="connsiteX66" fmla="*/ 7011736 w 9134892"/>
              <a:gd name="connsiteY66" fmla="*/ 1018955 h 2622980"/>
              <a:gd name="connsiteX67" fmla="*/ 7445985 w 9134892"/>
              <a:gd name="connsiteY67" fmla="*/ 1018955 h 2622980"/>
              <a:gd name="connsiteX68" fmla="*/ 7445985 w 9134892"/>
              <a:gd name="connsiteY68" fmla="*/ 896276 h 2622980"/>
              <a:gd name="connsiteX69" fmla="*/ 6877399 w 9134892"/>
              <a:gd name="connsiteY69" fmla="*/ 896276 h 2622980"/>
              <a:gd name="connsiteX70" fmla="*/ 6877399 w 9134892"/>
              <a:gd name="connsiteY70" fmla="*/ 1725065 h 2622980"/>
              <a:gd name="connsiteX71" fmla="*/ 7454273 w 9134892"/>
              <a:gd name="connsiteY71" fmla="*/ 1725065 h 2622980"/>
              <a:gd name="connsiteX72" fmla="*/ 7454273 w 9134892"/>
              <a:gd name="connsiteY72" fmla="*/ 1602386 h 2622980"/>
              <a:gd name="connsiteX73" fmla="*/ 7011736 w 9134892"/>
              <a:gd name="connsiteY73" fmla="*/ 1602386 h 2622980"/>
              <a:gd name="connsiteX74" fmla="*/ 7011736 w 9134892"/>
              <a:gd name="connsiteY74" fmla="*/ 1018955 h 2622980"/>
              <a:gd name="connsiteX75" fmla="*/ 7011736 w 9134892"/>
              <a:gd name="connsiteY75" fmla="*/ 1018955 h 2622980"/>
              <a:gd name="connsiteX76" fmla="*/ 5803344 w 9134892"/>
              <a:gd name="connsiteY76" fmla="*/ 1144913 h 2622980"/>
              <a:gd name="connsiteX77" fmla="*/ 5731212 w 9134892"/>
              <a:gd name="connsiteY77" fmla="*/ 962579 h 2622980"/>
              <a:gd name="connsiteX78" fmla="*/ 5490043 w 9134892"/>
              <a:gd name="connsiteY78" fmla="*/ 896276 h 2622980"/>
              <a:gd name="connsiteX79" fmla="*/ 5151879 w 9134892"/>
              <a:gd name="connsiteY79" fmla="*/ 896276 h 2622980"/>
              <a:gd name="connsiteX80" fmla="*/ 5151879 w 9134892"/>
              <a:gd name="connsiteY80" fmla="*/ 1725065 h 2622980"/>
              <a:gd name="connsiteX81" fmla="*/ 5287764 w 9134892"/>
              <a:gd name="connsiteY81" fmla="*/ 1725065 h 2622980"/>
              <a:gd name="connsiteX82" fmla="*/ 5287764 w 9134892"/>
              <a:gd name="connsiteY82" fmla="*/ 1018955 h 2622980"/>
              <a:gd name="connsiteX83" fmla="*/ 5494962 w 9134892"/>
              <a:gd name="connsiteY83" fmla="*/ 1018955 h 2622980"/>
              <a:gd name="connsiteX84" fmla="*/ 5662358 w 9134892"/>
              <a:gd name="connsiteY84" fmla="*/ 1156570 h 2622980"/>
              <a:gd name="connsiteX85" fmla="*/ 5481664 w 9134892"/>
              <a:gd name="connsiteY85" fmla="*/ 1304113 h 2622980"/>
              <a:gd name="connsiteX86" fmla="*/ 5372282 w 9134892"/>
              <a:gd name="connsiteY86" fmla="*/ 1304113 h 2622980"/>
              <a:gd name="connsiteX87" fmla="*/ 5294413 w 9134892"/>
              <a:gd name="connsiteY87" fmla="*/ 1423422 h 2622980"/>
              <a:gd name="connsiteX88" fmla="*/ 5478386 w 9134892"/>
              <a:gd name="connsiteY88" fmla="*/ 1423422 h 2622980"/>
              <a:gd name="connsiteX89" fmla="*/ 5707168 w 9134892"/>
              <a:gd name="connsiteY89" fmla="*/ 1725156 h 2622980"/>
              <a:gd name="connsiteX90" fmla="*/ 5871286 w 9134892"/>
              <a:gd name="connsiteY90" fmla="*/ 1725156 h 2622980"/>
              <a:gd name="connsiteX91" fmla="*/ 5621010 w 9134892"/>
              <a:gd name="connsiteY91" fmla="*/ 1393640 h 2622980"/>
              <a:gd name="connsiteX92" fmla="*/ 5803344 w 9134892"/>
              <a:gd name="connsiteY92" fmla="*/ 1144913 h 2622980"/>
              <a:gd name="connsiteX93" fmla="*/ 5803344 w 9134892"/>
              <a:gd name="connsiteY93" fmla="*/ 1144913 h 2622980"/>
              <a:gd name="connsiteX94" fmla="*/ 5803344 w 9134892"/>
              <a:gd name="connsiteY94" fmla="*/ 1144913 h 2622980"/>
              <a:gd name="connsiteX95" fmla="*/ 7387970 w 9134892"/>
              <a:gd name="connsiteY95" fmla="*/ 1247646 h 2622980"/>
              <a:gd name="connsiteX96" fmla="*/ 7020024 w 9134892"/>
              <a:gd name="connsiteY96" fmla="*/ 1247646 h 2622980"/>
              <a:gd name="connsiteX97" fmla="*/ 7102903 w 9134892"/>
              <a:gd name="connsiteY97" fmla="*/ 1370325 h 2622980"/>
              <a:gd name="connsiteX98" fmla="*/ 7387970 w 9134892"/>
              <a:gd name="connsiteY98" fmla="*/ 1370325 h 2622980"/>
              <a:gd name="connsiteX99" fmla="*/ 7387970 w 9134892"/>
              <a:gd name="connsiteY99" fmla="*/ 1247646 h 2622980"/>
              <a:gd name="connsiteX100" fmla="*/ 7387970 w 9134892"/>
              <a:gd name="connsiteY100" fmla="*/ 1247646 h 2622980"/>
              <a:gd name="connsiteX101" fmla="*/ 1019137 w 9134892"/>
              <a:gd name="connsiteY101" fmla="*/ 1011669 h 2622980"/>
              <a:gd name="connsiteX102" fmla="*/ 1293275 w 9134892"/>
              <a:gd name="connsiteY102" fmla="*/ 1292455 h 2622980"/>
              <a:gd name="connsiteX103" fmla="*/ 1311399 w 9134892"/>
              <a:gd name="connsiteY103" fmla="*/ 1302382 h 2622980"/>
              <a:gd name="connsiteX104" fmla="*/ 1329523 w 9134892"/>
              <a:gd name="connsiteY104" fmla="*/ 1292455 h 2622980"/>
              <a:gd name="connsiteX105" fmla="*/ 1603752 w 9134892"/>
              <a:gd name="connsiteY105" fmla="*/ 1011669 h 2622980"/>
              <a:gd name="connsiteX106" fmla="*/ 1613679 w 9134892"/>
              <a:gd name="connsiteY106" fmla="*/ 993545 h 2622980"/>
              <a:gd name="connsiteX107" fmla="*/ 1598834 w 9134892"/>
              <a:gd name="connsiteY107" fmla="*/ 980339 h 2622980"/>
              <a:gd name="connsiteX108" fmla="*/ 1024055 w 9134892"/>
              <a:gd name="connsiteY108" fmla="*/ 980339 h 2622980"/>
              <a:gd name="connsiteX109" fmla="*/ 1009210 w 9134892"/>
              <a:gd name="connsiteY109" fmla="*/ 993545 h 2622980"/>
              <a:gd name="connsiteX110" fmla="*/ 1019137 w 9134892"/>
              <a:gd name="connsiteY110" fmla="*/ 1011669 h 2622980"/>
              <a:gd name="connsiteX111" fmla="*/ 1019137 w 9134892"/>
              <a:gd name="connsiteY111" fmla="*/ 1011669 h 2622980"/>
              <a:gd name="connsiteX112" fmla="*/ 2622980 w 9134892"/>
              <a:gd name="connsiteY112" fmla="*/ 14845 h 2622980"/>
              <a:gd name="connsiteX113" fmla="*/ 2609774 w 9134892"/>
              <a:gd name="connsiteY113" fmla="*/ 0 h 2622980"/>
              <a:gd name="connsiteX114" fmla="*/ 2593289 w 9134892"/>
              <a:gd name="connsiteY114" fmla="*/ 8197 h 2622980"/>
              <a:gd name="connsiteX115" fmla="*/ 2368697 w 9134892"/>
              <a:gd name="connsiteY115" fmla="*/ 236159 h 2622980"/>
              <a:gd name="connsiteX116" fmla="*/ 2368697 w 9134892"/>
              <a:gd name="connsiteY116" fmla="*/ 2385090 h 2622980"/>
              <a:gd name="connsiteX117" fmla="*/ 2368697 w 9134892"/>
              <a:gd name="connsiteY117" fmla="*/ 2385090 h 2622980"/>
              <a:gd name="connsiteX118" fmla="*/ 2593289 w 9134892"/>
              <a:gd name="connsiteY118" fmla="*/ 2614692 h 2622980"/>
              <a:gd name="connsiteX119" fmla="*/ 2609774 w 9134892"/>
              <a:gd name="connsiteY119" fmla="*/ 2622980 h 2622980"/>
              <a:gd name="connsiteX120" fmla="*/ 2622980 w 9134892"/>
              <a:gd name="connsiteY120" fmla="*/ 2608135 h 2622980"/>
              <a:gd name="connsiteX121" fmla="*/ 2622980 w 9134892"/>
              <a:gd name="connsiteY121" fmla="*/ 14845 h 2622980"/>
              <a:gd name="connsiteX122" fmla="*/ 0 w 9134892"/>
              <a:gd name="connsiteY122" fmla="*/ 2608135 h 2622980"/>
              <a:gd name="connsiteX123" fmla="*/ 13206 w 9134892"/>
              <a:gd name="connsiteY123" fmla="*/ 2622980 h 2622980"/>
              <a:gd name="connsiteX124" fmla="*/ 29691 w 9134892"/>
              <a:gd name="connsiteY124" fmla="*/ 2614692 h 2622980"/>
              <a:gd name="connsiteX125" fmla="*/ 254283 w 9134892"/>
              <a:gd name="connsiteY125" fmla="*/ 2385090 h 2622980"/>
              <a:gd name="connsiteX126" fmla="*/ 254283 w 9134892"/>
              <a:gd name="connsiteY126" fmla="*/ 2385090 h 2622980"/>
              <a:gd name="connsiteX127" fmla="*/ 254283 w 9134892"/>
              <a:gd name="connsiteY127" fmla="*/ 236159 h 2622980"/>
              <a:gd name="connsiteX128" fmla="*/ 29691 w 9134892"/>
              <a:gd name="connsiteY128" fmla="*/ 8197 h 2622980"/>
              <a:gd name="connsiteX129" fmla="*/ 13206 w 9134892"/>
              <a:gd name="connsiteY129" fmla="*/ 0 h 2622980"/>
              <a:gd name="connsiteX130" fmla="*/ 0 w 9134892"/>
              <a:gd name="connsiteY130" fmla="*/ 14845 h 2622980"/>
              <a:gd name="connsiteX131" fmla="*/ 0 w 9134892"/>
              <a:gd name="connsiteY131" fmla="*/ 2608135 h 2622980"/>
              <a:gd name="connsiteX132" fmla="*/ 584251 w 9134892"/>
              <a:gd name="connsiteY132" fmla="*/ 572138 h 2622980"/>
              <a:gd name="connsiteX133" fmla="*/ 2038638 w 9134892"/>
              <a:gd name="connsiteY133" fmla="*/ 572138 h 2622980"/>
              <a:gd name="connsiteX134" fmla="*/ 2243012 w 9134892"/>
              <a:gd name="connsiteY134" fmla="*/ 364303 h 2622980"/>
              <a:gd name="connsiteX135" fmla="*/ 2251300 w 9134892"/>
              <a:gd name="connsiteY135" fmla="*/ 347727 h 2622980"/>
              <a:gd name="connsiteX136" fmla="*/ 2236455 w 9134892"/>
              <a:gd name="connsiteY136" fmla="*/ 334521 h 2622980"/>
              <a:gd name="connsiteX137" fmla="*/ 386525 w 9134892"/>
              <a:gd name="connsiteY137" fmla="*/ 334521 h 2622980"/>
              <a:gd name="connsiteX138" fmla="*/ 371680 w 9134892"/>
              <a:gd name="connsiteY138" fmla="*/ 347727 h 2622980"/>
              <a:gd name="connsiteX139" fmla="*/ 379968 w 9134892"/>
              <a:gd name="connsiteY139" fmla="*/ 364303 h 2622980"/>
              <a:gd name="connsiteX140" fmla="*/ 584251 w 9134892"/>
              <a:gd name="connsiteY140" fmla="*/ 572138 h 2622980"/>
              <a:gd name="connsiteX141" fmla="*/ 379877 w 9134892"/>
              <a:gd name="connsiteY141" fmla="*/ 2258768 h 2622980"/>
              <a:gd name="connsiteX142" fmla="*/ 371589 w 9134892"/>
              <a:gd name="connsiteY142" fmla="*/ 2275344 h 2622980"/>
              <a:gd name="connsiteX143" fmla="*/ 386434 w 9134892"/>
              <a:gd name="connsiteY143" fmla="*/ 2288550 h 2622980"/>
              <a:gd name="connsiteX144" fmla="*/ 2236364 w 9134892"/>
              <a:gd name="connsiteY144" fmla="*/ 2288550 h 2622980"/>
              <a:gd name="connsiteX145" fmla="*/ 2251209 w 9134892"/>
              <a:gd name="connsiteY145" fmla="*/ 2275344 h 2622980"/>
              <a:gd name="connsiteX146" fmla="*/ 2242921 w 9134892"/>
              <a:gd name="connsiteY146" fmla="*/ 2258768 h 2622980"/>
              <a:gd name="connsiteX147" fmla="*/ 2038547 w 9134892"/>
              <a:gd name="connsiteY147" fmla="*/ 2050934 h 2622980"/>
              <a:gd name="connsiteX148" fmla="*/ 584251 w 9134892"/>
              <a:gd name="connsiteY148" fmla="*/ 2050934 h 2622980"/>
              <a:gd name="connsiteX149" fmla="*/ 379877 w 9134892"/>
              <a:gd name="connsiteY149" fmla="*/ 2258768 h 2622980"/>
              <a:gd name="connsiteX150" fmla="*/ 1929257 w 9134892"/>
              <a:gd name="connsiteY150" fmla="*/ 1940186 h 2622980"/>
              <a:gd name="connsiteX151" fmla="*/ 1945741 w 9134892"/>
              <a:gd name="connsiteY151" fmla="*/ 1948382 h 2622980"/>
              <a:gd name="connsiteX152" fmla="*/ 1958947 w 9134892"/>
              <a:gd name="connsiteY152" fmla="*/ 1933537 h 2622980"/>
              <a:gd name="connsiteX153" fmla="*/ 1958947 w 9134892"/>
              <a:gd name="connsiteY153" fmla="*/ 1933537 h 2622980"/>
              <a:gd name="connsiteX154" fmla="*/ 1958947 w 9134892"/>
              <a:gd name="connsiteY154" fmla="*/ 689443 h 2622980"/>
              <a:gd name="connsiteX155" fmla="*/ 1945741 w 9134892"/>
              <a:gd name="connsiteY155" fmla="*/ 674598 h 2622980"/>
              <a:gd name="connsiteX156" fmla="*/ 1929257 w 9134892"/>
              <a:gd name="connsiteY156" fmla="*/ 682886 h 2622980"/>
              <a:gd name="connsiteX157" fmla="*/ 1716139 w 9134892"/>
              <a:gd name="connsiteY157" fmla="*/ 899464 h 2622980"/>
              <a:gd name="connsiteX158" fmla="*/ 1716139 w 9134892"/>
              <a:gd name="connsiteY158" fmla="*/ 1723699 h 2622980"/>
              <a:gd name="connsiteX159" fmla="*/ 1929257 w 9134892"/>
              <a:gd name="connsiteY159" fmla="*/ 1940186 h 2622980"/>
              <a:gd name="connsiteX160" fmla="*/ 906841 w 9134892"/>
              <a:gd name="connsiteY160" fmla="*/ 1723608 h 2622980"/>
              <a:gd name="connsiteX161" fmla="*/ 906841 w 9134892"/>
              <a:gd name="connsiteY161" fmla="*/ 899373 h 2622980"/>
              <a:gd name="connsiteX162" fmla="*/ 693724 w 9134892"/>
              <a:gd name="connsiteY162" fmla="*/ 682795 h 2622980"/>
              <a:gd name="connsiteX163" fmla="*/ 677239 w 9134892"/>
              <a:gd name="connsiteY163" fmla="*/ 674507 h 2622980"/>
              <a:gd name="connsiteX164" fmla="*/ 664033 w 9134892"/>
              <a:gd name="connsiteY164" fmla="*/ 689352 h 2622980"/>
              <a:gd name="connsiteX165" fmla="*/ 664033 w 9134892"/>
              <a:gd name="connsiteY165" fmla="*/ 1933537 h 2622980"/>
              <a:gd name="connsiteX166" fmla="*/ 664033 w 9134892"/>
              <a:gd name="connsiteY166" fmla="*/ 1933537 h 2622980"/>
              <a:gd name="connsiteX167" fmla="*/ 677239 w 9134892"/>
              <a:gd name="connsiteY167" fmla="*/ 1948382 h 2622980"/>
              <a:gd name="connsiteX168" fmla="*/ 693724 w 9134892"/>
              <a:gd name="connsiteY168" fmla="*/ 1940186 h 2622980"/>
              <a:gd name="connsiteX169" fmla="*/ 906841 w 9134892"/>
              <a:gd name="connsiteY169" fmla="*/ 1723608 h 2622980"/>
              <a:gd name="connsiteX170" fmla="*/ 8914034 w 9134892"/>
              <a:gd name="connsiteY170" fmla="*/ 896185 h 2622980"/>
              <a:gd name="connsiteX171" fmla="*/ 8914034 w 9134892"/>
              <a:gd name="connsiteY171" fmla="*/ 911486 h 2622980"/>
              <a:gd name="connsiteX172" fmla="*/ 8951921 w 9134892"/>
              <a:gd name="connsiteY172" fmla="*/ 911486 h 2622980"/>
              <a:gd name="connsiteX173" fmla="*/ 8951921 w 9134892"/>
              <a:gd name="connsiteY173" fmla="*/ 1001104 h 2622980"/>
              <a:gd name="connsiteX174" fmla="*/ 8968862 w 9134892"/>
              <a:gd name="connsiteY174" fmla="*/ 1001104 h 2622980"/>
              <a:gd name="connsiteX175" fmla="*/ 8968862 w 9134892"/>
              <a:gd name="connsiteY175" fmla="*/ 911486 h 2622980"/>
              <a:gd name="connsiteX176" fmla="*/ 9006749 w 9134892"/>
              <a:gd name="connsiteY176" fmla="*/ 911486 h 2622980"/>
              <a:gd name="connsiteX177" fmla="*/ 9006749 w 9134892"/>
              <a:gd name="connsiteY177" fmla="*/ 896185 h 2622980"/>
              <a:gd name="connsiteX178" fmla="*/ 8914034 w 9134892"/>
              <a:gd name="connsiteY178" fmla="*/ 896185 h 2622980"/>
              <a:gd name="connsiteX179" fmla="*/ 9123690 w 9134892"/>
              <a:gd name="connsiteY179" fmla="*/ 896185 h 2622980"/>
              <a:gd name="connsiteX180" fmla="*/ 9084892 w 9134892"/>
              <a:gd name="connsiteY180" fmla="*/ 958298 h 2622980"/>
              <a:gd name="connsiteX181" fmla="*/ 9046458 w 9134892"/>
              <a:gd name="connsiteY181" fmla="*/ 896185 h 2622980"/>
              <a:gd name="connsiteX182" fmla="*/ 9029245 w 9134892"/>
              <a:gd name="connsiteY182" fmla="*/ 896185 h 2622980"/>
              <a:gd name="connsiteX183" fmla="*/ 9029245 w 9134892"/>
              <a:gd name="connsiteY183" fmla="*/ 1001195 h 2622980"/>
              <a:gd name="connsiteX184" fmla="*/ 9046458 w 9134892"/>
              <a:gd name="connsiteY184" fmla="*/ 1001195 h 2622980"/>
              <a:gd name="connsiteX185" fmla="*/ 9046458 w 9134892"/>
              <a:gd name="connsiteY185" fmla="*/ 933617 h 2622980"/>
              <a:gd name="connsiteX186" fmla="*/ 9046367 w 9134892"/>
              <a:gd name="connsiteY186" fmla="*/ 929883 h 2622980"/>
              <a:gd name="connsiteX187" fmla="*/ 9046094 w 9134892"/>
              <a:gd name="connsiteY187" fmla="*/ 925876 h 2622980"/>
              <a:gd name="connsiteX188" fmla="*/ 9049646 w 9134892"/>
              <a:gd name="connsiteY188" fmla="*/ 932797 h 2622980"/>
              <a:gd name="connsiteX189" fmla="*/ 9077606 w 9134892"/>
              <a:gd name="connsiteY189" fmla="*/ 977698 h 2622980"/>
              <a:gd name="connsiteX190" fmla="*/ 9091449 w 9134892"/>
              <a:gd name="connsiteY190" fmla="*/ 977698 h 2622980"/>
              <a:gd name="connsiteX191" fmla="*/ 9119137 w 9134892"/>
              <a:gd name="connsiteY191" fmla="*/ 932797 h 2622980"/>
              <a:gd name="connsiteX192" fmla="*/ 9121322 w 9134892"/>
              <a:gd name="connsiteY192" fmla="*/ 929428 h 2622980"/>
              <a:gd name="connsiteX193" fmla="*/ 9123508 w 9134892"/>
              <a:gd name="connsiteY193" fmla="*/ 925876 h 2622980"/>
              <a:gd name="connsiteX194" fmla="*/ 9123234 w 9134892"/>
              <a:gd name="connsiteY194" fmla="*/ 929883 h 2622980"/>
              <a:gd name="connsiteX195" fmla="*/ 9123144 w 9134892"/>
              <a:gd name="connsiteY195" fmla="*/ 933617 h 2622980"/>
              <a:gd name="connsiteX196" fmla="*/ 9123144 w 9134892"/>
              <a:gd name="connsiteY196" fmla="*/ 1001195 h 2622980"/>
              <a:gd name="connsiteX197" fmla="*/ 9140175 w 9134892"/>
              <a:gd name="connsiteY197" fmla="*/ 1001195 h 2622980"/>
              <a:gd name="connsiteX198" fmla="*/ 9140175 w 9134892"/>
              <a:gd name="connsiteY198" fmla="*/ 896185 h 2622980"/>
              <a:gd name="connsiteX199" fmla="*/ 9123690 w 9134892"/>
              <a:gd name="connsiteY199" fmla="*/ 896185 h 2622980"/>
              <a:gd name="connsiteX200" fmla="*/ 9123690 w 9134892"/>
              <a:gd name="connsiteY200" fmla="*/ 896185 h 2622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</a:cxnLst>
            <a:rect l="l" t="t" r="r" b="b"/>
            <a:pathLst>
              <a:path w="9134892" h="2622980">
                <a:moveTo>
                  <a:pt x="3878914" y="896276"/>
                </a:moveTo>
                <a:lnTo>
                  <a:pt x="3572262" y="1386901"/>
                </a:lnTo>
                <a:lnTo>
                  <a:pt x="3268889" y="896276"/>
                </a:lnTo>
                <a:lnTo>
                  <a:pt x="3133004" y="896276"/>
                </a:lnTo>
                <a:lnTo>
                  <a:pt x="3133004" y="1725065"/>
                </a:lnTo>
                <a:lnTo>
                  <a:pt x="3268889" y="1725065"/>
                </a:lnTo>
                <a:lnTo>
                  <a:pt x="3268889" y="1191361"/>
                </a:lnTo>
                <a:cubicBezTo>
                  <a:pt x="3268889" y="1181434"/>
                  <a:pt x="3268616" y="1171416"/>
                  <a:pt x="3268069" y="1161488"/>
                </a:cubicBezTo>
                <a:cubicBezTo>
                  <a:pt x="3267523" y="1151561"/>
                  <a:pt x="3266703" y="1141087"/>
                  <a:pt x="3265610" y="1129976"/>
                </a:cubicBezTo>
                <a:cubicBezTo>
                  <a:pt x="3272259" y="1147645"/>
                  <a:pt x="3281640" y="1165951"/>
                  <a:pt x="3293753" y="1184713"/>
                </a:cubicBezTo>
                <a:lnTo>
                  <a:pt x="3514247" y="1539453"/>
                </a:lnTo>
                <a:lnTo>
                  <a:pt x="3623629" y="1539453"/>
                </a:lnTo>
                <a:lnTo>
                  <a:pt x="3842393" y="1184713"/>
                </a:lnTo>
                <a:cubicBezTo>
                  <a:pt x="3847857" y="1175878"/>
                  <a:pt x="3853686" y="1167044"/>
                  <a:pt x="3859788" y="1158210"/>
                </a:cubicBezTo>
                <a:cubicBezTo>
                  <a:pt x="3865890" y="1149375"/>
                  <a:pt x="3871628" y="1139995"/>
                  <a:pt x="3877184" y="1130067"/>
                </a:cubicBezTo>
                <a:cubicBezTo>
                  <a:pt x="3876091" y="1141179"/>
                  <a:pt x="3875271" y="1151652"/>
                  <a:pt x="3874725" y="1161579"/>
                </a:cubicBezTo>
                <a:cubicBezTo>
                  <a:pt x="3874178" y="1171507"/>
                  <a:pt x="3873905" y="1181434"/>
                  <a:pt x="3873905" y="1191452"/>
                </a:cubicBezTo>
                <a:lnTo>
                  <a:pt x="3873905" y="1725156"/>
                </a:lnTo>
                <a:lnTo>
                  <a:pt x="4008150" y="1725156"/>
                </a:lnTo>
                <a:lnTo>
                  <a:pt x="4008150" y="896367"/>
                </a:lnTo>
                <a:lnTo>
                  <a:pt x="3878914" y="896367"/>
                </a:lnTo>
                <a:lnTo>
                  <a:pt x="3878914" y="896276"/>
                </a:lnTo>
                <a:close/>
                <a:moveTo>
                  <a:pt x="4296587" y="1725065"/>
                </a:moveTo>
                <a:lnTo>
                  <a:pt x="4563439" y="1073600"/>
                </a:lnTo>
                <a:cubicBezTo>
                  <a:pt x="4565625" y="1066952"/>
                  <a:pt x="4568175" y="1060030"/>
                  <a:pt x="4570907" y="1052835"/>
                </a:cubicBezTo>
                <a:cubicBezTo>
                  <a:pt x="4573640" y="1045640"/>
                  <a:pt x="4576099" y="1037079"/>
                  <a:pt x="4578376" y="1027152"/>
                </a:cubicBezTo>
                <a:cubicBezTo>
                  <a:pt x="4580561" y="1037079"/>
                  <a:pt x="4583111" y="1045640"/>
                  <a:pt x="4585844" y="1052835"/>
                </a:cubicBezTo>
                <a:cubicBezTo>
                  <a:pt x="4588576" y="1060030"/>
                  <a:pt x="4591035" y="1066952"/>
                  <a:pt x="4593312" y="1073600"/>
                </a:cubicBezTo>
                <a:lnTo>
                  <a:pt x="4739215" y="1428340"/>
                </a:lnTo>
                <a:lnTo>
                  <a:pt x="4425915" y="1428340"/>
                </a:lnTo>
                <a:lnTo>
                  <a:pt x="4507154" y="1549380"/>
                </a:lnTo>
                <a:lnTo>
                  <a:pt x="4787303" y="1549380"/>
                </a:lnTo>
                <a:lnTo>
                  <a:pt x="4860255" y="1725065"/>
                </a:lnTo>
                <a:lnTo>
                  <a:pt x="5002788" y="1725065"/>
                </a:lnTo>
                <a:lnTo>
                  <a:pt x="4653058" y="896276"/>
                </a:lnTo>
                <a:lnTo>
                  <a:pt x="4507246" y="896276"/>
                </a:lnTo>
                <a:lnTo>
                  <a:pt x="4157515" y="1725065"/>
                </a:lnTo>
                <a:lnTo>
                  <a:pt x="4296587" y="1725065"/>
                </a:lnTo>
                <a:lnTo>
                  <a:pt x="4296587" y="1725065"/>
                </a:lnTo>
                <a:close/>
                <a:moveTo>
                  <a:pt x="6385135" y="1725065"/>
                </a:moveTo>
                <a:lnTo>
                  <a:pt x="6721660" y="896276"/>
                </a:lnTo>
                <a:lnTo>
                  <a:pt x="6575757" y="896276"/>
                </a:lnTo>
                <a:lnTo>
                  <a:pt x="6338686" y="1521146"/>
                </a:lnTo>
                <a:cubicBezTo>
                  <a:pt x="6330945" y="1542185"/>
                  <a:pt x="6323204" y="1566502"/>
                  <a:pt x="6315462" y="1594098"/>
                </a:cubicBezTo>
                <a:cubicBezTo>
                  <a:pt x="6307721" y="1566502"/>
                  <a:pt x="6299979" y="1542185"/>
                  <a:pt x="6292238" y="1521146"/>
                </a:cubicBezTo>
                <a:lnTo>
                  <a:pt x="6055168" y="896276"/>
                </a:lnTo>
                <a:lnTo>
                  <a:pt x="5902707" y="896276"/>
                </a:lnTo>
                <a:lnTo>
                  <a:pt x="6239232" y="1725065"/>
                </a:lnTo>
                <a:lnTo>
                  <a:pt x="6385135" y="1725065"/>
                </a:lnTo>
                <a:lnTo>
                  <a:pt x="6385135" y="1725065"/>
                </a:lnTo>
                <a:close/>
                <a:moveTo>
                  <a:pt x="7669758" y="896276"/>
                </a:moveTo>
                <a:lnTo>
                  <a:pt x="7669758" y="1725065"/>
                </a:lnTo>
                <a:lnTo>
                  <a:pt x="8210110" y="1725065"/>
                </a:lnTo>
                <a:lnTo>
                  <a:pt x="8210110" y="1602386"/>
                </a:lnTo>
                <a:lnTo>
                  <a:pt x="7805643" y="1602386"/>
                </a:lnTo>
                <a:lnTo>
                  <a:pt x="7805643" y="896276"/>
                </a:lnTo>
                <a:lnTo>
                  <a:pt x="7669758" y="896276"/>
                </a:lnTo>
                <a:lnTo>
                  <a:pt x="7669758" y="896276"/>
                </a:lnTo>
                <a:close/>
                <a:moveTo>
                  <a:pt x="8374228" y="896276"/>
                </a:moveTo>
                <a:lnTo>
                  <a:pt x="8374228" y="1725065"/>
                </a:lnTo>
                <a:lnTo>
                  <a:pt x="8919589" y="1725065"/>
                </a:lnTo>
                <a:lnTo>
                  <a:pt x="8919589" y="1602386"/>
                </a:lnTo>
                <a:lnTo>
                  <a:pt x="8510204" y="1602386"/>
                </a:lnTo>
                <a:lnTo>
                  <a:pt x="8510204" y="896276"/>
                </a:lnTo>
                <a:lnTo>
                  <a:pt x="8374228" y="896276"/>
                </a:lnTo>
                <a:lnTo>
                  <a:pt x="8374228" y="896276"/>
                </a:lnTo>
                <a:close/>
                <a:moveTo>
                  <a:pt x="7011736" y="1018955"/>
                </a:moveTo>
                <a:lnTo>
                  <a:pt x="7445985" y="1018955"/>
                </a:lnTo>
                <a:lnTo>
                  <a:pt x="7445985" y="896276"/>
                </a:lnTo>
                <a:lnTo>
                  <a:pt x="6877399" y="896276"/>
                </a:lnTo>
                <a:lnTo>
                  <a:pt x="6877399" y="1725065"/>
                </a:lnTo>
                <a:lnTo>
                  <a:pt x="7454273" y="1725065"/>
                </a:lnTo>
                <a:lnTo>
                  <a:pt x="7454273" y="1602386"/>
                </a:lnTo>
                <a:lnTo>
                  <a:pt x="7011736" y="1602386"/>
                </a:lnTo>
                <a:lnTo>
                  <a:pt x="7011736" y="1018955"/>
                </a:lnTo>
                <a:lnTo>
                  <a:pt x="7011736" y="1018955"/>
                </a:lnTo>
                <a:close/>
                <a:moveTo>
                  <a:pt x="5803344" y="1144913"/>
                </a:moveTo>
                <a:cubicBezTo>
                  <a:pt x="5803344" y="1067589"/>
                  <a:pt x="5779300" y="1006842"/>
                  <a:pt x="5731212" y="962579"/>
                </a:cubicBezTo>
                <a:cubicBezTo>
                  <a:pt x="5683124" y="918407"/>
                  <a:pt x="5602795" y="896276"/>
                  <a:pt x="5490043" y="896276"/>
                </a:cubicBezTo>
                <a:lnTo>
                  <a:pt x="5151879" y="896276"/>
                </a:lnTo>
                <a:lnTo>
                  <a:pt x="5151879" y="1725065"/>
                </a:lnTo>
                <a:lnTo>
                  <a:pt x="5287764" y="1725065"/>
                </a:lnTo>
                <a:lnTo>
                  <a:pt x="5287764" y="1018955"/>
                </a:lnTo>
                <a:lnTo>
                  <a:pt x="5494962" y="1018955"/>
                </a:lnTo>
                <a:cubicBezTo>
                  <a:pt x="5606529" y="1018955"/>
                  <a:pt x="5662358" y="1064857"/>
                  <a:pt x="5662358" y="1156570"/>
                </a:cubicBezTo>
                <a:cubicBezTo>
                  <a:pt x="5662358" y="1254932"/>
                  <a:pt x="5602066" y="1304113"/>
                  <a:pt x="5481664" y="1304113"/>
                </a:cubicBezTo>
                <a:lnTo>
                  <a:pt x="5372282" y="1304113"/>
                </a:lnTo>
                <a:lnTo>
                  <a:pt x="5294413" y="1423422"/>
                </a:lnTo>
                <a:lnTo>
                  <a:pt x="5478386" y="1423422"/>
                </a:lnTo>
                <a:lnTo>
                  <a:pt x="5707168" y="1725156"/>
                </a:lnTo>
                <a:lnTo>
                  <a:pt x="5871286" y="1725156"/>
                </a:lnTo>
                <a:lnTo>
                  <a:pt x="5621010" y="1393640"/>
                </a:lnTo>
                <a:cubicBezTo>
                  <a:pt x="5742596" y="1349378"/>
                  <a:pt x="5803344" y="1266499"/>
                  <a:pt x="5803344" y="1144913"/>
                </a:cubicBezTo>
                <a:lnTo>
                  <a:pt x="5803344" y="1144913"/>
                </a:lnTo>
                <a:lnTo>
                  <a:pt x="5803344" y="1144913"/>
                </a:lnTo>
                <a:close/>
                <a:moveTo>
                  <a:pt x="7387970" y="1247646"/>
                </a:moveTo>
                <a:lnTo>
                  <a:pt x="7020024" y="1247646"/>
                </a:lnTo>
                <a:lnTo>
                  <a:pt x="7102903" y="1370325"/>
                </a:lnTo>
                <a:lnTo>
                  <a:pt x="7387970" y="1370325"/>
                </a:lnTo>
                <a:lnTo>
                  <a:pt x="7387970" y="1247646"/>
                </a:lnTo>
                <a:lnTo>
                  <a:pt x="7387970" y="1247646"/>
                </a:lnTo>
                <a:close/>
                <a:moveTo>
                  <a:pt x="1019137" y="1011669"/>
                </a:moveTo>
                <a:lnTo>
                  <a:pt x="1293275" y="1292455"/>
                </a:lnTo>
                <a:cubicBezTo>
                  <a:pt x="1299923" y="1299104"/>
                  <a:pt x="1305934" y="1302382"/>
                  <a:pt x="1311399" y="1302382"/>
                </a:cubicBezTo>
                <a:cubicBezTo>
                  <a:pt x="1316955" y="1302382"/>
                  <a:pt x="1322966" y="1299104"/>
                  <a:pt x="1329523" y="1292455"/>
                </a:cubicBezTo>
                <a:lnTo>
                  <a:pt x="1603752" y="1011669"/>
                </a:lnTo>
                <a:cubicBezTo>
                  <a:pt x="1610401" y="1005020"/>
                  <a:pt x="1613679" y="999009"/>
                  <a:pt x="1613679" y="993545"/>
                </a:cubicBezTo>
                <a:cubicBezTo>
                  <a:pt x="1613679" y="984801"/>
                  <a:pt x="1608761" y="980339"/>
                  <a:pt x="1598834" y="980339"/>
                </a:cubicBezTo>
                <a:lnTo>
                  <a:pt x="1024055" y="980339"/>
                </a:lnTo>
                <a:cubicBezTo>
                  <a:pt x="1014128" y="980339"/>
                  <a:pt x="1009210" y="984801"/>
                  <a:pt x="1009210" y="993545"/>
                </a:cubicBezTo>
                <a:cubicBezTo>
                  <a:pt x="1009210" y="999100"/>
                  <a:pt x="1012489" y="1005111"/>
                  <a:pt x="1019137" y="1011669"/>
                </a:cubicBezTo>
                <a:lnTo>
                  <a:pt x="1019137" y="1011669"/>
                </a:lnTo>
                <a:close/>
                <a:moveTo>
                  <a:pt x="2622980" y="14845"/>
                </a:moveTo>
                <a:cubicBezTo>
                  <a:pt x="2622980" y="4918"/>
                  <a:pt x="2618608" y="0"/>
                  <a:pt x="2609774" y="0"/>
                </a:cubicBezTo>
                <a:cubicBezTo>
                  <a:pt x="2604310" y="0"/>
                  <a:pt x="2598754" y="2732"/>
                  <a:pt x="2593289" y="8197"/>
                </a:cubicBezTo>
                <a:lnTo>
                  <a:pt x="2368697" y="236159"/>
                </a:lnTo>
                <a:lnTo>
                  <a:pt x="2368697" y="2385090"/>
                </a:lnTo>
                <a:lnTo>
                  <a:pt x="2368697" y="2385090"/>
                </a:lnTo>
                <a:lnTo>
                  <a:pt x="2593289" y="2614692"/>
                </a:lnTo>
                <a:cubicBezTo>
                  <a:pt x="2598845" y="2620157"/>
                  <a:pt x="2604310" y="2622980"/>
                  <a:pt x="2609774" y="2622980"/>
                </a:cubicBezTo>
                <a:cubicBezTo>
                  <a:pt x="2618608" y="2622980"/>
                  <a:pt x="2622980" y="2617971"/>
                  <a:pt x="2622980" y="2608135"/>
                </a:cubicBezTo>
                <a:lnTo>
                  <a:pt x="2622980" y="14845"/>
                </a:lnTo>
                <a:close/>
                <a:moveTo>
                  <a:pt x="0" y="2608135"/>
                </a:moveTo>
                <a:cubicBezTo>
                  <a:pt x="0" y="2618062"/>
                  <a:pt x="4372" y="2622980"/>
                  <a:pt x="13206" y="2622980"/>
                </a:cubicBezTo>
                <a:cubicBezTo>
                  <a:pt x="18671" y="2622980"/>
                  <a:pt x="24226" y="2620248"/>
                  <a:pt x="29691" y="2614692"/>
                </a:cubicBezTo>
                <a:lnTo>
                  <a:pt x="254283" y="2385090"/>
                </a:lnTo>
                <a:lnTo>
                  <a:pt x="254283" y="2385090"/>
                </a:lnTo>
                <a:lnTo>
                  <a:pt x="254283" y="236159"/>
                </a:lnTo>
                <a:lnTo>
                  <a:pt x="29691" y="8197"/>
                </a:lnTo>
                <a:cubicBezTo>
                  <a:pt x="24226" y="2732"/>
                  <a:pt x="18671" y="0"/>
                  <a:pt x="13206" y="0"/>
                </a:cubicBezTo>
                <a:cubicBezTo>
                  <a:pt x="4372" y="0"/>
                  <a:pt x="0" y="4918"/>
                  <a:pt x="0" y="14845"/>
                </a:cubicBezTo>
                <a:lnTo>
                  <a:pt x="0" y="2608135"/>
                </a:lnTo>
                <a:close/>
                <a:moveTo>
                  <a:pt x="584251" y="572138"/>
                </a:moveTo>
                <a:lnTo>
                  <a:pt x="2038638" y="572138"/>
                </a:lnTo>
                <a:lnTo>
                  <a:pt x="2243012" y="364303"/>
                </a:lnTo>
                <a:cubicBezTo>
                  <a:pt x="2248568" y="358838"/>
                  <a:pt x="2251300" y="353283"/>
                  <a:pt x="2251300" y="347727"/>
                </a:cubicBezTo>
                <a:cubicBezTo>
                  <a:pt x="2251300" y="338984"/>
                  <a:pt x="2246382" y="334521"/>
                  <a:pt x="2236455" y="334521"/>
                </a:cubicBezTo>
                <a:lnTo>
                  <a:pt x="386525" y="334521"/>
                </a:lnTo>
                <a:cubicBezTo>
                  <a:pt x="376598" y="334521"/>
                  <a:pt x="371680" y="338893"/>
                  <a:pt x="371680" y="347727"/>
                </a:cubicBezTo>
                <a:cubicBezTo>
                  <a:pt x="371680" y="353283"/>
                  <a:pt x="374412" y="358747"/>
                  <a:pt x="379968" y="364303"/>
                </a:cubicBezTo>
                <a:lnTo>
                  <a:pt x="584251" y="572138"/>
                </a:lnTo>
                <a:close/>
                <a:moveTo>
                  <a:pt x="379877" y="2258768"/>
                </a:moveTo>
                <a:cubicBezTo>
                  <a:pt x="374412" y="2264233"/>
                  <a:pt x="371589" y="2269789"/>
                  <a:pt x="371589" y="2275344"/>
                </a:cubicBezTo>
                <a:cubicBezTo>
                  <a:pt x="371589" y="2284087"/>
                  <a:pt x="376507" y="2288550"/>
                  <a:pt x="386434" y="2288550"/>
                </a:cubicBezTo>
                <a:lnTo>
                  <a:pt x="2236364" y="2288550"/>
                </a:lnTo>
                <a:cubicBezTo>
                  <a:pt x="2246291" y="2288550"/>
                  <a:pt x="2251209" y="2284179"/>
                  <a:pt x="2251209" y="2275344"/>
                </a:cubicBezTo>
                <a:cubicBezTo>
                  <a:pt x="2251209" y="2269789"/>
                  <a:pt x="2248477" y="2264324"/>
                  <a:pt x="2242921" y="2258768"/>
                </a:cubicBezTo>
                <a:lnTo>
                  <a:pt x="2038547" y="2050934"/>
                </a:lnTo>
                <a:lnTo>
                  <a:pt x="584251" y="2050934"/>
                </a:lnTo>
                <a:lnTo>
                  <a:pt x="379877" y="2258768"/>
                </a:lnTo>
                <a:close/>
                <a:moveTo>
                  <a:pt x="1929257" y="1940186"/>
                </a:moveTo>
                <a:cubicBezTo>
                  <a:pt x="1934812" y="1945650"/>
                  <a:pt x="1940277" y="1948382"/>
                  <a:pt x="1945741" y="1948382"/>
                </a:cubicBezTo>
                <a:cubicBezTo>
                  <a:pt x="1954576" y="1948382"/>
                  <a:pt x="1958947" y="1943464"/>
                  <a:pt x="1958947" y="1933537"/>
                </a:cubicBezTo>
                <a:lnTo>
                  <a:pt x="1958947" y="1933537"/>
                </a:lnTo>
                <a:lnTo>
                  <a:pt x="1958947" y="689443"/>
                </a:lnTo>
                <a:cubicBezTo>
                  <a:pt x="1958947" y="679516"/>
                  <a:pt x="1954576" y="674598"/>
                  <a:pt x="1945741" y="674598"/>
                </a:cubicBezTo>
                <a:cubicBezTo>
                  <a:pt x="1940277" y="674598"/>
                  <a:pt x="1934721" y="677330"/>
                  <a:pt x="1929257" y="682886"/>
                </a:cubicBezTo>
                <a:lnTo>
                  <a:pt x="1716139" y="899464"/>
                </a:lnTo>
                <a:lnTo>
                  <a:pt x="1716139" y="1723699"/>
                </a:lnTo>
                <a:lnTo>
                  <a:pt x="1929257" y="1940186"/>
                </a:lnTo>
                <a:close/>
                <a:moveTo>
                  <a:pt x="906841" y="1723608"/>
                </a:moveTo>
                <a:lnTo>
                  <a:pt x="906841" y="899373"/>
                </a:lnTo>
                <a:lnTo>
                  <a:pt x="693724" y="682795"/>
                </a:lnTo>
                <a:cubicBezTo>
                  <a:pt x="688168" y="677330"/>
                  <a:pt x="682703" y="674507"/>
                  <a:pt x="677239" y="674507"/>
                </a:cubicBezTo>
                <a:cubicBezTo>
                  <a:pt x="668405" y="674507"/>
                  <a:pt x="664033" y="679516"/>
                  <a:pt x="664033" y="689352"/>
                </a:cubicBezTo>
                <a:lnTo>
                  <a:pt x="664033" y="1933537"/>
                </a:lnTo>
                <a:lnTo>
                  <a:pt x="664033" y="1933537"/>
                </a:lnTo>
                <a:cubicBezTo>
                  <a:pt x="664033" y="1943464"/>
                  <a:pt x="668405" y="1948382"/>
                  <a:pt x="677239" y="1948382"/>
                </a:cubicBezTo>
                <a:cubicBezTo>
                  <a:pt x="682703" y="1948382"/>
                  <a:pt x="688259" y="1945650"/>
                  <a:pt x="693724" y="1940186"/>
                </a:cubicBezTo>
                <a:lnTo>
                  <a:pt x="906841" y="1723608"/>
                </a:lnTo>
                <a:close/>
                <a:moveTo>
                  <a:pt x="8914034" y="896185"/>
                </a:moveTo>
                <a:lnTo>
                  <a:pt x="8914034" y="911486"/>
                </a:lnTo>
                <a:lnTo>
                  <a:pt x="8951921" y="911486"/>
                </a:lnTo>
                <a:lnTo>
                  <a:pt x="8951921" y="1001104"/>
                </a:lnTo>
                <a:lnTo>
                  <a:pt x="8968862" y="1001104"/>
                </a:lnTo>
                <a:lnTo>
                  <a:pt x="8968862" y="911486"/>
                </a:lnTo>
                <a:lnTo>
                  <a:pt x="9006749" y="911486"/>
                </a:lnTo>
                <a:lnTo>
                  <a:pt x="9006749" y="896185"/>
                </a:lnTo>
                <a:lnTo>
                  <a:pt x="8914034" y="896185"/>
                </a:lnTo>
                <a:close/>
                <a:moveTo>
                  <a:pt x="9123690" y="896185"/>
                </a:moveTo>
                <a:lnTo>
                  <a:pt x="9084892" y="958298"/>
                </a:lnTo>
                <a:lnTo>
                  <a:pt x="9046458" y="896185"/>
                </a:lnTo>
                <a:lnTo>
                  <a:pt x="9029245" y="896185"/>
                </a:lnTo>
                <a:lnTo>
                  <a:pt x="9029245" y="1001195"/>
                </a:lnTo>
                <a:lnTo>
                  <a:pt x="9046458" y="1001195"/>
                </a:lnTo>
                <a:lnTo>
                  <a:pt x="9046458" y="933617"/>
                </a:lnTo>
                <a:cubicBezTo>
                  <a:pt x="9046458" y="932342"/>
                  <a:pt x="9046458" y="931067"/>
                  <a:pt x="9046367" y="929883"/>
                </a:cubicBezTo>
                <a:cubicBezTo>
                  <a:pt x="9046276" y="928608"/>
                  <a:pt x="9046185" y="927333"/>
                  <a:pt x="9046094" y="925876"/>
                </a:cubicBezTo>
                <a:cubicBezTo>
                  <a:pt x="9046914" y="928152"/>
                  <a:pt x="9048097" y="930429"/>
                  <a:pt x="9049646" y="932797"/>
                </a:cubicBezTo>
                <a:lnTo>
                  <a:pt x="9077606" y="977698"/>
                </a:lnTo>
                <a:lnTo>
                  <a:pt x="9091449" y="977698"/>
                </a:lnTo>
                <a:lnTo>
                  <a:pt x="9119137" y="932797"/>
                </a:lnTo>
                <a:cubicBezTo>
                  <a:pt x="9119865" y="931704"/>
                  <a:pt x="9120593" y="930520"/>
                  <a:pt x="9121322" y="929428"/>
                </a:cubicBezTo>
                <a:cubicBezTo>
                  <a:pt x="9122051" y="928335"/>
                  <a:pt x="9122779" y="927151"/>
                  <a:pt x="9123508" y="925876"/>
                </a:cubicBezTo>
                <a:cubicBezTo>
                  <a:pt x="9123326" y="927242"/>
                  <a:pt x="9123234" y="928608"/>
                  <a:pt x="9123234" y="929883"/>
                </a:cubicBezTo>
                <a:cubicBezTo>
                  <a:pt x="9123144" y="931158"/>
                  <a:pt x="9123144" y="932433"/>
                  <a:pt x="9123144" y="933617"/>
                </a:cubicBezTo>
                <a:lnTo>
                  <a:pt x="9123144" y="1001195"/>
                </a:lnTo>
                <a:lnTo>
                  <a:pt x="9140175" y="1001195"/>
                </a:lnTo>
                <a:lnTo>
                  <a:pt x="9140175" y="896185"/>
                </a:lnTo>
                <a:lnTo>
                  <a:pt x="9123690" y="896185"/>
                </a:lnTo>
                <a:lnTo>
                  <a:pt x="9123690" y="896185"/>
                </a:lnTo>
                <a:close/>
              </a:path>
            </a:pathLst>
          </a:custGeom>
          <a:solidFill>
            <a:schemeClr val="tx1"/>
          </a:solidFill>
          <a:ln w="9108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026500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Graphic 7">
            <a:extLst>
              <a:ext uri="{FF2B5EF4-FFF2-40B4-BE49-F238E27FC236}">
                <a16:creationId xmlns:a16="http://schemas.microsoft.com/office/drawing/2014/main" id="{26CC95AB-0324-3CED-4E13-5ABF7E959776}"/>
              </a:ext>
            </a:extLst>
          </p:cNvPr>
          <p:cNvSpPr>
            <a:spLocks noChangeAspect="1"/>
          </p:cNvSpPr>
          <p:nvPr userDrawn="1"/>
        </p:nvSpPr>
        <p:spPr>
          <a:xfrm>
            <a:off x="10114337" y="120642"/>
            <a:ext cx="1950720" cy="560127"/>
          </a:xfrm>
          <a:custGeom>
            <a:avLst/>
            <a:gdLst>
              <a:gd name="connsiteX0" fmla="*/ 3878914 w 9134892"/>
              <a:gd name="connsiteY0" fmla="*/ 896276 h 2622980"/>
              <a:gd name="connsiteX1" fmla="*/ 3572262 w 9134892"/>
              <a:gd name="connsiteY1" fmla="*/ 1386901 h 2622980"/>
              <a:gd name="connsiteX2" fmla="*/ 3268889 w 9134892"/>
              <a:gd name="connsiteY2" fmla="*/ 896276 h 2622980"/>
              <a:gd name="connsiteX3" fmla="*/ 3133004 w 9134892"/>
              <a:gd name="connsiteY3" fmla="*/ 896276 h 2622980"/>
              <a:gd name="connsiteX4" fmla="*/ 3133004 w 9134892"/>
              <a:gd name="connsiteY4" fmla="*/ 1725065 h 2622980"/>
              <a:gd name="connsiteX5" fmla="*/ 3268889 w 9134892"/>
              <a:gd name="connsiteY5" fmla="*/ 1725065 h 2622980"/>
              <a:gd name="connsiteX6" fmla="*/ 3268889 w 9134892"/>
              <a:gd name="connsiteY6" fmla="*/ 1191361 h 2622980"/>
              <a:gd name="connsiteX7" fmla="*/ 3268069 w 9134892"/>
              <a:gd name="connsiteY7" fmla="*/ 1161488 h 2622980"/>
              <a:gd name="connsiteX8" fmla="*/ 3265610 w 9134892"/>
              <a:gd name="connsiteY8" fmla="*/ 1129976 h 2622980"/>
              <a:gd name="connsiteX9" fmla="*/ 3293753 w 9134892"/>
              <a:gd name="connsiteY9" fmla="*/ 1184713 h 2622980"/>
              <a:gd name="connsiteX10" fmla="*/ 3514247 w 9134892"/>
              <a:gd name="connsiteY10" fmla="*/ 1539453 h 2622980"/>
              <a:gd name="connsiteX11" fmla="*/ 3623629 w 9134892"/>
              <a:gd name="connsiteY11" fmla="*/ 1539453 h 2622980"/>
              <a:gd name="connsiteX12" fmla="*/ 3842393 w 9134892"/>
              <a:gd name="connsiteY12" fmla="*/ 1184713 h 2622980"/>
              <a:gd name="connsiteX13" fmla="*/ 3859788 w 9134892"/>
              <a:gd name="connsiteY13" fmla="*/ 1158210 h 2622980"/>
              <a:gd name="connsiteX14" fmla="*/ 3877184 w 9134892"/>
              <a:gd name="connsiteY14" fmla="*/ 1130067 h 2622980"/>
              <a:gd name="connsiteX15" fmla="*/ 3874725 w 9134892"/>
              <a:gd name="connsiteY15" fmla="*/ 1161579 h 2622980"/>
              <a:gd name="connsiteX16" fmla="*/ 3873905 w 9134892"/>
              <a:gd name="connsiteY16" fmla="*/ 1191452 h 2622980"/>
              <a:gd name="connsiteX17" fmla="*/ 3873905 w 9134892"/>
              <a:gd name="connsiteY17" fmla="*/ 1725156 h 2622980"/>
              <a:gd name="connsiteX18" fmla="*/ 4008150 w 9134892"/>
              <a:gd name="connsiteY18" fmla="*/ 1725156 h 2622980"/>
              <a:gd name="connsiteX19" fmla="*/ 4008150 w 9134892"/>
              <a:gd name="connsiteY19" fmla="*/ 896367 h 2622980"/>
              <a:gd name="connsiteX20" fmla="*/ 3878914 w 9134892"/>
              <a:gd name="connsiteY20" fmla="*/ 896367 h 2622980"/>
              <a:gd name="connsiteX21" fmla="*/ 3878914 w 9134892"/>
              <a:gd name="connsiteY21" fmla="*/ 896276 h 2622980"/>
              <a:gd name="connsiteX22" fmla="*/ 4296587 w 9134892"/>
              <a:gd name="connsiteY22" fmla="*/ 1725065 h 2622980"/>
              <a:gd name="connsiteX23" fmla="*/ 4563439 w 9134892"/>
              <a:gd name="connsiteY23" fmla="*/ 1073600 h 2622980"/>
              <a:gd name="connsiteX24" fmla="*/ 4570907 w 9134892"/>
              <a:gd name="connsiteY24" fmla="*/ 1052835 h 2622980"/>
              <a:gd name="connsiteX25" fmla="*/ 4578376 w 9134892"/>
              <a:gd name="connsiteY25" fmla="*/ 1027152 h 2622980"/>
              <a:gd name="connsiteX26" fmla="*/ 4585844 w 9134892"/>
              <a:gd name="connsiteY26" fmla="*/ 1052835 h 2622980"/>
              <a:gd name="connsiteX27" fmla="*/ 4593312 w 9134892"/>
              <a:gd name="connsiteY27" fmla="*/ 1073600 h 2622980"/>
              <a:gd name="connsiteX28" fmla="*/ 4739215 w 9134892"/>
              <a:gd name="connsiteY28" fmla="*/ 1428340 h 2622980"/>
              <a:gd name="connsiteX29" fmla="*/ 4425915 w 9134892"/>
              <a:gd name="connsiteY29" fmla="*/ 1428340 h 2622980"/>
              <a:gd name="connsiteX30" fmla="*/ 4507154 w 9134892"/>
              <a:gd name="connsiteY30" fmla="*/ 1549380 h 2622980"/>
              <a:gd name="connsiteX31" fmla="*/ 4787303 w 9134892"/>
              <a:gd name="connsiteY31" fmla="*/ 1549380 h 2622980"/>
              <a:gd name="connsiteX32" fmla="*/ 4860255 w 9134892"/>
              <a:gd name="connsiteY32" fmla="*/ 1725065 h 2622980"/>
              <a:gd name="connsiteX33" fmla="*/ 5002788 w 9134892"/>
              <a:gd name="connsiteY33" fmla="*/ 1725065 h 2622980"/>
              <a:gd name="connsiteX34" fmla="*/ 4653058 w 9134892"/>
              <a:gd name="connsiteY34" fmla="*/ 896276 h 2622980"/>
              <a:gd name="connsiteX35" fmla="*/ 4507246 w 9134892"/>
              <a:gd name="connsiteY35" fmla="*/ 896276 h 2622980"/>
              <a:gd name="connsiteX36" fmla="*/ 4157515 w 9134892"/>
              <a:gd name="connsiteY36" fmla="*/ 1725065 h 2622980"/>
              <a:gd name="connsiteX37" fmla="*/ 4296587 w 9134892"/>
              <a:gd name="connsiteY37" fmla="*/ 1725065 h 2622980"/>
              <a:gd name="connsiteX38" fmla="*/ 4296587 w 9134892"/>
              <a:gd name="connsiteY38" fmla="*/ 1725065 h 2622980"/>
              <a:gd name="connsiteX39" fmla="*/ 6385135 w 9134892"/>
              <a:gd name="connsiteY39" fmla="*/ 1725065 h 2622980"/>
              <a:gd name="connsiteX40" fmla="*/ 6721660 w 9134892"/>
              <a:gd name="connsiteY40" fmla="*/ 896276 h 2622980"/>
              <a:gd name="connsiteX41" fmla="*/ 6575757 w 9134892"/>
              <a:gd name="connsiteY41" fmla="*/ 896276 h 2622980"/>
              <a:gd name="connsiteX42" fmla="*/ 6338686 w 9134892"/>
              <a:gd name="connsiteY42" fmla="*/ 1521146 h 2622980"/>
              <a:gd name="connsiteX43" fmla="*/ 6315462 w 9134892"/>
              <a:gd name="connsiteY43" fmla="*/ 1594098 h 2622980"/>
              <a:gd name="connsiteX44" fmla="*/ 6292238 w 9134892"/>
              <a:gd name="connsiteY44" fmla="*/ 1521146 h 2622980"/>
              <a:gd name="connsiteX45" fmla="*/ 6055168 w 9134892"/>
              <a:gd name="connsiteY45" fmla="*/ 896276 h 2622980"/>
              <a:gd name="connsiteX46" fmla="*/ 5902707 w 9134892"/>
              <a:gd name="connsiteY46" fmla="*/ 896276 h 2622980"/>
              <a:gd name="connsiteX47" fmla="*/ 6239232 w 9134892"/>
              <a:gd name="connsiteY47" fmla="*/ 1725065 h 2622980"/>
              <a:gd name="connsiteX48" fmla="*/ 6385135 w 9134892"/>
              <a:gd name="connsiteY48" fmla="*/ 1725065 h 2622980"/>
              <a:gd name="connsiteX49" fmla="*/ 6385135 w 9134892"/>
              <a:gd name="connsiteY49" fmla="*/ 1725065 h 2622980"/>
              <a:gd name="connsiteX50" fmla="*/ 7669758 w 9134892"/>
              <a:gd name="connsiteY50" fmla="*/ 896276 h 2622980"/>
              <a:gd name="connsiteX51" fmla="*/ 7669758 w 9134892"/>
              <a:gd name="connsiteY51" fmla="*/ 1725065 h 2622980"/>
              <a:gd name="connsiteX52" fmla="*/ 8210110 w 9134892"/>
              <a:gd name="connsiteY52" fmla="*/ 1725065 h 2622980"/>
              <a:gd name="connsiteX53" fmla="*/ 8210110 w 9134892"/>
              <a:gd name="connsiteY53" fmla="*/ 1602386 h 2622980"/>
              <a:gd name="connsiteX54" fmla="*/ 7805643 w 9134892"/>
              <a:gd name="connsiteY54" fmla="*/ 1602386 h 2622980"/>
              <a:gd name="connsiteX55" fmla="*/ 7805643 w 9134892"/>
              <a:gd name="connsiteY55" fmla="*/ 896276 h 2622980"/>
              <a:gd name="connsiteX56" fmla="*/ 7669758 w 9134892"/>
              <a:gd name="connsiteY56" fmla="*/ 896276 h 2622980"/>
              <a:gd name="connsiteX57" fmla="*/ 7669758 w 9134892"/>
              <a:gd name="connsiteY57" fmla="*/ 896276 h 2622980"/>
              <a:gd name="connsiteX58" fmla="*/ 8374228 w 9134892"/>
              <a:gd name="connsiteY58" fmla="*/ 896276 h 2622980"/>
              <a:gd name="connsiteX59" fmla="*/ 8374228 w 9134892"/>
              <a:gd name="connsiteY59" fmla="*/ 1725065 h 2622980"/>
              <a:gd name="connsiteX60" fmla="*/ 8919589 w 9134892"/>
              <a:gd name="connsiteY60" fmla="*/ 1725065 h 2622980"/>
              <a:gd name="connsiteX61" fmla="*/ 8919589 w 9134892"/>
              <a:gd name="connsiteY61" fmla="*/ 1602386 h 2622980"/>
              <a:gd name="connsiteX62" fmla="*/ 8510204 w 9134892"/>
              <a:gd name="connsiteY62" fmla="*/ 1602386 h 2622980"/>
              <a:gd name="connsiteX63" fmla="*/ 8510204 w 9134892"/>
              <a:gd name="connsiteY63" fmla="*/ 896276 h 2622980"/>
              <a:gd name="connsiteX64" fmla="*/ 8374228 w 9134892"/>
              <a:gd name="connsiteY64" fmla="*/ 896276 h 2622980"/>
              <a:gd name="connsiteX65" fmla="*/ 8374228 w 9134892"/>
              <a:gd name="connsiteY65" fmla="*/ 896276 h 2622980"/>
              <a:gd name="connsiteX66" fmla="*/ 7011736 w 9134892"/>
              <a:gd name="connsiteY66" fmla="*/ 1018955 h 2622980"/>
              <a:gd name="connsiteX67" fmla="*/ 7445985 w 9134892"/>
              <a:gd name="connsiteY67" fmla="*/ 1018955 h 2622980"/>
              <a:gd name="connsiteX68" fmla="*/ 7445985 w 9134892"/>
              <a:gd name="connsiteY68" fmla="*/ 896276 h 2622980"/>
              <a:gd name="connsiteX69" fmla="*/ 6877399 w 9134892"/>
              <a:gd name="connsiteY69" fmla="*/ 896276 h 2622980"/>
              <a:gd name="connsiteX70" fmla="*/ 6877399 w 9134892"/>
              <a:gd name="connsiteY70" fmla="*/ 1725065 h 2622980"/>
              <a:gd name="connsiteX71" fmla="*/ 7454273 w 9134892"/>
              <a:gd name="connsiteY71" fmla="*/ 1725065 h 2622980"/>
              <a:gd name="connsiteX72" fmla="*/ 7454273 w 9134892"/>
              <a:gd name="connsiteY72" fmla="*/ 1602386 h 2622980"/>
              <a:gd name="connsiteX73" fmla="*/ 7011736 w 9134892"/>
              <a:gd name="connsiteY73" fmla="*/ 1602386 h 2622980"/>
              <a:gd name="connsiteX74" fmla="*/ 7011736 w 9134892"/>
              <a:gd name="connsiteY74" fmla="*/ 1018955 h 2622980"/>
              <a:gd name="connsiteX75" fmla="*/ 7011736 w 9134892"/>
              <a:gd name="connsiteY75" fmla="*/ 1018955 h 2622980"/>
              <a:gd name="connsiteX76" fmla="*/ 5803344 w 9134892"/>
              <a:gd name="connsiteY76" fmla="*/ 1144913 h 2622980"/>
              <a:gd name="connsiteX77" fmla="*/ 5731212 w 9134892"/>
              <a:gd name="connsiteY77" fmla="*/ 962579 h 2622980"/>
              <a:gd name="connsiteX78" fmla="*/ 5490043 w 9134892"/>
              <a:gd name="connsiteY78" fmla="*/ 896276 h 2622980"/>
              <a:gd name="connsiteX79" fmla="*/ 5151879 w 9134892"/>
              <a:gd name="connsiteY79" fmla="*/ 896276 h 2622980"/>
              <a:gd name="connsiteX80" fmla="*/ 5151879 w 9134892"/>
              <a:gd name="connsiteY80" fmla="*/ 1725065 h 2622980"/>
              <a:gd name="connsiteX81" fmla="*/ 5287764 w 9134892"/>
              <a:gd name="connsiteY81" fmla="*/ 1725065 h 2622980"/>
              <a:gd name="connsiteX82" fmla="*/ 5287764 w 9134892"/>
              <a:gd name="connsiteY82" fmla="*/ 1018955 h 2622980"/>
              <a:gd name="connsiteX83" fmla="*/ 5494962 w 9134892"/>
              <a:gd name="connsiteY83" fmla="*/ 1018955 h 2622980"/>
              <a:gd name="connsiteX84" fmla="*/ 5662358 w 9134892"/>
              <a:gd name="connsiteY84" fmla="*/ 1156570 h 2622980"/>
              <a:gd name="connsiteX85" fmla="*/ 5481664 w 9134892"/>
              <a:gd name="connsiteY85" fmla="*/ 1304113 h 2622980"/>
              <a:gd name="connsiteX86" fmla="*/ 5372282 w 9134892"/>
              <a:gd name="connsiteY86" fmla="*/ 1304113 h 2622980"/>
              <a:gd name="connsiteX87" fmla="*/ 5294413 w 9134892"/>
              <a:gd name="connsiteY87" fmla="*/ 1423422 h 2622980"/>
              <a:gd name="connsiteX88" fmla="*/ 5478386 w 9134892"/>
              <a:gd name="connsiteY88" fmla="*/ 1423422 h 2622980"/>
              <a:gd name="connsiteX89" fmla="*/ 5707168 w 9134892"/>
              <a:gd name="connsiteY89" fmla="*/ 1725156 h 2622980"/>
              <a:gd name="connsiteX90" fmla="*/ 5871286 w 9134892"/>
              <a:gd name="connsiteY90" fmla="*/ 1725156 h 2622980"/>
              <a:gd name="connsiteX91" fmla="*/ 5621010 w 9134892"/>
              <a:gd name="connsiteY91" fmla="*/ 1393640 h 2622980"/>
              <a:gd name="connsiteX92" fmla="*/ 5803344 w 9134892"/>
              <a:gd name="connsiteY92" fmla="*/ 1144913 h 2622980"/>
              <a:gd name="connsiteX93" fmla="*/ 5803344 w 9134892"/>
              <a:gd name="connsiteY93" fmla="*/ 1144913 h 2622980"/>
              <a:gd name="connsiteX94" fmla="*/ 5803344 w 9134892"/>
              <a:gd name="connsiteY94" fmla="*/ 1144913 h 2622980"/>
              <a:gd name="connsiteX95" fmla="*/ 7387970 w 9134892"/>
              <a:gd name="connsiteY95" fmla="*/ 1247646 h 2622980"/>
              <a:gd name="connsiteX96" fmla="*/ 7020024 w 9134892"/>
              <a:gd name="connsiteY96" fmla="*/ 1247646 h 2622980"/>
              <a:gd name="connsiteX97" fmla="*/ 7102903 w 9134892"/>
              <a:gd name="connsiteY97" fmla="*/ 1370325 h 2622980"/>
              <a:gd name="connsiteX98" fmla="*/ 7387970 w 9134892"/>
              <a:gd name="connsiteY98" fmla="*/ 1370325 h 2622980"/>
              <a:gd name="connsiteX99" fmla="*/ 7387970 w 9134892"/>
              <a:gd name="connsiteY99" fmla="*/ 1247646 h 2622980"/>
              <a:gd name="connsiteX100" fmla="*/ 7387970 w 9134892"/>
              <a:gd name="connsiteY100" fmla="*/ 1247646 h 2622980"/>
              <a:gd name="connsiteX101" fmla="*/ 1019137 w 9134892"/>
              <a:gd name="connsiteY101" fmla="*/ 1011669 h 2622980"/>
              <a:gd name="connsiteX102" fmla="*/ 1293275 w 9134892"/>
              <a:gd name="connsiteY102" fmla="*/ 1292455 h 2622980"/>
              <a:gd name="connsiteX103" fmla="*/ 1311399 w 9134892"/>
              <a:gd name="connsiteY103" fmla="*/ 1302382 h 2622980"/>
              <a:gd name="connsiteX104" fmla="*/ 1329523 w 9134892"/>
              <a:gd name="connsiteY104" fmla="*/ 1292455 h 2622980"/>
              <a:gd name="connsiteX105" fmla="*/ 1603752 w 9134892"/>
              <a:gd name="connsiteY105" fmla="*/ 1011669 h 2622980"/>
              <a:gd name="connsiteX106" fmla="*/ 1613679 w 9134892"/>
              <a:gd name="connsiteY106" fmla="*/ 993545 h 2622980"/>
              <a:gd name="connsiteX107" fmla="*/ 1598834 w 9134892"/>
              <a:gd name="connsiteY107" fmla="*/ 980339 h 2622980"/>
              <a:gd name="connsiteX108" fmla="*/ 1024055 w 9134892"/>
              <a:gd name="connsiteY108" fmla="*/ 980339 h 2622980"/>
              <a:gd name="connsiteX109" fmla="*/ 1009210 w 9134892"/>
              <a:gd name="connsiteY109" fmla="*/ 993545 h 2622980"/>
              <a:gd name="connsiteX110" fmla="*/ 1019137 w 9134892"/>
              <a:gd name="connsiteY110" fmla="*/ 1011669 h 2622980"/>
              <a:gd name="connsiteX111" fmla="*/ 1019137 w 9134892"/>
              <a:gd name="connsiteY111" fmla="*/ 1011669 h 2622980"/>
              <a:gd name="connsiteX112" fmla="*/ 2622980 w 9134892"/>
              <a:gd name="connsiteY112" fmla="*/ 14845 h 2622980"/>
              <a:gd name="connsiteX113" fmla="*/ 2609774 w 9134892"/>
              <a:gd name="connsiteY113" fmla="*/ 0 h 2622980"/>
              <a:gd name="connsiteX114" fmla="*/ 2593289 w 9134892"/>
              <a:gd name="connsiteY114" fmla="*/ 8197 h 2622980"/>
              <a:gd name="connsiteX115" fmla="*/ 2368697 w 9134892"/>
              <a:gd name="connsiteY115" fmla="*/ 236159 h 2622980"/>
              <a:gd name="connsiteX116" fmla="*/ 2368697 w 9134892"/>
              <a:gd name="connsiteY116" fmla="*/ 2385090 h 2622980"/>
              <a:gd name="connsiteX117" fmla="*/ 2368697 w 9134892"/>
              <a:gd name="connsiteY117" fmla="*/ 2385090 h 2622980"/>
              <a:gd name="connsiteX118" fmla="*/ 2593289 w 9134892"/>
              <a:gd name="connsiteY118" fmla="*/ 2614692 h 2622980"/>
              <a:gd name="connsiteX119" fmla="*/ 2609774 w 9134892"/>
              <a:gd name="connsiteY119" fmla="*/ 2622980 h 2622980"/>
              <a:gd name="connsiteX120" fmla="*/ 2622980 w 9134892"/>
              <a:gd name="connsiteY120" fmla="*/ 2608135 h 2622980"/>
              <a:gd name="connsiteX121" fmla="*/ 2622980 w 9134892"/>
              <a:gd name="connsiteY121" fmla="*/ 14845 h 2622980"/>
              <a:gd name="connsiteX122" fmla="*/ 0 w 9134892"/>
              <a:gd name="connsiteY122" fmla="*/ 2608135 h 2622980"/>
              <a:gd name="connsiteX123" fmla="*/ 13206 w 9134892"/>
              <a:gd name="connsiteY123" fmla="*/ 2622980 h 2622980"/>
              <a:gd name="connsiteX124" fmla="*/ 29691 w 9134892"/>
              <a:gd name="connsiteY124" fmla="*/ 2614692 h 2622980"/>
              <a:gd name="connsiteX125" fmla="*/ 254283 w 9134892"/>
              <a:gd name="connsiteY125" fmla="*/ 2385090 h 2622980"/>
              <a:gd name="connsiteX126" fmla="*/ 254283 w 9134892"/>
              <a:gd name="connsiteY126" fmla="*/ 2385090 h 2622980"/>
              <a:gd name="connsiteX127" fmla="*/ 254283 w 9134892"/>
              <a:gd name="connsiteY127" fmla="*/ 236159 h 2622980"/>
              <a:gd name="connsiteX128" fmla="*/ 29691 w 9134892"/>
              <a:gd name="connsiteY128" fmla="*/ 8197 h 2622980"/>
              <a:gd name="connsiteX129" fmla="*/ 13206 w 9134892"/>
              <a:gd name="connsiteY129" fmla="*/ 0 h 2622980"/>
              <a:gd name="connsiteX130" fmla="*/ 0 w 9134892"/>
              <a:gd name="connsiteY130" fmla="*/ 14845 h 2622980"/>
              <a:gd name="connsiteX131" fmla="*/ 0 w 9134892"/>
              <a:gd name="connsiteY131" fmla="*/ 2608135 h 2622980"/>
              <a:gd name="connsiteX132" fmla="*/ 584251 w 9134892"/>
              <a:gd name="connsiteY132" fmla="*/ 572138 h 2622980"/>
              <a:gd name="connsiteX133" fmla="*/ 2038638 w 9134892"/>
              <a:gd name="connsiteY133" fmla="*/ 572138 h 2622980"/>
              <a:gd name="connsiteX134" fmla="*/ 2243012 w 9134892"/>
              <a:gd name="connsiteY134" fmla="*/ 364303 h 2622980"/>
              <a:gd name="connsiteX135" fmla="*/ 2251300 w 9134892"/>
              <a:gd name="connsiteY135" fmla="*/ 347727 h 2622980"/>
              <a:gd name="connsiteX136" fmla="*/ 2236455 w 9134892"/>
              <a:gd name="connsiteY136" fmla="*/ 334521 h 2622980"/>
              <a:gd name="connsiteX137" fmla="*/ 386525 w 9134892"/>
              <a:gd name="connsiteY137" fmla="*/ 334521 h 2622980"/>
              <a:gd name="connsiteX138" fmla="*/ 371680 w 9134892"/>
              <a:gd name="connsiteY138" fmla="*/ 347727 h 2622980"/>
              <a:gd name="connsiteX139" fmla="*/ 379968 w 9134892"/>
              <a:gd name="connsiteY139" fmla="*/ 364303 h 2622980"/>
              <a:gd name="connsiteX140" fmla="*/ 584251 w 9134892"/>
              <a:gd name="connsiteY140" fmla="*/ 572138 h 2622980"/>
              <a:gd name="connsiteX141" fmla="*/ 379877 w 9134892"/>
              <a:gd name="connsiteY141" fmla="*/ 2258768 h 2622980"/>
              <a:gd name="connsiteX142" fmla="*/ 371589 w 9134892"/>
              <a:gd name="connsiteY142" fmla="*/ 2275344 h 2622980"/>
              <a:gd name="connsiteX143" fmla="*/ 386434 w 9134892"/>
              <a:gd name="connsiteY143" fmla="*/ 2288550 h 2622980"/>
              <a:gd name="connsiteX144" fmla="*/ 2236364 w 9134892"/>
              <a:gd name="connsiteY144" fmla="*/ 2288550 h 2622980"/>
              <a:gd name="connsiteX145" fmla="*/ 2251209 w 9134892"/>
              <a:gd name="connsiteY145" fmla="*/ 2275344 h 2622980"/>
              <a:gd name="connsiteX146" fmla="*/ 2242921 w 9134892"/>
              <a:gd name="connsiteY146" fmla="*/ 2258768 h 2622980"/>
              <a:gd name="connsiteX147" fmla="*/ 2038547 w 9134892"/>
              <a:gd name="connsiteY147" fmla="*/ 2050934 h 2622980"/>
              <a:gd name="connsiteX148" fmla="*/ 584251 w 9134892"/>
              <a:gd name="connsiteY148" fmla="*/ 2050934 h 2622980"/>
              <a:gd name="connsiteX149" fmla="*/ 379877 w 9134892"/>
              <a:gd name="connsiteY149" fmla="*/ 2258768 h 2622980"/>
              <a:gd name="connsiteX150" fmla="*/ 1929257 w 9134892"/>
              <a:gd name="connsiteY150" fmla="*/ 1940186 h 2622980"/>
              <a:gd name="connsiteX151" fmla="*/ 1945741 w 9134892"/>
              <a:gd name="connsiteY151" fmla="*/ 1948382 h 2622980"/>
              <a:gd name="connsiteX152" fmla="*/ 1958947 w 9134892"/>
              <a:gd name="connsiteY152" fmla="*/ 1933537 h 2622980"/>
              <a:gd name="connsiteX153" fmla="*/ 1958947 w 9134892"/>
              <a:gd name="connsiteY153" fmla="*/ 1933537 h 2622980"/>
              <a:gd name="connsiteX154" fmla="*/ 1958947 w 9134892"/>
              <a:gd name="connsiteY154" fmla="*/ 689443 h 2622980"/>
              <a:gd name="connsiteX155" fmla="*/ 1945741 w 9134892"/>
              <a:gd name="connsiteY155" fmla="*/ 674598 h 2622980"/>
              <a:gd name="connsiteX156" fmla="*/ 1929257 w 9134892"/>
              <a:gd name="connsiteY156" fmla="*/ 682886 h 2622980"/>
              <a:gd name="connsiteX157" fmla="*/ 1716139 w 9134892"/>
              <a:gd name="connsiteY157" fmla="*/ 899464 h 2622980"/>
              <a:gd name="connsiteX158" fmla="*/ 1716139 w 9134892"/>
              <a:gd name="connsiteY158" fmla="*/ 1723699 h 2622980"/>
              <a:gd name="connsiteX159" fmla="*/ 1929257 w 9134892"/>
              <a:gd name="connsiteY159" fmla="*/ 1940186 h 2622980"/>
              <a:gd name="connsiteX160" fmla="*/ 906841 w 9134892"/>
              <a:gd name="connsiteY160" fmla="*/ 1723608 h 2622980"/>
              <a:gd name="connsiteX161" fmla="*/ 906841 w 9134892"/>
              <a:gd name="connsiteY161" fmla="*/ 899373 h 2622980"/>
              <a:gd name="connsiteX162" fmla="*/ 693724 w 9134892"/>
              <a:gd name="connsiteY162" fmla="*/ 682795 h 2622980"/>
              <a:gd name="connsiteX163" fmla="*/ 677239 w 9134892"/>
              <a:gd name="connsiteY163" fmla="*/ 674507 h 2622980"/>
              <a:gd name="connsiteX164" fmla="*/ 664033 w 9134892"/>
              <a:gd name="connsiteY164" fmla="*/ 689352 h 2622980"/>
              <a:gd name="connsiteX165" fmla="*/ 664033 w 9134892"/>
              <a:gd name="connsiteY165" fmla="*/ 1933537 h 2622980"/>
              <a:gd name="connsiteX166" fmla="*/ 664033 w 9134892"/>
              <a:gd name="connsiteY166" fmla="*/ 1933537 h 2622980"/>
              <a:gd name="connsiteX167" fmla="*/ 677239 w 9134892"/>
              <a:gd name="connsiteY167" fmla="*/ 1948382 h 2622980"/>
              <a:gd name="connsiteX168" fmla="*/ 693724 w 9134892"/>
              <a:gd name="connsiteY168" fmla="*/ 1940186 h 2622980"/>
              <a:gd name="connsiteX169" fmla="*/ 906841 w 9134892"/>
              <a:gd name="connsiteY169" fmla="*/ 1723608 h 2622980"/>
              <a:gd name="connsiteX170" fmla="*/ 8914034 w 9134892"/>
              <a:gd name="connsiteY170" fmla="*/ 896185 h 2622980"/>
              <a:gd name="connsiteX171" fmla="*/ 8914034 w 9134892"/>
              <a:gd name="connsiteY171" fmla="*/ 911486 h 2622980"/>
              <a:gd name="connsiteX172" fmla="*/ 8951921 w 9134892"/>
              <a:gd name="connsiteY172" fmla="*/ 911486 h 2622980"/>
              <a:gd name="connsiteX173" fmla="*/ 8951921 w 9134892"/>
              <a:gd name="connsiteY173" fmla="*/ 1001104 h 2622980"/>
              <a:gd name="connsiteX174" fmla="*/ 8968862 w 9134892"/>
              <a:gd name="connsiteY174" fmla="*/ 1001104 h 2622980"/>
              <a:gd name="connsiteX175" fmla="*/ 8968862 w 9134892"/>
              <a:gd name="connsiteY175" fmla="*/ 911486 h 2622980"/>
              <a:gd name="connsiteX176" fmla="*/ 9006749 w 9134892"/>
              <a:gd name="connsiteY176" fmla="*/ 911486 h 2622980"/>
              <a:gd name="connsiteX177" fmla="*/ 9006749 w 9134892"/>
              <a:gd name="connsiteY177" fmla="*/ 896185 h 2622980"/>
              <a:gd name="connsiteX178" fmla="*/ 8914034 w 9134892"/>
              <a:gd name="connsiteY178" fmla="*/ 896185 h 2622980"/>
              <a:gd name="connsiteX179" fmla="*/ 9123690 w 9134892"/>
              <a:gd name="connsiteY179" fmla="*/ 896185 h 2622980"/>
              <a:gd name="connsiteX180" fmla="*/ 9084892 w 9134892"/>
              <a:gd name="connsiteY180" fmla="*/ 958298 h 2622980"/>
              <a:gd name="connsiteX181" fmla="*/ 9046458 w 9134892"/>
              <a:gd name="connsiteY181" fmla="*/ 896185 h 2622980"/>
              <a:gd name="connsiteX182" fmla="*/ 9029245 w 9134892"/>
              <a:gd name="connsiteY182" fmla="*/ 896185 h 2622980"/>
              <a:gd name="connsiteX183" fmla="*/ 9029245 w 9134892"/>
              <a:gd name="connsiteY183" fmla="*/ 1001195 h 2622980"/>
              <a:gd name="connsiteX184" fmla="*/ 9046458 w 9134892"/>
              <a:gd name="connsiteY184" fmla="*/ 1001195 h 2622980"/>
              <a:gd name="connsiteX185" fmla="*/ 9046458 w 9134892"/>
              <a:gd name="connsiteY185" fmla="*/ 933617 h 2622980"/>
              <a:gd name="connsiteX186" fmla="*/ 9046367 w 9134892"/>
              <a:gd name="connsiteY186" fmla="*/ 929883 h 2622980"/>
              <a:gd name="connsiteX187" fmla="*/ 9046094 w 9134892"/>
              <a:gd name="connsiteY187" fmla="*/ 925876 h 2622980"/>
              <a:gd name="connsiteX188" fmla="*/ 9049646 w 9134892"/>
              <a:gd name="connsiteY188" fmla="*/ 932797 h 2622980"/>
              <a:gd name="connsiteX189" fmla="*/ 9077606 w 9134892"/>
              <a:gd name="connsiteY189" fmla="*/ 977698 h 2622980"/>
              <a:gd name="connsiteX190" fmla="*/ 9091449 w 9134892"/>
              <a:gd name="connsiteY190" fmla="*/ 977698 h 2622980"/>
              <a:gd name="connsiteX191" fmla="*/ 9119137 w 9134892"/>
              <a:gd name="connsiteY191" fmla="*/ 932797 h 2622980"/>
              <a:gd name="connsiteX192" fmla="*/ 9121322 w 9134892"/>
              <a:gd name="connsiteY192" fmla="*/ 929428 h 2622980"/>
              <a:gd name="connsiteX193" fmla="*/ 9123508 w 9134892"/>
              <a:gd name="connsiteY193" fmla="*/ 925876 h 2622980"/>
              <a:gd name="connsiteX194" fmla="*/ 9123234 w 9134892"/>
              <a:gd name="connsiteY194" fmla="*/ 929883 h 2622980"/>
              <a:gd name="connsiteX195" fmla="*/ 9123144 w 9134892"/>
              <a:gd name="connsiteY195" fmla="*/ 933617 h 2622980"/>
              <a:gd name="connsiteX196" fmla="*/ 9123144 w 9134892"/>
              <a:gd name="connsiteY196" fmla="*/ 1001195 h 2622980"/>
              <a:gd name="connsiteX197" fmla="*/ 9140175 w 9134892"/>
              <a:gd name="connsiteY197" fmla="*/ 1001195 h 2622980"/>
              <a:gd name="connsiteX198" fmla="*/ 9140175 w 9134892"/>
              <a:gd name="connsiteY198" fmla="*/ 896185 h 2622980"/>
              <a:gd name="connsiteX199" fmla="*/ 9123690 w 9134892"/>
              <a:gd name="connsiteY199" fmla="*/ 896185 h 2622980"/>
              <a:gd name="connsiteX200" fmla="*/ 9123690 w 9134892"/>
              <a:gd name="connsiteY200" fmla="*/ 896185 h 2622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</a:cxnLst>
            <a:rect l="l" t="t" r="r" b="b"/>
            <a:pathLst>
              <a:path w="9134892" h="2622980">
                <a:moveTo>
                  <a:pt x="3878914" y="896276"/>
                </a:moveTo>
                <a:lnTo>
                  <a:pt x="3572262" y="1386901"/>
                </a:lnTo>
                <a:lnTo>
                  <a:pt x="3268889" y="896276"/>
                </a:lnTo>
                <a:lnTo>
                  <a:pt x="3133004" y="896276"/>
                </a:lnTo>
                <a:lnTo>
                  <a:pt x="3133004" y="1725065"/>
                </a:lnTo>
                <a:lnTo>
                  <a:pt x="3268889" y="1725065"/>
                </a:lnTo>
                <a:lnTo>
                  <a:pt x="3268889" y="1191361"/>
                </a:lnTo>
                <a:cubicBezTo>
                  <a:pt x="3268889" y="1181434"/>
                  <a:pt x="3268616" y="1171416"/>
                  <a:pt x="3268069" y="1161488"/>
                </a:cubicBezTo>
                <a:cubicBezTo>
                  <a:pt x="3267523" y="1151561"/>
                  <a:pt x="3266703" y="1141087"/>
                  <a:pt x="3265610" y="1129976"/>
                </a:cubicBezTo>
                <a:cubicBezTo>
                  <a:pt x="3272259" y="1147645"/>
                  <a:pt x="3281640" y="1165951"/>
                  <a:pt x="3293753" y="1184713"/>
                </a:cubicBezTo>
                <a:lnTo>
                  <a:pt x="3514247" y="1539453"/>
                </a:lnTo>
                <a:lnTo>
                  <a:pt x="3623629" y="1539453"/>
                </a:lnTo>
                <a:lnTo>
                  <a:pt x="3842393" y="1184713"/>
                </a:lnTo>
                <a:cubicBezTo>
                  <a:pt x="3847857" y="1175878"/>
                  <a:pt x="3853686" y="1167044"/>
                  <a:pt x="3859788" y="1158210"/>
                </a:cubicBezTo>
                <a:cubicBezTo>
                  <a:pt x="3865890" y="1149375"/>
                  <a:pt x="3871628" y="1139995"/>
                  <a:pt x="3877184" y="1130067"/>
                </a:cubicBezTo>
                <a:cubicBezTo>
                  <a:pt x="3876091" y="1141179"/>
                  <a:pt x="3875271" y="1151652"/>
                  <a:pt x="3874725" y="1161579"/>
                </a:cubicBezTo>
                <a:cubicBezTo>
                  <a:pt x="3874178" y="1171507"/>
                  <a:pt x="3873905" y="1181434"/>
                  <a:pt x="3873905" y="1191452"/>
                </a:cubicBezTo>
                <a:lnTo>
                  <a:pt x="3873905" y="1725156"/>
                </a:lnTo>
                <a:lnTo>
                  <a:pt x="4008150" y="1725156"/>
                </a:lnTo>
                <a:lnTo>
                  <a:pt x="4008150" y="896367"/>
                </a:lnTo>
                <a:lnTo>
                  <a:pt x="3878914" y="896367"/>
                </a:lnTo>
                <a:lnTo>
                  <a:pt x="3878914" y="896276"/>
                </a:lnTo>
                <a:close/>
                <a:moveTo>
                  <a:pt x="4296587" y="1725065"/>
                </a:moveTo>
                <a:lnTo>
                  <a:pt x="4563439" y="1073600"/>
                </a:lnTo>
                <a:cubicBezTo>
                  <a:pt x="4565625" y="1066952"/>
                  <a:pt x="4568175" y="1060030"/>
                  <a:pt x="4570907" y="1052835"/>
                </a:cubicBezTo>
                <a:cubicBezTo>
                  <a:pt x="4573640" y="1045640"/>
                  <a:pt x="4576099" y="1037079"/>
                  <a:pt x="4578376" y="1027152"/>
                </a:cubicBezTo>
                <a:cubicBezTo>
                  <a:pt x="4580561" y="1037079"/>
                  <a:pt x="4583111" y="1045640"/>
                  <a:pt x="4585844" y="1052835"/>
                </a:cubicBezTo>
                <a:cubicBezTo>
                  <a:pt x="4588576" y="1060030"/>
                  <a:pt x="4591035" y="1066952"/>
                  <a:pt x="4593312" y="1073600"/>
                </a:cubicBezTo>
                <a:lnTo>
                  <a:pt x="4739215" y="1428340"/>
                </a:lnTo>
                <a:lnTo>
                  <a:pt x="4425915" y="1428340"/>
                </a:lnTo>
                <a:lnTo>
                  <a:pt x="4507154" y="1549380"/>
                </a:lnTo>
                <a:lnTo>
                  <a:pt x="4787303" y="1549380"/>
                </a:lnTo>
                <a:lnTo>
                  <a:pt x="4860255" y="1725065"/>
                </a:lnTo>
                <a:lnTo>
                  <a:pt x="5002788" y="1725065"/>
                </a:lnTo>
                <a:lnTo>
                  <a:pt x="4653058" y="896276"/>
                </a:lnTo>
                <a:lnTo>
                  <a:pt x="4507246" y="896276"/>
                </a:lnTo>
                <a:lnTo>
                  <a:pt x="4157515" y="1725065"/>
                </a:lnTo>
                <a:lnTo>
                  <a:pt x="4296587" y="1725065"/>
                </a:lnTo>
                <a:lnTo>
                  <a:pt x="4296587" y="1725065"/>
                </a:lnTo>
                <a:close/>
                <a:moveTo>
                  <a:pt x="6385135" y="1725065"/>
                </a:moveTo>
                <a:lnTo>
                  <a:pt x="6721660" y="896276"/>
                </a:lnTo>
                <a:lnTo>
                  <a:pt x="6575757" y="896276"/>
                </a:lnTo>
                <a:lnTo>
                  <a:pt x="6338686" y="1521146"/>
                </a:lnTo>
                <a:cubicBezTo>
                  <a:pt x="6330945" y="1542185"/>
                  <a:pt x="6323204" y="1566502"/>
                  <a:pt x="6315462" y="1594098"/>
                </a:cubicBezTo>
                <a:cubicBezTo>
                  <a:pt x="6307721" y="1566502"/>
                  <a:pt x="6299979" y="1542185"/>
                  <a:pt x="6292238" y="1521146"/>
                </a:cubicBezTo>
                <a:lnTo>
                  <a:pt x="6055168" y="896276"/>
                </a:lnTo>
                <a:lnTo>
                  <a:pt x="5902707" y="896276"/>
                </a:lnTo>
                <a:lnTo>
                  <a:pt x="6239232" y="1725065"/>
                </a:lnTo>
                <a:lnTo>
                  <a:pt x="6385135" y="1725065"/>
                </a:lnTo>
                <a:lnTo>
                  <a:pt x="6385135" y="1725065"/>
                </a:lnTo>
                <a:close/>
                <a:moveTo>
                  <a:pt x="7669758" y="896276"/>
                </a:moveTo>
                <a:lnTo>
                  <a:pt x="7669758" y="1725065"/>
                </a:lnTo>
                <a:lnTo>
                  <a:pt x="8210110" y="1725065"/>
                </a:lnTo>
                <a:lnTo>
                  <a:pt x="8210110" y="1602386"/>
                </a:lnTo>
                <a:lnTo>
                  <a:pt x="7805643" y="1602386"/>
                </a:lnTo>
                <a:lnTo>
                  <a:pt x="7805643" y="896276"/>
                </a:lnTo>
                <a:lnTo>
                  <a:pt x="7669758" y="896276"/>
                </a:lnTo>
                <a:lnTo>
                  <a:pt x="7669758" y="896276"/>
                </a:lnTo>
                <a:close/>
                <a:moveTo>
                  <a:pt x="8374228" y="896276"/>
                </a:moveTo>
                <a:lnTo>
                  <a:pt x="8374228" y="1725065"/>
                </a:lnTo>
                <a:lnTo>
                  <a:pt x="8919589" y="1725065"/>
                </a:lnTo>
                <a:lnTo>
                  <a:pt x="8919589" y="1602386"/>
                </a:lnTo>
                <a:lnTo>
                  <a:pt x="8510204" y="1602386"/>
                </a:lnTo>
                <a:lnTo>
                  <a:pt x="8510204" y="896276"/>
                </a:lnTo>
                <a:lnTo>
                  <a:pt x="8374228" y="896276"/>
                </a:lnTo>
                <a:lnTo>
                  <a:pt x="8374228" y="896276"/>
                </a:lnTo>
                <a:close/>
                <a:moveTo>
                  <a:pt x="7011736" y="1018955"/>
                </a:moveTo>
                <a:lnTo>
                  <a:pt x="7445985" y="1018955"/>
                </a:lnTo>
                <a:lnTo>
                  <a:pt x="7445985" y="896276"/>
                </a:lnTo>
                <a:lnTo>
                  <a:pt x="6877399" y="896276"/>
                </a:lnTo>
                <a:lnTo>
                  <a:pt x="6877399" y="1725065"/>
                </a:lnTo>
                <a:lnTo>
                  <a:pt x="7454273" y="1725065"/>
                </a:lnTo>
                <a:lnTo>
                  <a:pt x="7454273" y="1602386"/>
                </a:lnTo>
                <a:lnTo>
                  <a:pt x="7011736" y="1602386"/>
                </a:lnTo>
                <a:lnTo>
                  <a:pt x="7011736" y="1018955"/>
                </a:lnTo>
                <a:lnTo>
                  <a:pt x="7011736" y="1018955"/>
                </a:lnTo>
                <a:close/>
                <a:moveTo>
                  <a:pt x="5803344" y="1144913"/>
                </a:moveTo>
                <a:cubicBezTo>
                  <a:pt x="5803344" y="1067589"/>
                  <a:pt x="5779300" y="1006842"/>
                  <a:pt x="5731212" y="962579"/>
                </a:cubicBezTo>
                <a:cubicBezTo>
                  <a:pt x="5683124" y="918407"/>
                  <a:pt x="5602795" y="896276"/>
                  <a:pt x="5490043" y="896276"/>
                </a:cubicBezTo>
                <a:lnTo>
                  <a:pt x="5151879" y="896276"/>
                </a:lnTo>
                <a:lnTo>
                  <a:pt x="5151879" y="1725065"/>
                </a:lnTo>
                <a:lnTo>
                  <a:pt x="5287764" y="1725065"/>
                </a:lnTo>
                <a:lnTo>
                  <a:pt x="5287764" y="1018955"/>
                </a:lnTo>
                <a:lnTo>
                  <a:pt x="5494962" y="1018955"/>
                </a:lnTo>
                <a:cubicBezTo>
                  <a:pt x="5606529" y="1018955"/>
                  <a:pt x="5662358" y="1064857"/>
                  <a:pt x="5662358" y="1156570"/>
                </a:cubicBezTo>
                <a:cubicBezTo>
                  <a:pt x="5662358" y="1254932"/>
                  <a:pt x="5602066" y="1304113"/>
                  <a:pt x="5481664" y="1304113"/>
                </a:cubicBezTo>
                <a:lnTo>
                  <a:pt x="5372282" y="1304113"/>
                </a:lnTo>
                <a:lnTo>
                  <a:pt x="5294413" y="1423422"/>
                </a:lnTo>
                <a:lnTo>
                  <a:pt x="5478386" y="1423422"/>
                </a:lnTo>
                <a:lnTo>
                  <a:pt x="5707168" y="1725156"/>
                </a:lnTo>
                <a:lnTo>
                  <a:pt x="5871286" y="1725156"/>
                </a:lnTo>
                <a:lnTo>
                  <a:pt x="5621010" y="1393640"/>
                </a:lnTo>
                <a:cubicBezTo>
                  <a:pt x="5742596" y="1349378"/>
                  <a:pt x="5803344" y="1266499"/>
                  <a:pt x="5803344" y="1144913"/>
                </a:cubicBezTo>
                <a:lnTo>
                  <a:pt x="5803344" y="1144913"/>
                </a:lnTo>
                <a:lnTo>
                  <a:pt x="5803344" y="1144913"/>
                </a:lnTo>
                <a:close/>
                <a:moveTo>
                  <a:pt x="7387970" y="1247646"/>
                </a:moveTo>
                <a:lnTo>
                  <a:pt x="7020024" y="1247646"/>
                </a:lnTo>
                <a:lnTo>
                  <a:pt x="7102903" y="1370325"/>
                </a:lnTo>
                <a:lnTo>
                  <a:pt x="7387970" y="1370325"/>
                </a:lnTo>
                <a:lnTo>
                  <a:pt x="7387970" y="1247646"/>
                </a:lnTo>
                <a:lnTo>
                  <a:pt x="7387970" y="1247646"/>
                </a:lnTo>
                <a:close/>
                <a:moveTo>
                  <a:pt x="1019137" y="1011669"/>
                </a:moveTo>
                <a:lnTo>
                  <a:pt x="1293275" y="1292455"/>
                </a:lnTo>
                <a:cubicBezTo>
                  <a:pt x="1299923" y="1299104"/>
                  <a:pt x="1305934" y="1302382"/>
                  <a:pt x="1311399" y="1302382"/>
                </a:cubicBezTo>
                <a:cubicBezTo>
                  <a:pt x="1316955" y="1302382"/>
                  <a:pt x="1322966" y="1299104"/>
                  <a:pt x="1329523" y="1292455"/>
                </a:cubicBezTo>
                <a:lnTo>
                  <a:pt x="1603752" y="1011669"/>
                </a:lnTo>
                <a:cubicBezTo>
                  <a:pt x="1610401" y="1005020"/>
                  <a:pt x="1613679" y="999009"/>
                  <a:pt x="1613679" y="993545"/>
                </a:cubicBezTo>
                <a:cubicBezTo>
                  <a:pt x="1613679" y="984801"/>
                  <a:pt x="1608761" y="980339"/>
                  <a:pt x="1598834" y="980339"/>
                </a:cubicBezTo>
                <a:lnTo>
                  <a:pt x="1024055" y="980339"/>
                </a:lnTo>
                <a:cubicBezTo>
                  <a:pt x="1014128" y="980339"/>
                  <a:pt x="1009210" y="984801"/>
                  <a:pt x="1009210" y="993545"/>
                </a:cubicBezTo>
                <a:cubicBezTo>
                  <a:pt x="1009210" y="999100"/>
                  <a:pt x="1012489" y="1005111"/>
                  <a:pt x="1019137" y="1011669"/>
                </a:cubicBezTo>
                <a:lnTo>
                  <a:pt x="1019137" y="1011669"/>
                </a:lnTo>
                <a:close/>
                <a:moveTo>
                  <a:pt x="2622980" y="14845"/>
                </a:moveTo>
                <a:cubicBezTo>
                  <a:pt x="2622980" y="4918"/>
                  <a:pt x="2618608" y="0"/>
                  <a:pt x="2609774" y="0"/>
                </a:cubicBezTo>
                <a:cubicBezTo>
                  <a:pt x="2604310" y="0"/>
                  <a:pt x="2598754" y="2732"/>
                  <a:pt x="2593289" y="8197"/>
                </a:cubicBezTo>
                <a:lnTo>
                  <a:pt x="2368697" y="236159"/>
                </a:lnTo>
                <a:lnTo>
                  <a:pt x="2368697" y="2385090"/>
                </a:lnTo>
                <a:lnTo>
                  <a:pt x="2368697" y="2385090"/>
                </a:lnTo>
                <a:lnTo>
                  <a:pt x="2593289" y="2614692"/>
                </a:lnTo>
                <a:cubicBezTo>
                  <a:pt x="2598845" y="2620157"/>
                  <a:pt x="2604310" y="2622980"/>
                  <a:pt x="2609774" y="2622980"/>
                </a:cubicBezTo>
                <a:cubicBezTo>
                  <a:pt x="2618608" y="2622980"/>
                  <a:pt x="2622980" y="2617971"/>
                  <a:pt x="2622980" y="2608135"/>
                </a:cubicBezTo>
                <a:lnTo>
                  <a:pt x="2622980" y="14845"/>
                </a:lnTo>
                <a:close/>
                <a:moveTo>
                  <a:pt x="0" y="2608135"/>
                </a:moveTo>
                <a:cubicBezTo>
                  <a:pt x="0" y="2618062"/>
                  <a:pt x="4372" y="2622980"/>
                  <a:pt x="13206" y="2622980"/>
                </a:cubicBezTo>
                <a:cubicBezTo>
                  <a:pt x="18671" y="2622980"/>
                  <a:pt x="24226" y="2620248"/>
                  <a:pt x="29691" y="2614692"/>
                </a:cubicBezTo>
                <a:lnTo>
                  <a:pt x="254283" y="2385090"/>
                </a:lnTo>
                <a:lnTo>
                  <a:pt x="254283" y="2385090"/>
                </a:lnTo>
                <a:lnTo>
                  <a:pt x="254283" y="236159"/>
                </a:lnTo>
                <a:lnTo>
                  <a:pt x="29691" y="8197"/>
                </a:lnTo>
                <a:cubicBezTo>
                  <a:pt x="24226" y="2732"/>
                  <a:pt x="18671" y="0"/>
                  <a:pt x="13206" y="0"/>
                </a:cubicBezTo>
                <a:cubicBezTo>
                  <a:pt x="4372" y="0"/>
                  <a:pt x="0" y="4918"/>
                  <a:pt x="0" y="14845"/>
                </a:cubicBezTo>
                <a:lnTo>
                  <a:pt x="0" y="2608135"/>
                </a:lnTo>
                <a:close/>
                <a:moveTo>
                  <a:pt x="584251" y="572138"/>
                </a:moveTo>
                <a:lnTo>
                  <a:pt x="2038638" y="572138"/>
                </a:lnTo>
                <a:lnTo>
                  <a:pt x="2243012" y="364303"/>
                </a:lnTo>
                <a:cubicBezTo>
                  <a:pt x="2248568" y="358838"/>
                  <a:pt x="2251300" y="353283"/>
                  <a:pt x="2251300" y="347727"/>
                </a:cubicBezTo>
                <a:cubicBezTo>
                  <a:pt x="2251300" y="338984"/>
                  <a:pt x="2246382" y="334521"/>
                  <a:pt x="2236455" y="334521"/>
                </a:cubicBezTo>
                <a:lnTo>
                  <a:pt x="386525" y="334521"/>
                </a:lnTo>
                <a:cubicBezTo>
                  <a:pt x="376598" y="334521"/>
                  <a:pt x="371680" y="338893"/>
                  <a:pt x="371680" y="347727"/>
                </a:cubicBezTo>
                <a:cubicBezTo>
                  <a:pt x="371680" y="353283"/>
                  <a:pt x="374412" y="358747"/>
                  <a:pt x="379968" y="364303"/>
                </a:cubicBezTo>
                <a:lnTo>
                  <a:pt x="584251" y="572138"/>
                </a:lnTo>
                <a:close/>
                <a:moveTo>
                  <a:pt x="379877" y="2258768"/>
                </a:moveTo>
                <a:cubicBezTo>
                  <a:pt x="374412" y="2264233"/>
                  <a:pt x="371589" y="2269789"/>
                  <a:pt x="371589" y="2275344"/>
                </a:cubicBezTo>
                <a:cubicBezTo>
                  <a:pt x="371589" y="2284087"/>
                  <a:pt x="376507" y="2288550"/>
                  <a:pt x="386434" y="2288550"/>
                </a:cubicBezTo>
                <a:lnTo>
                  <a:pt x="2236364" y="2288550"/>
                </a:lnTo>
                <a:cubicBezTo>
                  <a:pt x="2246291" y="2288550"/>
                  <a:pt x="2251209" y="2284179"/>
                  <a:pt x="2251209" y="2275344"/>
                </a:cubicBezTo>
                <a:cubicBezTo>
                  <a:pt x="2251209" y="2269789"/>
                  <a:pt x="2248477" y="2264324"/>
                  <a:pt x="2242921" y="2258768"/>
                </a:cubicBezTo>
                <a:lnTo>
                  <a:pt x="2038547" y="2050934"/>
                </a:lnTo>
                <a:lnTo>
                  <a:pt x="584251" y="2050934"/>
                </a:lnTo>
                <a:lnTo>
                  <a:pt x="379877" y="2258768"/>
                </a:lnTo>
                <a:close/>
                <a:moveTo>
                  <a:pt x="1929257" y="1940186"/>
                </a:moveTo>
                <a:cubicBezTo>
                  <a:pt x="1934812" y="1945650"/>
                  <a:pt x="1940277" y="1948382"/>
                  <a:pt x="1945741" y="1948382"/>
                </a:cubicBezTo>
                <a:cubicBezTo>
                  <a:pt x="1954576" y="1948382"/>
                  <a:pt x="1958947" y="1943464"/>
                  <a:pt x="1958947" y="1933537"/>
                </a:cubicBezTo>
                <a:lnTo>
                  <a:pt x="1958947" y="1933537"/>
                </a:lnTo>
                <a:lnTo>
                  <a:pt x="1958947" y="689443"/>
                </a:lnTo>
                <a:cubicBezTo>
                  <a:pt x="1958947" y="679516"/>
                  <a:pt x="1954576" y="674598"/>
                  <a:pt x="1945741" y="674598"/>
                </a:cubicBezTo>
                <a:cubicBezTo>
                  <a:pt x="1940277" y="674598"/>
                  <a:pt x="1934721" y="677330"/>
                  <a:pt x="1929257" y="682886"/>
                </a:cubicBezTo>
                <a:lnTo>
                  <a:pt x="1716139" y="899464"/>
                </a:lnTo>
                <a:lnTo>
                  <a:pt x="1716139" y="1723699"/>
                </a:lnTo>
                <a:lnTo>
                  <a:pt x="1929257" y="1940186"/>
                </a:lnTo>
                <a:close/>
                <a:moveTo>
                  <a:pt x="906841" y="1723608"/>
                </a:moveTo>
                <a:lnTo>
                  <a:pt x="906841" y="899373"/>
                </a:lnTo>
                <a:lnTo>
                  <a:pt x="693724" y="682795"/>
                </a:lnTo>
                <a:cubicBezTo>
                  <a:pt x="688168" y="677330"/>
                  <a:pt x="682703" y="674507"/>
                  <a:pt x="677239" y="674507"/>
                </a:cubicBezTo>
                <a:cubicBezTo>
                  <a:pt x="668405" y="674507"/>
                  <a:pt x="664033" y="679516"/>
                  <a:pt x="664033" y="689352"/>
                </a:cubicBezTo>
                <a:lnTo>
                  <a:pt x="664033" y="1933537"/>
                </a:lnTo>
                <a:lnTo>
                  <a:pt x="664033" y="1933537"/>
                </a:lnTo>
                <a:cubicBezTo>
                  <a:pt x="664033" y="1943464"/>
                  <a:pt x="668405" y="1948382"/>
                  <a:pt x="677239" y="1948382"/>
                </a:cubicBezTo>
                <a:cubicBezTo>
                  <a:pt x="682703" y="1948382"/>
                  <a:pt x="688259" y="1945650"/>
                  <a:pt x="693724" y="1940186"/>
                </a:cubicBezTo>
                <a:lnTo>
                  <a:pt x="906841" y="1723608"/>
                </a:lnTo>
                <a:close/>
                <a:moveTo>
                  <a:pt x="8914034" y="896185"/>
                </a:moveTo>
                <a:lnTo>
                  <a:pt x="8914034" y="911486"/>
                </a:lnTo>
                <a:lnTo>
                  <a:pt x="8951921" y="911486"/>
                </a:lnTo>
                <a:lnTo>
                  <a:pt x="8951921" y="1001104"/>
                </a:lnTo>
                <a:lnTo>
                  <a:pt x="8968862" y="1001104"/>
                </a:lnTo>
                <a:lnTo>
                  <a:pt x="8968862" y="911486"/>
                </a:lnTo>
                <a:lnTo>
                  <a:pt x="9006749" y="911486"/>
                </a:lnTo>
                <a:lnTo>
                  <a:pt x="9006749" y="896185"/>
                </a:lnTo>
                <a:lnTo>
                  <a:pt x="8914034" y="896185"/>
                </a:lnTo>
                <a:close/>
                <a:moveTo>
                  <a:pt x="9123690" y="896185"/>
                </a:moveTo>
                <a:lnTo>
                  <a:pt x="9084892" y="958298"/>
                </a:lnTo>
                <a:lnTo>
                  <a:pt x="9046458" y="896185"/>
                </a:lnTo>
                <a:lnTo>
                  <a:pt x="9029245" y="896185"/>
                </a:lnTo>
                <a:lnTo>
                  <a:pt x="9029245" y="1001195"/>
                </a:lnTo>
                <a:lnTo>
                  <a:pt x="9046458" y="1001195"/>
                </a:lnTo>
                <a:lnTo>
                  <a:pt x="9046458" y="933617"/>
                </a:lnTo>
                <a:cubicBezTo>
                  <a:pt x="9046458" y="932342"/>
                  <a:pt x="9046458" y="931067"/>
                  <a:pt x="9046367" y="929883"/>
                </a:cubicBezTo>
                <a:cubicBezTo>
                  <a:pt x="9046276" y="928608"/>
                  <a:pt x="9046185" y="927333"/>
                  <a:pt x="9046094" y="925876"/>
                </a:cubicBezTo>
                <a:cubicBezTo>
                  <a:pt x="9046914" y="928152"/>
                  <a:pt x="9048097" y="930429"/>
                  <a:pt x="9049646" y="932797"/>
                </a:cubicBezTo>
                <a:lnTo>
                  <a:pt x="9077606" y="977698"/>
                </a:lnTo>
                <a:lnTo>
                  <a:pt x="9091449" y="977698"/>
                </a:lnTo>
                <a:lnTo>
                  <a:pt x="9119137" y="932797"/>
                </a:lnTo>
                <a:cubicBezTo>
                  <a:pt x="9119865" y="931704"/>
                  <a:pt x="9120593" y="930520"/>
                  <a:pt x="9121322" y="929428"/>
                </a:cubicBezTo>
                <a:cubicBezTo>
                  <a:pt x="9122051" y="928335"/>
                  <a:pt x="9122779" y="927151"/>
                  <a:pt x="9123508" y="925876"/>
                </a:cubicBezTo>
                <a:cubicBezTo>
                  <a:pt x="9123326" y="927242"/>
                  <a:pt x="9123234" y="928608"/>
                  <a:pt x="9123234" y="929883"/>
                </a:cubicBezTo>
                <a:cubicBezTo>
                  <a:pt x="9123144" y="931158"/>
                  <a:pt x="9123144" y="932433"/>
                  <a:pt x="9123144" y="933617"/>
                </a:cubicBezTo>
                <a:lnTo>
                  <a:pt x="9123144" y="1001195"/>
                </a:lnTo>
                <a:lnTo>
                  <a:pt x="9140175" y="1001195"/>
                </a:lnTo>
                <a:lnTo>
                  <a:pt x="9140175" y="896185"/>
                </a:lnTo>
                <a:lnTo>
                  <a:pt x="9123690" y="896185"/>
                </a:lnTo>
                <a:lnTo>
                  <a:pt x="9123690" y="896185"/>
                </a:lnTo>
                <a:close/>
              </a:path>
            </a:pathLst>
          </a:custGeom>
          <a:solidFill>
            <a:schemeClr val="tx1"/>
          </a:solidFill>
          <a:ln w="9108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2853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able Placeholder 5">
            <a:extLst>
              <a:ext uri="{FF2B5EF4-FFF2-40B4-BE49-F238E27FC236}">
                <a16:creationId xmlns:a16="http://schemas.microsoft.com/office/drawing/2014/main" id="{4F6F9A79-A806-0741-A8FC-5E9592E5C5DD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621792" y="1750635"/>
            <a:ext cx="10948416" cy="42672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Graphic 7">
            <a:extLst>
              <a:ext uri="{FF2B5EF4-FFF2-40B4-BE49-F238E27FC236}">
                <a16:creationId xmlns:a16="http://schemas.microsoft.com/office/drawing/2014/main" id="{50663332-4E44-C63B-E1A5-42031042636C}"/>
              </a:ext>
            </a:extLst>
          </p:cNvPr>
          <p:cNvSpPr>
            <a:spLocks noChangeAspect="1"/>
          </p:cNvSpPr>
          <p:nvPr userDrawn="1"/>
        </p:nvSpPr>
        <p:spPr>
          <a:xfrm>
            <a:off x="10114337" y="120642"/>
            <a:ext cx="1950720" cy="560127"/>
          </a:xfrm>
          <a:custGeom>
            <a:avLst/>
            <a:gdLst>
              <a:gd name="connsiteX0" fmla="*/ 3878914 w 9134892"/>
              <a:gd name="connsiteY0" fmla="*/ 896276 h 2622980"/>
              <a:gd name="connsiteX1" fmla="*/ 3572262 w 9134892"/>
              <a:gd name="connsiteY1" fmla="*/ 1386901 h 2622980"/>
              <a:gd name="connsiteX2" fmla="*/ 3268889 w 9134892"/>
              <a:gd name="connsiteY2" fmla="*/ 896276 h 2622980"/>
              <a:gd name="connsiteX3" fmla="*/ 3133004 w 9134892"/>
              <a:gd name="connsiteY3" fmla="*/ 896276 h 2622980"/>
              <a:gd name="connsiteX4" fmla="*/ 3133004 w 9134892"/>
              <a:gd name="connsiteY4" fmla="*/ 1725065 h 2622980"/>
              <a:gd name="connsiteX5" fmla="*/ 3268889 w 9134892"/>
              <a:gd name="connsiteY5" fmla="*/ 1725065 h 2622980"/>
              <a:gd name="connsiteX6" fmla="*/ 3268889 w 9134892"/>
              <a:gd name="connsiteY6" fmla="*/ 1191361 h 2622980"/>
              <a:gd name="connsiteX7" fmla="*/ 3268069 w 9134892"/>
              <a:gd name="connsiteY7" fmla="*/ 1161488 h 2622980"/>
              <a:gd name="connsiteX8" fmla="*/ 3265610 w 9134892"/>
              <a:gd name="connsiteY8" fmla="*/ 1129976 h 2622980"/>
              <a:gd name="connsiteX9" fmla="*/ 3293753 w 9134892"/>
              <a:gd name="connsiteY9" fmla="*/ 1184713 h 2622980"/>
              <a:gd name="connsiteX10" fmla="*/ 3514247 w 9134892"/>
              <a:gd name="connsiteY10" fmla="*/ 1539453 h 2622980"/>
              <a:gd name="connsiteX11" fmla="*/ 3623629 w 9134892"/>
              <a:gd name="connsiteY11" fmla="*/ 1539453 h 2622980"/>
              <a:gd name="connsiteX12" fmla="*/ 3842393 w 9134892"/>
              <a:gd name="connsiteY12" fmla="*/ 1184713 h 2622980"/>
              <a:gd name="connsiteX13" fmla="*/ 3859788 w 9134892"/>
              <a:gd name="connsiteY13" fmla="*/ 1158210 h 2622980"/>
              <a:gd name="connsiteX14" fmla="*/ 3877184 w 9134892"/>
              <a:gd name="connsiteY14" fmla="*/ 1130067 h 2622980"/>
              <a:gd name="connsiteX15" fmla="*/ 3874725 w 9134892"/>
              <a:gd name="connsiteY15" fmla="*/ 1161579 h 2622980"/>
              <a:gd name="connsiteX16" fmla="*/ 3873905 w 9134892"/>
              <a:gd name="connsiteY16" fmla="*/ 1191452 h 2622980"/>
              <a:gd name="connsiteX17" fmla="*/ 3873905 w 9134892"/>
              <a:gd name="connsiteY17" fmla="*/ 1725156 h 2622980"/>
              <a:gd name="connsiteX18" fmla="*/ 4008150 w 9134892"/>
              <a:gd name="connsiteY18" fmla="*/ 1725156 h 2622980"/>
              <a:gd name="connsiteX19" fmla="*/ 4008150 w 9134892"/>
              <a:gd name="connsiteY19" fmla="*/ 896367 h 2622980"/>
              <a:gd name="connsiteX20" fmla="*/ 3878914 w 9134892"/>
              <a:gd name="connsiteY20" fmla="*/ 896367 h 2622980"/>
              <a:gd name="connsiteX21" fmla="*/ 3878914 w 9134892"/>
              <a:gd name="connsiteY21" fmla="*/ 896276 h 2622980"/>
              <a:gd name="connsiteX22" fmla="*/ 4296587 w 9134892"/>
              <a:gd name="connsiteY22" fmla="*/ 1725065 h 2622980"/>
              <a:gd name="connsiteX23" fmla="*/ 4563439 w 9134892"/>
              <a:gd name="connsiteY23" fmla="*/ 1073600 h 2622980"/>
              <a:gd name="connsiteX24" fmla="*/ 4570907 w 9134892"/>
              <a:gd name="connsiteY24" fmla="*/ 1052835 h 2622980"/>
              <a:gd name="connsiteX25" fmla="*/ 4578376 w 9134892"/>
              <a:gd name="connsiteY25" fmla="*/ 1027152 h 2622980"/>
              <a:gd name="connsiteX26" fmla="*/ 4585844 w 9134892"/>
              <a:gd name="connsiteY26" fmla="*/ 1052835 h 2622980"/>
              <a:gd name="connsiteX27" fmla="*/ 4593312 w 9134892"/>
              <a:gd name="connsiteY27" fmla="*/ 1073600 h 2622980"/>
              <a:gd name="connsiteX28" fmla="*/ 4739215 w 9134892"/>
              <a:gd name="connsiteY28" fmla="*/ 1428340 h 2622980"/>
              <a:gd name="connsiteX29" fmla="*/ 4425915 w 9134892"/>
              <a:gd name="connsiteY29" fmla="*/ 1428340 h 2622980"/>
              <a:gd name="connsiteX30" fmla="*/ 4507154 w 9134892"/>
              <a:gd name="connsiteY30" fmla="*/ 1549380 h 2622980"/>
              <a:gd name="connsiteX31" fmla="*/ 4787303 w 9134892"/>
              <a:gd name="connsiteY31" fmla="*/ 1549380 h 2622980"/>
              <a:gd name="connsiteX32" fmla="*/ 4860255 w 9134892"/>
              <a:gd name="connsiteY32" fmla="*/ 1725065 h 2622980"/>
              <a:gd name="connsiteX33" fmla="*/ 5002788 w 9134892"/>
              <a:gd name="connsiteY33" fmla="*/ 1725065 h 2622980"/>
              <a:gd name="connsiteX34" fmla="*/ 4653058 w 9134892"/>
              <a:gd name="connsiteY34" fmla="*/ 896276 h 2622980"/>
              <a:gd name="connsiteX35" fmla="*/ 4507246 w 9134892"/>
              <a:gd name="connsiteY35" fmla="*/ 896276 h 2622980"/>
              <a:gd name="connsiteX36" fmla="*/ 4157515 w 9134892"/>
              <a:gd name="connsiteY36" fmla="*/ 1725065 h 2622980"/>
              <a:gd name="connsiteX37" fmla="*/ 4296587 w 9134892"/>
              <a:gd name="connsiteY37" fmla="*/ 1725065 h 2622980"/>
              <a:gd name="connsiteX38" fmla="*/ 4296587 w 9134892"/>
              <a:gd name="connsiteY38" fmla="*/ 1725065 h 2622980"/>
              <a:gd name="connsiteX39" fmla="*/ 6385135 w 9134892"/>
              <a:gd name="connsiteY39" fmla="*/ 1725065 h 2622980"/>
              <a:gd name="connsiteX40" fmla="*/ 6721660 w 9134892"/>
              <a:gd name="connsiteY40" fmla="*/ 896276 h 2622980"/>
              <a:gd name="connsiteX41" fmla="*/ 6575757 w 9134892"/>
              <a:gd name="connsiteY41" fmla="*/ 896276 h 2622980"/>
              <a:gd name="connsiteX42" fmla="*/ 6338686 w 9134892"/>
              <a:gd name="connsiteY42" fmla="*/ 1521146 h 2622980"/>
              <a:gd name="connsiteX43" fmla="*/ 6315462 w 9134892"/>
              <a:gd name="connsiteY43" fmla="*/ 1594098 h 2622980"/>
              <a:gd name="connsiteX44" fmla="*/ 6292238 w 9134892"/>
              <a:gd name="connsiteY44" fmla="*/ 1521146 h 2622980"/>
              <a:gd name="connsiteX45" fmla="*/ 6055168 w 9134892"/>
              <a:gd name="connsiteY45" fmla="*/ 896276 h 2622980"/>
              <a:gd name="connsiteX46" fmla="*/ 5902707 w 9134892"/>
              <a:gd name="connsiteY46" fmla="*/ 896276 h 2622980"/>
              <a:gd name="connsiteX47" fmla="*/ 6239232 w 9134892"/>
              <a:gd name="connsiteY47" fmla="*/ 1725065 h 2622980"/>
              <a:gd name="connsiteX48" fmla="*/ 6385135 w 9134892"/>
              <a:gd name="connsiteY48" fmla="*/ 1725065 h 2622980"/>
              <a:gd name="connsiteX49" fmla="*/ 6385135 w 9134892"/>
              <a:gd name="connsiteY49" fmla="*/ 1725065 h 2622980"/>
              <a:gd name="connsiteX50" fmla="*/ 7669758 w 9134892"/>
              <a:gd name="connsiteY50" fmla="*/ 896276 h 2622980"/>
              <a:gd name="connsiteX51" fmla="*/ 7669758 w 9134892"/>
              <a:gd name="connsiteY51" fmla="*/ 1725065 h 2622980"/>
              <a:gd name="connsiteX52" fmla="*/ 8210110 w 9134892"/>
              <a:gd name="connsiteY52" fmla="*/ 1725065 h 2622980"/>
              <a:gd name="connsiteX53" fmla="*/ 8210110 w 9134892"/>
              <a:gd name="connsiteY53" fmla="*/ 1602386 h 2622980"/>
              <a:gd name="connsiteX54" fmla="*/ 7805643 w 9134892"/>
              <a:gd name="connsiteY54" fmla="*/ 1602386 h 2622980"/>
              <a:gd name="connsiteX55" fmla="*/ 7805643 w 9134892"/>
              <a:gd name="connsiteY55" fmla="*/ 896276 h 2622980"/>
              <a:gd name="connsiteX56" fmla="*/ 7669758 w 9134892"/>
              <a:gd name="connsiteY56" fmla="*/ 896276 h 2622980"/>
              <a:gd name="connsiteX57" fmla="*/ 7669758 w 9134892"/>
              <a:gd name="connsiteY57" fmla="*/ 896276 h 2622980"/>
              <a:gd name="connsiteX58" fmla="*/ 8374228 w 9134892"/>
              <a:gd name="connsiteY58" fmla="*/ 896276 h 2622980"/>
              <a:gd name="connsiteX59" fmla="*/ 8374228 w 9134892"/>
              <a:gd name="connsiteY59" fmla="*/ 1725065 h 2622980"/>
              <a:gd name="connsiteX60" fmla="*/ 8919589 w 9134892"/>
              <a:gd name="connsiteY60" fmla="*/ 1725065 h 2622980"/>
              <a:gd name="connsiteX61" fmla="*/ 8919589 w 9134892"/>
              <a:gd name="connsiteY61" fmla="*/ 1602386 h 2622980"/>
              <a:gd name="connsiteX62" fmla="*/ 8510204 w 9134892"/>
              <a:gd name="connsiteY62" fmla="*/ 1602386 h 2622980"/>
              <a:gd name="connsiteX63" fmla="*/ 8510204 w 9134892"/>
              <a:gd name="connsiteY63" fmla="*/ 896276 h 2622980"/>
              <a:gd name="connsiteX64" fmla="*/ 8374228 w 9134892"/>
              <a:gd name="connsiteY64" fmla="*/ 896276 h 2622980"/>
              <a:gd name="connsiteX65" fmla="*/ 8374228 w 9134892"/>
              <a:gd name="connsiteY65" fmla="*/ 896276 h 2622980"/>
              <a:gd name="connsiteX66" fmla="*/ 7011736 w 9134892"/>
              <a:gd name="connsiteY66" fmla="*/ 1018955 h 2622980"/>
              <a:gd name="connsiteX67" fmla="*/ 7445985 w 9134892"/>
              <a:gd name="connsiteY67" fmla="*/ 1018955 h 2622980"/>
              <a:gd name="connsiteX68" fmla="*/ 7445985 w 9134892"/>
              <a:gd name="connsiteY68" fmla="*/ 896276 h 2622980"/>
              <a:gd name="connsiteX69" fmla="*/ 6877399 w 9134892"/>
              <a:gd name="connsiteY69" fmla="*/ 896276 h 2622980"/>
              <a:gd name="connsiteX70" fmla="*/ 6877399 w 9134892"/>
              <a:gd name="connsiteY70" fmla="*/ 1725065 h 2622980"/>
              <a:gd name="connsiteX71" fmla="*/ 7454273 w 9134892"/>
              <a:gd name="connsiteY71" fmla="*/ 1725065 h 2622980"/>
              <a:gd name="connsiteX72" fmla="*/ 7454273 w 9134892"/>
              <a:gd name="connsiteY72" fmla="*/ 1602386 h 2622980"/>
              <a:gd name="connsiteX73" fmla="*/ 7011736 w 9134892"/>
              <a:gd name="connsiteY73" fmla="*/ 1602386 h 2622980"/>
              <a:gd name="connsiteX74" fmla="*/ 7011736 w 9134892"/>
              <a:gd name="connsiteY74" fmla="*/ 1018955 h 2622980"/>
              <a:gd name="connsiteX75" fmla="*/ 7011736 w 9134892"/>
              <a:gd name="connsiteY75" fmla="*/ 1018955 h 2622980"/>
              <a:gd name="connsiteX76" fmla="*/ 5803344 w 9134892"/>
              <a:gd name="connsiteY76" fmla="*/ 1144913 h 2622980"/>
              <a:gd name="connsiteX77" fmla="*/ 5731212 w 9134892"/>
              <a:gd name="connsiteY77" fmla="*/ 962579 h 2622980"/>
              <a:gd name="connsiteX78" fmla="*/ 5490043 w 9134892"/>
              <a:gd name="connsiteY78" fmla="*/ 896276 h 2622980"/>
              <a:gd name="connsiteX79" fmla="*/ 5151879 w 9134892"/>
              <a:gd name="connsiteY79" fmla="*/ 896276 h 2622980"/>
              <a:gd name="connsiteX80" fmla="*/ 5151879 w 9134892"/>
              <a:gd name="connsiteY80" fmla="*/ 1725065 h 2622980"/>
              <a:gd name="connsiteX81" fmla="*/ 5287764 w 9134892"/>
              <a:gd name="connsiteY81" fmla="*/ 1725065 h 2622980"/>
              <a:gd name="connsiteX82" fmla="*/ 5287764 w 9134892"/>
              <a:gd name="connsiteY82" fmla="*/ 1018955 h 2622980"/>
              <a:gd name="connsiteX83" fmla="*/ 5494962 w 9134892"/>
              <a:gd name="connsiteY83" fmla="*/ 1018955 h 2622980"/>
              <a:gd name="connsiteX84" fmla="*/ 5662358 w 9134892"/>
              <a:gd name="connsiteY84" fmla="*/ 1156570 h 2622980"/>
              <a:gd name="connsiteX85" fmla="*/ 5481664 w 9134892"/>
              <a:gd name="connsiteY85" fmla="*/ 1304113 h 2622980"/>
              <a:gd name="connsiteX86" fmla="*/ 5372282 w 9134892"/>
              <a:gd name="connsiteY86" fmla="*/ 1304113 h 2622980"/>
              <a:gd name="connsiteX87" fmla="*/ 5294413 w 9134892"/>
              <a:gd name="connsiteY87" fmla="*/ 1423422 h 2622980"/>
              <a:gd name="connsiteX88" fmla="*/ 5478386 w 9134892"/>
              <a:gd name="connsiteY88" fmla="*/ 1423422 h 2622980"/>
              <a:gd name="connsiteX89" fmla="*/ 5707168 w 9134892"/>
              <a:gd name="connsiteY89" fmla="*/ 1725156 h 2622980"/>
              <a:gd name="connsiteX90" fmla="*/ 5871286 w 9134892"/>
              <a:gd name="connsiteY90" fmla="*/ 1725156 h 2622980"/>
              <a:gd name="connsiteX91" fmla="*/ 5621010 w 9134892"/>
              <a:gd name="connsiteY91" fmla="*/ 1393640 h 2622980"/>
              <a:gd name="connsiteX92" fmla="*/ 5803344 w 9134892"/>
              <a:gd name="connsiteY92" fmla="*/ 1144913 h 2622980"/>
              <a:gd name="connsiteX93" fmla="*/ 5803344 w 9134892"/>
              <a:gd name="connsiteY93" fmla="*/ 1144913 h 2622980"/>
              <a:gd name="connsiteX94" fmla="*/ 5803344 w 9134892"/>
              <a:gd name="connsiteY94" fmla="*/ 1144913 h 2622980"/>
              <a:gd name="connsiteX95" fmla="*/ 7387970 w 9134892"/>
              <a:gd name="connsiteY95" fmla="*/ 1247646 h 2622980"/>
              <a:gd name="connsiteX96" fmla="*/ 7020024 w 9134892"/>
              <a:gd name="connsiteY96" fmla="*/ 1247646 h 2622980"/>
              <a:gd name="connsiteX97" fmla="*/ 7102903 w 9134892"/>
              <a:gd name="connsiteY97" fmla="*/ 1370325 h 2622980"/>
              <a:gd name="connsiteX98" fmla="*/ 7387970 w 9134892"/>
              <a:gd name="connsiteY98" fmla="*/ 1370325 h 2622980"/>
              <a:gd name="connsiteX99" fmla="*/ 7387970 w 9134892"/>
              <a:gd name="connsiteY99" fmla="*/ 1247646 h 2622980"/>
              <a:gd name="connsiteX100" fmla="*/ 7387970 w 9134892"/>
              <a:gd name="connsiteY100" fmla="*/ 1247646 h 2622980"/>
              <a:gd name="connsiteX101" fmla="*/ 1019137 w 9134892"/>
              <a:gd name="connsiteY101" fmla="*/ 1011669 h 2622980"/>
              <a:gd name="connsiteX102" fmla="*/ 1293275 w 9134892"/>
              <a:gd name="connsiteY102" fmla="*/ 1292455 h 2622980"/>
              <a:gd name="connsiteX103" fmla="*/ 1311399 w 9134892"/>
              <a:gd name="connsiteY103" fmla="*/ 1302382 h 2622980"/>
              <a:gd name="connsiteX104" fmla="*/ 1329523 w 9134892"/>
              <a:gd name="connsiteY104" fmla="*/ 1292455 h 2622980"/>
              <a:gd name="connsiteX105" fmla="*/ 1603752 w 9134892"/>
              <a:gd name="connsiteY105" fmla="*/ 1011669 h 2622980"/>
              <a:gd name="connsiteX106" fmla="*/ 1613679 w 9134892"/>
              <a:gd name="connsiteY106" fmla="*/ 993545 h 2622980"/>
              <a:gd name="connsiteX107" fmla="*/ 1598834 w 9134892"/>
              <a:gd name="connsiteY107" fmla="*/ 980339 h 2622980"/>
              <a:gd name="connsiteX108" fmla="*/ 1024055 w 9134892"/>
              <a:gd name="connsiteY108" fmla="*/ 980339 h 2622980"/>
              <a:gd name="connsiteX109" fmla="*/ 1009210 w 9134892"/>
              <a:gd name="connsiteY109" fmla="*/ 993545 h 2622980"/>
              <a:gd name="connsiteX110" fmla="*/ 1019137 w 9134892"/>
              <a:gd name="connsiteY110" fmla="*/ 1011669 h 2622980"/>
              <a:gd name="connsiteX111" fmla="*/ 1019137 w 9134892"/>
              <a:gd name="connsiteY111" fmla="*/ 1011669 h 2622980"/>
              <a:gd name="connsiteX112" fmla="*/ 2622980 w 9134892"/>
              <a:gd name="connsiteY112" fmla="*/ 14845 h 2622980"/>
              <a:gd name="connsiteX113" fmla="*/ 2609774 w 9134892"/>
              <a:gd name="connsiteY113" fmla="*/ 0 h 2622980"/>
              <a:gd name="connsiteX114" fmla="*/ 2593289 w 9134892"/>
              <a:gd name="connsiteY114" fmla="*/ 8197 h 2622980"/>
              <a:gd name="connsiteX115" fmla="*/ 2368697 w 9134892"/>
              <a:gd name="connsiteY115" fmla="*/ 236159 h 2622980"/>
              <a:gd name="connsiteX116" fmla="*/ 2368697 w 9134892"/>
              <a:gd name="connsiteY116" fmla="*/ 2385090 h 2622980"/>
              <a:gd name="connsiteX117" fmla="*/ 2368697 w 9134892"/>
              <a:gd name="connsiteY117" fmla="*/ 2385090 h 2622980"/>
              <a:gd name="connsiteX118" fmla="*/ 2593289 w 9134892"/>
              <a:gd name="connsiteY118" fmla="*/ 2614692 h 2622980"/>
              <a:gd name="connsiteX119" fmla="*/ 2609774 w 9134892"/>
              <a:gd name="connsiteY119" fmla="*/ 2622980 h 2622980"/>
              <a:gd name="connsiteX120" fmla="*/ 2622980 w 9134892"/>
              <a:gd name="connsiteY120" fmla="*/ 2608135 h 2622980"/>
              <a:gd name="connsiteX121" fmla="*/ 2622980 w 9134892"/>
              <a:gd name="connsiteY121" fmla="*/ 14845 h 2622980"/>
              <a:gd name="connsiteX122" fmla="*/ 0 w 9134892"/>
              <a:gd name="connsiteY122" fmla="*/ 2608135 h 2622980"/>
              <a:gd name="connsiteX123" fmla="*/ 13206 w 9134892"/>
              <a:gd name="connsiteY123" fmla="*/ 2622980 h 2622980"/>
              <a:gd name="connsiteX124" fmla="*/ 29691 w 9134892"/>
              <a:gd name="connsiteY124" fmla="*/ 2614692 h 2622980"/>
              <a:gd name="connsiteX125" fmla="*/ 254283 w 9134892"/>
              <a:gd name="connsiteY125" fmla="*/ 2385090 h 2622980"/>
              <a:gd name="connsiteX126" fmla="*/ 254283 w 9134892"/>
              <a:gd name="connsiteY126" fmla="*/ 2385090 h 2622980"/>
              <a:gd name="connsiteX127" fmla="*/ 254283 w 9134892"/>
              <a:gd name="connsiteY127" fmla="*/ 236159 h 2622980"/>
              <a:gd name="connsiteX128" fmla="*/ 29691 w 9134892"/>
              <a:gd name="connsiteY128" fmla="*/ 8197 h 2622980"/>
              <a:gd name="connsiteX129" fmla="*/ 13206 w 9134892"/>
              <a:gd name="connsiteY129" fmla="*/ 0 h 2622980"/>
              <a:gd name="connsiteX130" fmla="*/ 0 w 9134892"/>
              <a:gd name="connsiteY130" fmla="*/ 14845 h 2622980"/>
              <a:gd name="connsiteX131" fmla="*/ 0 w 9134892"/>
              <a:gd name="connsiteY131" fmla="*/ 2608135 h 2622980"/>
              <a:gd name="connsiteX132" fmla="*/ 584251 w 9134892"/>
              <a:gd name="connsiteY132" fmla="*/ 572138 h 2622980"/>
              <a:gd name="connsiteX133" fmla="*/ 2038638 w 9134892"/>
              <a:gd name="connsiteY133" fmla="*/ 572138 h 2622980"/>
              <a:gd name="connsiteX134" fmla="*/ 2243012 w 9134892"/>
              <a:gd name="connsiteY134" fmla="*/ 364303 h 2622980"/>
              <a:gd name="connsiteX135" fmla="*/ 2251300 w 9134892"/>
              <a:gd name="connsiteY135" fmla="*/ 347727 h 2622980"/>
              <a:gd name="connsiteX136" fmla="*/ 2236455 w 9134892"/>
              <a:gd name="connsiteY136" fmla="*/ 334521 h 2622980"/>
              <a:gd name="connsiteX137" fmla="*/ 386525 w 9134892"/>
              <a:gd name="connsiteY137" fmla="*/ 334521 h 2622980"/>
              <a:gd name="connsiteX138" fmla="*/ 371680 w 9134892"/>
              <a:gd name="connsiteY138" fmla="*/ 347727 h 2622980"/>
              <a:gd name="connsiteX139" fmla="*/ 379968 w 9134892"/>
              <a:gd name="connsiteY139" fmla="*/ 364303 h 2622980"/>
              <a:gd name="connsiteX140" fmla="*/ 584251 w 9134892"/>
              <a:gd name="connsiteY140" fmla="*/ 572138 h 2622980"/>
              <a:gd name="connsiteX141" fmla="*/ 379877 w 9134892"/>
              <a:gd name="connsiteY141" fmla="*/ 2258768 h 2622980"/>
              <a:gd name="connsiteX142" fmla="*/ 371589 w 9134892"/>
              <a:gd name="connsiteY142" fmla="*/ 2275344 h 2622980"/>
              <a:gd name="connsiteX143" fmla="*/ 386434 w 9134892"/>
              <a:gd name="connsiteY143" fmla="*/ 2288550 h 2622980"/>
              <a:gd name="connsiteX144" fmla="*/ 2236364 w 9134892"/>
              <a:gd name="connsiteY144" fmla="*/ 2288550 h 2622980"/>
              <a:gd name="connsiteX145" fmla="*/ 2251209 w 9134892"/>
              <a:gd name="connsiteY145" fmla="*/ 2275344 h 2622980"/>
              <a:gd name="connsiteX146" fmla="*/ 2242921 w 9134892"/>
              <a:gd name="connsiteY146" fmla="*/ 2258768 h 2622980"/>
              <a:gd name="connsiteX147" fmla="*/ 2038547 w 9134892"/>
              <a:gd name="connsiteY147" fmla="*/ 2050934 h 2622980"/>
              <a:gd name="connsiteX148" fmla="*/ 584251 w 9134892"/>
              <a:gd name="connsiteY148" fmla="*/ 2050934 h 2622980"/>
              <a:gd name="connsiteX149" fmla="*/ 379877 w 9134892"/>
              <a:gd name="connsiteY149" fmla="*/ 2258768 h 2622980"/>
              <a:gd name="connsiteX150" fmla="*/ 1929257 w 9134892"/>
              <a:gd name="connsiteY150" fmla="*/ 1940186 h 2622980"/>
              <a:gd name="connsiteX151" fmla="*/ 1945741 w 9134892"/>
              <a:gd name="connsiteY151" fmla="*/ 1948382 h 2622980"/>
              <a:gd name="connsiteX152" fmla="*/ 1958947 w 9134892"/>
              <a:gd name="connsiteY152" fmla="*/ 1933537 h 2622980"/>
              <a:gd name="connsiteX153" fmla="*/ 1958947 w 9134892"/>
              <a:gd name="connsiteY153" fmla="*/ 1933537 h 2622980"/>
              <a:gd name="connsiteX154" fmla="*/ 1958947 w 9134892"/>
              <a:gd name="connsiteY154" fmla="*/ 689443 h 2622980"/>
              <a:gd name="connsiteX155" fmla="*/ 1945741 w 9134892"/>
              <a:gd name="connsiteY155" fmla="*/ 674598 h 2622980"/>
              <a:gd name="connsiteX156" fmla="*/ 1929257 w 9134892"/>
              <a:gd name="connsiteY156" fmla="*/ 682886 h 2622980"/>
              <a:gd name="connsiteX157" fmla="*/ 1716139 w 9134892"/>
              <a:gd name="connsiteY157" fmla="*/ 899464 h 2622980"/>
              <a:gd name="connsiteX158" fmla="*/ 1716139 w 9134892"/>
              <a:gd name="connsiteY158" fmla="*/ 1723699 h 2622980"/>
              <a:gd name="connsiteX159" fmla="*/ 1929257 w 9134892"/>
              <a:gd name="connsiteY159" fmla="*/ 1940186 h 2622980"/>
              <a:gd name="connsiteX160" fmla="*/ 906841 w 9134892"/>
              <a:gd name="connsiteY160" fmla="*/ 1723608 h 2622980"/>
              <a:gd name="connsiteX161" fmla="*/ 906841 w 9134892"/>
              <a:gd name="connsiteY161" fmla="*/ 899373 h 2622980"/>
              <a:gd name="connsiteX162" fmla="*/ 693724 w 9134892"/>
              <a:gd name="connsiteY162" fmla="*/ 682795 h 2622980"/>
              <a:gd name="connsiteX163" fmla="*/ 677239 w 9134892"/>
              <a:gd name="connsiteY163" fmla="*/ 674507 h 2622980"/>
              <a:gd name="connsiteX164" fmla="*/ 664033 w 9134892"/>
              <a:gd name="connsiteY164" fmla="*/ 689352 h 2622980"/>
              <a:gd name="connsiteX165" fmla="*/ 664033 w 9134892"/>
              <a:gd name="connsiteY165" fmla="*/ 1933537 h 2622980"/>
              <a:gd name="connsiteX166" fmla="*/ 664033 w 9134892"/>
              <a:gd name="connsiteY166" fmla="*/ 1933537 h 2622980"/>
              <a:gd name="connsiteX167" fmla="*/ 677239 w 9134892"/>
              <a:gd name="connsiteY167" fmla="*/ 1948382 h 2622980"/>
              <a:gd name="connsiteX168" fmla="*/ 693724 w 9134892"/>
              <a:gd name="connsiteY168" fmla="*/ 1940186 h 2622980"/>
              <a:gd name="connsiteX169" fmla="*/ 906841 w 9134892"/>
              <a:gd name="connsiteY169" fmla="*/ 1723608 h 2622980"/>
              <a:gd name="connsiteX170" fmla="*/ 8914034 w 9134892"/>
              <a:gd name="connsiteY170" fmla="*/ 896185 h 2622980"/>
              <a:gd name="connsiteX171" fmla="*/ 8914034 w 9134892"/>
              <a:gd name="connsiteY171" fmla="*/ 911486 h 2622980"/>
              <a:gd name="connsiteX172" fmla="*/ 8951921 w 9134892"/>
              <a:gd name="connsiteY172" fmla="*/ 911486 h 2622980"/>
              <a:gd name="connsiteX173" fmla="*/ 8951921 w 9134892"/>
              <a:gd name="connsiteY173" fmla="*/ 1001104 h 2622980"/>
              <a:gd name="connsiteX174" fmla="*/ 8968862 w 9134892"/>
              <a:gd name="connsiteY174" fmla="*/ 1001104 h 2622980"/>
              <a:gd name="connsiteX175" fmla="*/ 8968862 w 9134892"/>
              <a:gd name="connsiteY175" fmla="*/ 911486 h 2622980"/>
              <a:gd name="connsiteX176" fmla="*/ 9006749 w 9134892"/>
              <a:gd name="connsiteY176" fmla="*/ 911486 h 2622980"/>
              <a:gd name="connsiteX177" fmla="*/ 9006749 w 9134892"/>
              <a:gd name="connsiteY177" fmla="*/ 896185 h 2622980"/>
              <a:gd name="connsiteX178" fmla="*/ 8914034 w 9134892"/>
              <a:gd name="connsiteY178" fmla="*/ 896185 h 2622980"/>
              <a:gd name="connsiteX179" fmla="*/ 9123690 w 9134892"/>
              <a:gd name="connsiteY179" fmla="*/ 896185 h 2622980"/>
              <a:gd name="connsiteX180" fmla="*/ 9084892 w 9134892"/>
              <a:gd name="connsiteY180" fmla="*/ 958298 h 2622980"/>
              <a:gd name="connsiteX181" fmla="*/ 9046458 w 9134892"/>
              <a:gd name="connsiteY181" fmla="*/ 896185 h 2622980"/>
              <a:gd name="connsiteX182" fmla="*/ 9029245 w 9134892"/>
              <a:gd name="connsiteY182" fmla="*/ 896185 h 2622980"/>
              <a:gd name="connsiteX183" fmla="*/ 9029245 w 9134892"/>
              <a:gd name="connsiteY183" fmla="*/ 1001195 h 2622980"/>
              <a:gd name="connsiteX184" fmla="*/ 9046458 w 9134892"/>
              <a:gd name="connsiteY184" fmla="*/ 1001195 h 2622980"/>
              <a:gd name="connsiteX185" fmla="*/ 9046458 w 9134892"/>
              <a:gd name="connsiteY185" fmla="*/ 933617 h 2622980"/>
              <a:gd name="connsiteX186" fmla="*/ 9046367 w 9134892"/>
              <a:gd name="connsiteY186" fmla="*/ 929883 h 2622980"/>
              <a:gd name="connsiteX187" fmla="*/ 9046094 w 9134892"/>
              <a:gd name="connsiteY187" fmla="*/ 925876 h 2622980"/>
              <a:gd name="connsiteX188" fmla="*/ 9049646 w 9134892"/>
              <a:gd name="connsiteY188" fmla="*/ 932797 h 2622980"/>
              <a:gd name="connsiteX189" fmla="*/ 9077606 w 9134892"/>
              <a:gd name="connsiteY189" fmla="*/ 977698 h 2622980"/>
              <a:gd name="connsiteX190" fmla="*/ 9091449 w 9134892"/>
              <a:gd name="connsiteY190" fmla="*/ 977698 h 2622980"/>
              <a:gd name="connsiteX191" fmla="*/ 9119137 w 9134892"/>
              <a:gd name="connsiteY191" fmla="*/ 932797 h 2622980"/>
              <a:gd name="connsiteX192" fmla="*/ 9121322 w 9134892"/>
              <a:gd name="connsiteY192" fmla="*/ 929428 h 2622980"/>
              <a:gd name="connsiteX193" fmla="*/ 9123508 w 9134892"/>
              <a:gd name="connsiteY193" fmla="*/ 925876 h 2622980"/>
              <a:gd name="connsiteX194" fmla="*/ 9123234 w 9134892"/>
              <a:gd name="connsiteY194" fmla="*/ 929883 h 2622980"/>
              <a:gd name="connsiteX195" fmla="*/ 9123144 w 9134892"/>
              <a:gd name="connsiteY195" fmla="*/ 933617 h 2622980"/>
              <a:gd name="connsiteX196" fmla="*/ 9123144 w 9134892"/>
              <a:gd name="connsiteY196" fmla="*/ 1001195 h 2622980"/>
              <a:gd name="connsiteX197" fmla="*/ 9140175 w 9134892"/>
              <a:gd name="connsiteY197" fmla="*/ 1001195 h 2622980"/>
              <a:gd name="connsiteX198" fmla="*/ 9140175 w 9134892"/>
              <a:gd name="connsiteY198" fmla="*/ 896185 h 2622980"/>
              <a:gd name="connsiteX199" fmla="*/ 9123690 w 9134892"/>
              <a:gd name="connsiteY199" fmla="*/ 896185 h 2622980"/>
              <a:gd name="connsiteX200" fmla="*/ 9123690 w 9134892"/>
              <a:gd name="connsiteY200" fmla="*/ 896185 h 2622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</a:cxnLst>
            <a:rect l="l" t="t" r="r" b="b"/>
            <a:pathLst>
              <a:path w="9134892" h="2622980">
                <a:moveTo>
                  <a:pt x="3878914" y="896276"/>
                </a:moveTo>
                <a:lnTo>
                  <a:pt x="3572262" y="1386901"/>
                </a:lnTo>
                <a:lnTo>
                  <a:pt x="3268889" y="896276"/>
                </a:lnTo>
                <a:lnTo>
                  <a:pt x="3133004" y="896276"/>
                </a:lnTo>
                <a:lnTo>
                  <a:pt x="3133004" y="1725065"/>
                </a:lnTo>
                <a:lnTo>
                  <a:pt x="3268889" y="1725065"/>
                </a:lnTo>
                <a:lnTo>
                  <a:pt x="3268889" y="1191361"/>
                </a:lnTo>
                <a:cubicBezTo>
                  <a:pt x="3268889" y="1181434"/>
                  <a:pt x="3268616" y="1171416"/>
                  <a:pt x="3268069" y="1161488"/>
                </a:cubicBezTo>
                <a:cubicBezTo>
                  <a:pt x="3267523" y="1151561"/>
                  <a:pt x="3266703" y="1141087"/>
                  <a:pt x="3265610" y="1129976"/>
                </a:cubicBezTo>
                <a:cubicBezTo>
                  <a:pt x="3272259" y="1147645"/>
                  <a:pt x="3281640" y="1165951"/>
                  <a:pt x="3293753" y="1184713"/>
                </a:cubicBezTo>
                <a:lnTo>
                  <a:pt x="3514247" y="1539453"/>
                </a:lnTo>
                <a:lnTo>
                  <a:pt x="3623629" y="1539453"/>
                </a:lnTo>
                <a:lnTo>
                  <a:pt x="3842393" y="1184713"/>
                </a:lnTo>
                <a:cubicBezTo>
                  <a:pt x="3847857" y="1175878"/>
                  <a:pt x="3853686" y="1167044"/>
                  <a:pt x="3859788" y="1158210"/>
                </a:cubicBezTo>
                <a:cubicBezTo>
                  <a:pt x="3865890" y="1149375"/>
                  <a:pt x="3871628" y="1139995"/>
                  <a:pt x="3877184" y="1130067"/>
                </a:cubicBezTo>
                <a:cubicBezTo>
                  <a:pt x="3876091" y="1141179"/>
                  <a:pt x="3875271" y="1151652"/>
                  <a:pt x="3874725" y="1161579"/>
                </a:cubicBezTo>
                <a:cubicBezTo>
                  <a:pt x="3874178" y="1171507"/>
                  <a:pt x="3873905" y="1181434"/>
                  <a:pt x="3873905" y="1191452"/>
                </a:cubicBezTo>
                <a:lnTo>
                  <a:pt x="3873905" y="1725156"/>
                </a:lnTo>
                <a:lnTo>
                  <a:pt x="4008150" y="1725156"/>
                </a:lnTo>
                <a:lnTo>
                  <a:pt x="4008150" y="896367"/>
                </a:lnTo>
                <a:lnTo>
                  <a:pt x="3878914" y="896367"/>
                </a:lnTo>
                <a:lnTo>
                  <a:pt x="3878914" y="896276"/>
                </a:lnTo>
                <a:close/>
                <a:moveTo>
                  <a:pt x="4296587" y="1725065"/>
                </a:moveTo>
                <a:lnTo>
                  <a:pt x="4563439" y="1073600"/>
                </a:lnTo>
                <a:cubicBezTo>
                  <a:pt x="4565625" y="1066952"/>
                  <a:pt x="4568175" y="1060030"/>
                  <a:pt x="4570907" y="1052835"/>
                </a:cubicBezTo>
                <a:cubicBezTo>
                  <a:pt x="4573640" y="1045640"/>
                  <a:pt x="4576099" y="1037079"/>
                  <a:pt x="4578376" y="1027152"/>
                </a:cubicBezTo>
                <a:cubicBezTo>
                  <a:pt x="4580561" y="1037079"/>
                  <a:pt x="4583111" y="1045640"/>
                  <a:pt x="4585844" y="1052835"/>
                </a:cubicBezTo>
                <a:cubicBezTo>
                  <a:pt x="4588576" y="1060030"/>
                  <a:pt x="4591035" y="1066952"/>
                  <a:pt x="4593312" y="1073600"/>
                </a:cubicBezTo>
                <a:lnTo>
                  <a:pt x="4739215" y="1428340"/>
                </a:lnTo>
                <a:lnTo>
                  <a:pt x="4425915" y="1428340"/>
                </a:lnTo>
                <a:lnTo>
                  <a:pt x="4507154" y="1549380"/>
                </a:lnTo>
                <a:lnTo>
                  <a:pt x="4787303" y="1549380"/>
                </a:lnTo>
                <a:lnTo>
                  <a:pt x="4860255" y="1725065"/>
                </a:lnTo>
                <a:lnTo>
                  <a:pt x="5002788" y="1725065"/>
                </a:lnTo>
                <a:lnTo>
                  <a:pt x="4653058" y="896276"/>
                </a:lnTo>
                <a:lnTo>
                  <a:pt x="4507246" y="896276"/>
                </a:lnTo>
                <a:lnTo>
                  <a:pt x="4157515" y="1725065"/>
                </a:lnTo>
                <a:lnTo>
                  <a:pt x="4296587" y="1725065"/>
                </a:lnTo>
                <a:lnTo>
                  <a:pt x="4296587" y="1725065"/>
                </a:lnTo>
                <a:close/>
                <a:moveTo>
                  <a:pt x="6385135" y="1725065"/>
                </a:moveTo>
                <a:lnTo>
                  <a:pt x="6721660" y="896276"/>
                </a:lnTo>
                <a:lnTo>
                  <a:pt x="6575757" y="896276"/>
                </a:lnTo>
                <a:lnTo>
                  <a:pt x="6338686" y="1521146"/>
                </a:lnTo>
                <a:cubicBezTo>
                  <a:pt x="6330945" y="1542185"/>
                  <a:pt x="6323204" y="1566502"/>
                  <a:pt x="6315462" y="1594098"/>
                </a:cubicBezTo>
                <a:cubicBezTo>
                  <a:pt x="6307721" y="1566502"/>
                  <a:pt x="6299979" y="1542185"/>
                  <a:pt x="6292238" y="1521146"/>
                </a:cubicBezTo>
                <a:lnTo>
                  <a:pt x="6055168" y="896276"/>
                </a:lnTo>
                <a:lnTo>
                  <a:pt x="5902707" y="896276"/>
                </a:lnTo>
                <a:lnTo>
                  <a:pt x="6239232" y="1725065"/>
                </a:lnTo>
                <a:lnTo>
                  <a:pt x="6385135" y="1725065"/>
                </a:lnTo>
                <a:lnTo>
                  <a:pt x="6385135" y="1725065"/>
                </a:lnTo>
                <a:close/>
                <a:moveTo>
                  <a:pt x="7669758" y="896276"/>
                </a:moveTo>
                <a:lnTo>
                  <a:pt x="7669758" y="1725065"/>
                </a:lnTo>
                <a:lnTo>
                  <a:pt x="8210110" y="1725065"/>
                </a:lnTo>
                <a:lnTo>
                  <a:pt x="8210110" y="1602386"/>
                </a:lnTo>
                <a:lnTo>
                  <a:pt x="7805643" y="1602386"/>
                </a:lnTo>
                <a:lnTo>
                  <a:pt x="7805643" y="896276"/>
                </a:lnTo>
                <a:lnTo>
                  <a:pt x="7669758" y="896276"/>
                </a:lnTo>
                <a:lnTo>
                  <a:pt x="7669758" y="896276"/>
                </a:lnTo>
                <a:close/>
                <a:moveTo>
                  <a:pt x="8374228" y="896276"/>
                </a:moveTo>
                <a:lnTo>
                  <a:pt x="8374228" y="1725065"/>
                </a:lnTo>
                <a:lnTo>
                  <a:pt x="8919589" y="1725065"/>
                </a:lnTo>
                <a:lnTo>
                  <a:pt x="8919589" y="1602386"/>
                </a:lnTo>
                <a:lnTo>
                  <a:pt x="8510204" y="1602386"/>
                </a:lnTo>
                <a:lnTo>
                  <a:pt x="8510204" y="896276"/>
                </a:lnTo>
                <a:lnTo>
                  <a:pt x="8374228" y="896276"/>
                </a:lnTo>
                <a:lnTo>
                  <a:pt x="8374228" y="896276"/>
                </a:lnTo>
                <a:close/>
                <a:moveTo>
                  <a:pt x="7011736" y="1018955"/>
                </a:moveTo>
                <a:lnTo>
                  <a:pt x="7445985" y="1018955"/>
                </a:lnTo>
                <a:lnTo>
                  <a:pt x="7445985" y="896276"/>
                </a:lnTo>
                <a:lnTo>
                  <a:pt x="6877399" y="896276"/>
                </a:lnTo>
                <a:lnTo>
                  <a:pt x="6877399" y="1725065"/>
                </a:lnTo>
                <a:lnTo>
                  <a:pt x="7454273" y="1725065"/>
                </a:lnTo>
                <a:lnTo>
                  <a:pt x="7454273" y="1602386"/>
                </a:lnTo>
                <a:lnTo>
                  <a:pt x="7011736" y="1602386"/>
                </a:lnTo>
                <a:lnTo>
                  <a:pt x="7011736" y="1018955"/>
                </a:lnTo>
                <a:lnTo>
                  <a:pt x="7011736" y="1018955"/>
                </a:lnTo>
                <a:close/>
                <a:moveTo>
                  <a:pt x="5803344" y="1144913"/>
                </a:moveTo>
                <a:cubicBezTo>
                  <a:pt x="5803344" y="1067589"/>
                  <a:pt x="5779300" y="1006842"/>
                  <a:pt x="5731212" y="962579"/>
                </a:cubicBezTo>
                <a:cubicBezTo>
                  <a:pt x="5683124" y="918407"/>
                  <a:pt x="5602795" y="896276"/>
                  <a:pt x="5490043" y="896276"/>
                </a:cubicBezTo>
                <a:lnTo>
                  <a:pt x="5151879" y="896276"/>
                </a:lnTo>
                <a:lnTo>
                  <a:pt x="5151879" y="1725065"/>
                </a:lnTo>
                <a:lnTo>
                  <a:pt x="5287764" y="1725065"/>
                </a:lnTo>
                <a:lnTo>
                  <a:pt x="5287764" y="1018955"/>
                </a:lnTo>
                <a:lnTo>
                  <a:pt x="5494962" y="1018955"/>
                </a:lnTo>
                <a:cubicBezTo>
                  <a:pt x="5606529" y="1018955"/>
                  <a:pt x="5662358" y="1064857"/>
                  <a:pt x="5662358" y="1156570"/>
                </a:cubicBezTo>
                <a:cubicBezTo>
                  <a:pt x="5662358" y="1254932"/>
                  <a:pt x="5602066" y="1304113"/>
                  <a:pt x="5481664" y="1304113"/>
                </a:cubicBezTo>
                <a:lnTo>
                  <a:pt x="5372282" y="1304113"/>
                </a:lnTo>
                <a:lnTo>
                  <a:pt x="5294413" y="1423422"/>
                </a:lnTo>
                <a:lnTo>
                  <a:pt x="5478386" y="1423422"/>
                </a:lnTo>
                <a:lnTo>
                  <a:pt x="5707168" y="1725156"/>
                </a:lnTo>
                <a:lnTo>
                  <a:pt x="5871286" y="1725156"/>
                </a:lnTo>
                <a:lnTo>
                  <a:pt x="5621010" y="1393640"/>
                </a:lnTo>
                <a:cubicBezTo>
                  <a:pt x="5742596" y="1349378"/>
                  <a:pt x="5803344" y="1266499"/>
                  <a:pt x="5803344" y="1144913"/>
                </a:cubicBezTo>
                <a:lnTo>
                  <a:pt x="5803344" y="1144913"/>
                </a:lnTo>
                <a:lnTo>
                  <a:pt x="5803344" y="1144913"/>
                </a:lnTo>
                <a:close/>
                <a:moveTo>
                  <a:pt x="7387970" y="1247646"/>
                </a:moveTo>
                <a:lnTo>
                  <a:pt x="7020024" y="1247646"/>
                </a:lnTo>
                <a:lnTo>
                  <a:pt x="7102903" y="1370325"/>
                </a:lnTo>
                <a:lnTo>
                  <a:pt x="7387970" y="1370325"/>
                </a:lnTo>
                <a:lnTo>
                  <a:pt x="7387970" y="1247646"/>
                </a:lnTo>
                <a:lnTo>
                  <a:pt x="7387970" y="1247646"/>
                </a:lnTo>
                <a:close/>
                <a:moveTo>
                  <a:pt x="1019137" y="1011669"/>
                </a:moveTo>
                <a:lnTo>
                  <a:pt x="1293275" y="1292455"/>
                </a:lnTo>
                <a:cubicBezTo>
                  <a:pt x="1299923" y="1299104"/>
                  <a:pt x="1305934" y="1302382"/>
                  <a:pt x="1311399" y="1302382"/>
                </a:cubicBezTo>
                <a:cubicBezTo>
                  <a:pt x="1316955" y="1302382"/>
                  <a:pt x="1322966" y="1299104"/>
                  <a:pt x="1329523" y="1292455"/>
                </a:cubicBezTo>
                <a:lnTo>
                  <a:pt x="1603752" y="1011669"/>
                </a:lnTo>
                <a:cubicBezTo>
                  <a:pt x="1610401" y="1005020"/>
                  <a:pt x="1613679" y="999009"/>
                  <a:pt x="1613679" y="993545"/>
                </a:cubicBezTo>
                <a:cubicBezTo>
                  <a:pt x="1613679" y="984801"/>
                  <a:pt x="1608761" y="980339"/>
                  <a:pt x="1598834" y="980339"/>
                </a:cubicBezTo>
                <a:lnTo>
                  <a:pt x="1024055" y="980339"/>
                </a:lnTo>
                <a:cubicBezTo>
                  <a:pt x="1014128" y="980339"/>
                  <a:pt x="1009210" y="984801"/>
                  <a:pt x="1009210" y="993545"/>
                </a:cubicBezTo>
                <a:cubicBezTo>
                  <a:pt x="1009210" y="999100"/>
                  <a:pt x="1012489" y="1005111"/>
                  <a:pt x="1019137" y="1011669"/>
                </a:cubicBezTo>
                <a:lnTo>
                  <a:pt x="1019137" y="1011669"/>
                </a:lnTo>
                <a:close/>
                <a:moveTo>
                  <a:pt x="2622980" y="14845"/>
                </a:moveTo>
                <a:cubicBezTo>
                  <a:pt x="2622980" y="4918"/>
                  <a:pt x="2618608" y="0"/>
                  <a:pt x="2609774" y="0"/>
                </a:cubicBezTo>
                <a:cubicBezTo>
                  <a:pt x="2604310" y="0"/>
                  <a:pt x="2598754" y="2732"/>
                  <a:pt x="2593289" y="8197"/>
                </a:cubicBezTo>
                <a:lnTo>
                  <a:pt x="2368697" y="236159"/>
                </a:lnTo>
                <a:lnTo>
                  <a:pt x="2368697" y="2385090"/>
                </a:lnTo>
                <a:lnTo>
                  <a:pt x="2368697" y="2385090"/>
                </a:lnTo>
                <a:lnTo>
                  <a:pt x="2593289" y="2614692"/>
                </a:lnTo>
                <a:cubicBezTo>
                  <a:pt x="2598845" y="2620157"/>
                  <a:pt x="2604310" y="2622980"/>
                  <a:pt x="2609774" y="2622980"/>
                </a:cubicBezTo>
                <a:cubicBezTo>
                  <a:pt x="2618608" y="2622980"/>
                  <a:pt x="2622980" y="2617971"/>
                  <a:pt x="2622980" y="2608135"/>
                </a:cubicBezTo>
                <a:lnTo>
                  <a:pt x="2622980" y="14845"/>
                </a:lnTo>
                <a:close/>
                <a:moveTo>
                  <a:pt x="0" y="2608135"/>
                </a:moveTo>
                <a:cubicBezTo>
                  <a:pt x="0" y="2618062"/>
                  <a:pt x="4372" y="2622980"/>
                  <a:pt x="13206" y="2622980"/>
                </a:cubicBezTo>
                <a:cubicBezTo>
                  <a:pt x="18671" y="2622980"/>
                  <a:pt x="24226" y="2620248"/>
                  <a:pt x="29691" y="2614692"/>
                </a:cubicBezTo>
                <a:lnTo>
                  <a:pt x="254283" y="2385090"/>
                </a:lnTo>
                <a:lnTo>
                  <a:pt x="254283" y="2385090"/>
                </a:lnTo>
                <a:lnTo>
                  <a:pt x="254283" y="236159"/>
                </a:lnTo>
                <a:lnTo>
                  <a:pt x="29691" y="8197"/>
                </a:lnTo>
                <a:cubicBezTo>
                  <a:pt x="24226" y="2732"/>
                  <a:pt x="18671" y="0"/>
                  <a:pt x="13206" y="0"/>
                </a:cubicBezTo>
                <a:cubicBezTo>
                  <a:pt x="4372" y="0"/>
                  <a:pt x="0" y="4918"/>
                  <a:pt x="0" y="14845"/>
                </a:cubicBezTo>
                <a:lnTo>
                  <a:pt x="0" y="2608135"/>
                </a:lnTo>
                <a:close/>
                <a:moveTo>
                  <a:pt x="584251" y="572138"/>
                </a:moveTo>
                <a:lnTo>
                  <a:pt x="2038638" y="572138"/>
                </a:lnTo>
                <a:lnTo>
                  <a:pt x="2243012" y="364303"/>
                </a:lnTo>
                <a:cubicBezTo>
                  <a:pt x="2248568" y="358838"/>
                  <a:pt x="2251300" y="353283"/>
                  <a:pt x="2251300" y="347727"/>
                </a:cubicBezTo>
                <a:cubicBezTo>
                  <a:pt x="2251300" y="338984"/>
                  <a:pt x="2246382" y="334521"/>
                  <a:pt x="2236455" y="334521"/>
                </a:cubicBezTo>
                <a:lnTo>
                  <a:pt x="386525" y="334521"/>
                </a:lnTo>
                <a:cubicBezTo>
                  <a:pt x="376598" y="334521"/>
                  <a:pt x="371680" y="338893"/>
                  <a:pt x="371680" y="347727"/>
                </a:cubicBezTo>
                <a:cubicBezTo>
                  <a:pt x="371680" y="353283"/>
                  <a:pt x="374412" y="358747"/>
                  <a:pt x="379968" y="364303"/>
                </a:cubicBezTo>
                <a:lnTo>
                  <a:pt x="584251" y="572138"/>
                </a:lnTo>
                <a:close/>
                <a:moveTo>
                  <a:pt x="379877" y="2258768"/>
                </a:moveTo>
                <a:cubicBezTo>
                  <a:pt x="374412" y="2264233"/>
                  <a:pt x="371589" y="2269789"/>
                  <a:pt x="371589" y="2275344"/>
                </a:cubicBezTo>
                <a:cubicBezTo>
                  <a:pt x="371589" y="2284087"/>
                  <a:pt x="376507" y="2288550"/>
                  <a:pt x="386434" y="2288550"/>
                </a:cubicBezTo>
                <a:lnTo>
                  <a:pt x="2236364" y="2288550"/>
                </a:lnTo>
                <a:cubicBezTo>
                  <a:pt x="2246291" y="2288550"/>
                  <a:pt x="2251209" y="2284179"/>
                  <a:pt x="2251209" y="2275344"/>
                </a:cubicBezTo>
                <a:cubicBezTo>
                  <a:pt x="2251209" y="2269789"/>
                  <a:pt x="2248477" y="2264324"/>
                  <a:pt x="2242921" y="2258768"/>
                </a:cubicBezTo>
                <a:lnTo>
                  <a:pt x="2038547" y="2050934"/>
                </a:lnTo>
                <a:lnTo>
                  <a:pt x="584251" y="2050934"/>
                </a:lnTo>
                <a:lnTo>
                  <a:pt x="379877" y="2258768"/>
                </a:lnTo>
                <a:close/>
                <a:moveTo>
                  <a:pt x="1929257" y="1940186"/>
                </a:moveTo>
                <a:cubicBezTo>
                  <a:pt x="1934812" y="1945650"/>
                  <a:pt x="1940277" y="1948382"/>
                  <a:pt x="1945741" y="1948382"/>
                </a:cubicBezTo>
                <a:cubicBezTo>
                  <a:pt x="1954576" y="1948382"/>
                  <a:pt x="1958947" y="1943464"/>
                  <a:pt x="1958947" y="1933537"/>
                </a:cubicBezTo>
                <a:lnTo>
                  <a:pt x="1958947" y="1933537"/>
                </a:lnTo>
                <a:lnTo>
                  <a:pt x="1958947" y="689443"/>
                </a:lnTo>
                <a:cubicBezTo>
                  <a:pt x="1958947" y="679516"/>
                  <a:pt x="1954576" y="674598"/>
                  <a:pt x="1945741" y="674598"/>
                </a:cubicBezTo>
                <a:cubicBezTo>
                  <a:pt x="1940277" y="674598"/>
                  <a:pt x="1934721" y="677330"/>
                  <a:pt x="1929257" y="682886"/>
                </a:cubicBezTo>
                <a:lnTo>
                  <a:pt x="1716139" y="899464"/>
                </a:lnTo>
                <a:lnTo>
                  <a:pt x="1716139" y="1723699"/>
                </a:lnTo>
                <a:lnTo>
                  <a:pt x="1929257" y="1940186"/>
                </a:lnTo>
                <a:close/>
                <a:moveTo>
                  <a:pt x="906841" y="1723608"/>
                </a:moveTo>
                <a:lnTo>
                  <a:pt x="906841" y="899373"/>
                </a:lnTo>
                <a:lnTo>
                  <a:pt x="693724" y="682795"/>
                </a:lnTo>
                <a:cubicBezTo>
                  <a:pt x="688168" y="677330"/>
                  <a:pt x="682703" y="674507"/>
                  <a:pt x="677239" y="674507"/>
                </a:cubicBezTo>
                <a:cubicBezTo>
                  <a:pt x="668405" y="674507"/>
                  <a:pt x="664033" y="679516"/>
                  <a:pt x="664033" y="689352"/>
                </a:cubicBezTo>
                <a:lnTo>
                  <a:pt x="664033" y="1933537"/>
                </a:lnTo>
                <a:lnTo>
                  <a:pt x="664033" y="1933537"/>
                </a:lnTo>
                <a:cubicBezTo>
                  <a:pt x="664033" y="1943464"/>
                  <a:pt x="668405" y="1948382"/>
                  <a:pt x="677239" y="1948382"/>
                </a:cubicBezTo>
                <a:cubicBezTo>
                  <a:pt x="682703" y="1948382"/>
                  <a:pt x="688259" y="1945650"/>
                  <a:pt x="693724" y="1940186"/>
                </a:cubicBezTo>
                <a:lnTo>
                  <a:pt x="906841" y="1723608"/>
                </a:lnTo>
                <a:close/>
                <a:moveTo>
                  <a:pt x="8914034" y="896185"/>
                </a:moveTo>
                <a:lnTo>
                  <a:pt x="8914034" y="911486"/>
                </a:lnTo>
                <a:lnTo>
                  <a:pt x="8951921" y="911486"/>
                </a:lnTo>
                <a:lnTo>
                  <a:pt x="8951921" y="1001104"/>
                </a:lnTo>
                <a:lnTo>
                  <a:pt x="8968862" y="1001104"/>
                </a:lnTo>
                <a:lnTo>
                  <a:pt x="8968862" y="911486"/>
                </a:lnTo>
                <a:lnTo>
                  <a:pt x="9006749" y="911486"/>
                </a:lnTo>
                <a:lnTo>
                  <a:pt x="9006749" y="896185"/>
                </a:lnTo>
                <a:lnTo>
                  <a:pt x="8914034" y="896185"/>
                </a:lnTo>
                <a:close/>
                <a:moveTo>
                  <a:pt x="9123690" y="896185"/>
                </a:moveTo>
                <a:lnTo>
                  <a:pt x="9084892" y="958298"/>
                </a:lnTo>
                <a:lnTo>
                  <a:pt x="9046458" y="896185"/>
                </a:lnTo>
                <a:lnTo>
                  <a:pt x="9029245" y="896185"/>
                </a:lnTo>
                <a:lnTo>
                  <a:pt x="9029245" y="1001195"/>
                </a:lnTo>
                <a:lnTo>
                  <a:pt x="9046458" y="1001195"/>
                </a:lnTo>
                <a:lnTo>
                  <a:pt x="9046458" y="933617"/>
                </a:lnTo>
                <a:cubicBezTo>
                  <a:pt x="9046458" y="932342"/>
                  <a:pt x="9046458" y="931067"/>
                  <a:pt x="9046367" y="929883"/>
                </a:cubicBezTo>
                <a:cubicBezTo>
                  <a:pt x="9046276" y="928608"/>
                  <a:pt x="9046185" y="927333"/>
                  <a:pt x="9046094" y="925876"/>
                </a:cubicBezTo>
                <a:cubicBezTo>
                  <a:pt x="9046914" y="928152"/>
                  <a:pt x="9048097" y="930429"/>
                  <a:pt x="9049646" y="932797"/>
                </a:cubicBezTo>
                <a:lnTo>
                  <a:pt x="9077606" y="977698"/>
                </a:lnTo>
                <a:lnTo>
                  <a:pt x="9091449" y="977698"/>
                </a:lnTo>
                <a:lnTo>
                  <a:pt x="9119137" y="932797"/>
                </a:lnTo>
                <a:cubicBezTo>
                  <a:pt x="9119865" y="931704"/>
                  <a:pt x="9120593" y="930520"/>
                  <a:pt x="9121322" y="929428"/>
                </a:cubicBezTo>
                <a:cubicBezTo>
                  <a:pt x="9122051" y="928335"/>
                  <a:pt x="9122779" y="927151"/>
                  <a:pt x="9123508" y="925876"/>
                </a:cubicBezTo>
                <a:cubicBezTo>
                  <a:pt x="9123326" y="927242"/>
                  <a:pt x="9123234" y="928608"/>
                  <a:pt x="9123234" y="929883"/>
                </a:cubicBezTo>
                <a:cubicBezTo>
                  <a:pt x="9123144" y="931158"/>
                  <a:pt x="9123144" y="932433"/>
                  <a:pt x="9123144" y="933617"/>
                </a:cubicBezTo>
                <a:lnTo>
                  <a:pt x="9123144" y="1001195"/>
                </a:lnTo>
                <a:lnTo>
                  <a:pt x="9140175" y="1001195"/>
                </a:lnTo>
                <a:lnTo>
                  <a:pt x="9140175" y="896185"/>
                </a:lnTo>
                <a:lnTo>
                  <a:pt x="9123690" y="896185"/>
                </a:lnTo>
                <a:lnTo>
                  <a:pt x="9123690" y="896185"/>
                </a:lnTo>
                <a:close/>
              </a:path>
            </a:pathLst>
          </a:custGeom>
          <a:solidFill>
            <a:schemeClr val="tx1"/>
          </a:solidFill>
          <a:ln w="9108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033734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hart Placeholder 5">
            <a:extLst>
              <a:ext uri="{FF2B5EF4-FFF2-40B4-BE49-F238E27FC236}">
                <a16:creationId xmlns:a16="http://schemas.microsoft.com/office/drawing/2014/main" id="{DABB78EB-2635-4345-8670-446F3A11F9D8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487680" y="1644621"/>
            <a:ext cx="11216640" cy="402336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4126090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F0EC6CE-359D-5042-BA0D-35891538460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" name="Graphic 7">
            <a:extLst>
              <a:ext uri="{FF2B5EF4-FFF2-40B4-BE49-F238E27FC236}">
                <a16:creationId xmlns:a16="http://schemas.microsoft.com/office/drawing/2014/main" id="{A16401F7-713F-C868-04B7-2DC60D2CBC12}"/>
              </a:ext>
            </a:extLst>
          </p:cNvPr>
          <p:cNvSpPr>
            <a:spLocks noChangeAspect="1"/>
          </p:cNvSpPr>
          <p:nvPr userDrawn="1"/>
        </p:nvSpPr>
        <p:spPr>
          <a:xfrm>
            <a:off x="10114337" y="120642"/>
            <a:ext cx="1950720" cy="560127"/>
          </a:xfrm>
          <a:custGeom>
            <a:avLst/>
            <a:gdLst>
              <a:gd name="connsiteX0" fmla="*/ 3878914 w 9134892"/>
              <a:gd name="connsiteY0" fmla="*/ 896276 h 2622980"/>
              <a:gd name="connsiteX1" fmla="*/ 3572262 w 9134892"/>
              <a:gd name="connsiteY1" fmla="*/ 1386901 h 2622980"/>
              <a:gd name="connsiteX2" fmla="*/ 3268889 w 9134892"/>
              <a:gd name="connsiteY2" fmla="*/ 896276 h 2622980"/>
              <a:gd name="connsiteX3" fmla="*/ 3133004 w 9134892"/>
              <a:gd name="connsiteY3" fmla="*/ 896276 h 2622980"/>
              <a:gd name="connsiteX4" fmla="*/ 3133004 w 9134892"/>
              <a:gd name="connsiteY4" fmla="*/ 1725065 h 2622980"/>
              <a:gd name="connsiteX5" fmla="*/ 3268889 w 9134892"/>
              <a:gd name="connsiteY5" fmla="*/ 1725065 h 2622980"/>
              <a:gd name="connsiteX6" fmla="*/ 3268889 w 9134892"/>
              <a:gd name="connsiteY6" fmla="*/ 1191361 h 2622980"/>
              <a:gd name="connsiteX7" fmla="*/ 3268069 w 9134892"/>
              <a:gd name="connsiteY7" fmla="*/ 1161488 h 2622980"/>
              <a:gd name="connsiteX8" fmla="*/ 3265610 w 9134892"/>
              <a:gd name="connsiteY8" fmla="*/ 1129976 h 2622980"/>
              <a:gd name="connsiteX9" fmla="*/ 3293753 w 9134892"/>
              <a:gd name="connsiteY9" fmla="*/ 1184713 h 2622980"/>
              <a:gd name="connsiteX10" fmla="*/ 3514247 w 9134892"/>
              <a:gd name="connsiteY10" fmla="*/ 1539453 h 2622980"/>
              <a:gd name="connsiteX11" fmla="*/ 3623629 w 9134892"/>
              <a:gd name="connsiteY11" fmla="*/ 1539453 h 2622980"/>
              <a:gd name="connsiteX12" fmla="*/ 3842393 w 9134892"/>
              <a:gd name="connsiteY12" fmla="*/ 1184713 h 2622980"/>
              <a:gd name="connsiteX13" fmla="*/ 3859788 w 9134892"/>
              <a:gd name="connsiteY13" fmla="*/ 1158210 h 2622980"/>
              <a:gd name="connsiteX14" fmla="*/ 3877184 w 9134892"/>
              <a:gd name="connsiteY14" fmla="*/ 1130067 h 2622980"/>
              <a:gd name="connsiteX15" fmla="*/ 3874725 w 9134892"/>
              <a:gd name="connsiteY15" fmla="*/ 1161579 h 2622980"/>
              <a:gd name="connsiteX16" fmla="*/ 3873905 w 9134892"/>
              <a:gd name="connsiteY16" fmla="*/ 1191452 h 2622980"/>
              <a:gd name="connsiteX17" fmla="*/ 3873905 w 9134892"/>
              <a:gd name="connsiteY17" fmla="*/ 1725156 h 2622980"/>
              <a:gd name="connsiteX18" fmla="*/ 4008150 w 9134892"/>
              <a:gd name="connsiteY18" fmla="*/ 1725156 h 2622980"/>
              <a:gd name="connsiteX19" fmla="*/ 4008150 w 9134892"/>
              <a:gd name="connsiteY19" fmla="*/ 896367 h 2622980"/>
              <a:gd name="connsiteX20" fmla="*/ 3878914 w 9134892"/>
              <a:gd name="connsiteY20" fmla="*/ 896367 h 2622980"/>
              <a:gd name="connsiteX21" fmla="*/ 3878914 w 9134892"/>
              <a:gd name="connsiteY21" fmla="*/ 896276 h 2622980"/>
              <a:gd name="connsiteX22" fmla="*/ 4296587 w 9134892"/>
              <a:gd name="connsiteY22" fmla="*/ 1725065 h 2622980"/>
              <a:gd name="connsiteX23" fmla="*/ 4563439 w 9134892"/>
              <a:gd name="connsiteY23" fmla="*/ 1073600 h 2622980"/>
              <a:gd name="connsiteX24" fmla="*/ 4570907 w 9134892"/>
              <a:gd name="connsiteY24" fmla="*/ 1052835 h 2622980"/>
              <a:gd name="connsiteX25" fmla="*/ 4578376 w 9134892"/>
              <a:gd name="connsiteY25" fmla="*/ 1027152 h 2622980"/>
              <a:gd name="connsiteX26" fmla="*/ 4585844 w 9134892"/>
              <a:gd name="connsiteY26" fmla="*/ 1052835 h 2622980"/>
              <a:gd name="connsiteX27" fmla="*/ 4593312 w 9134892"/>
              <a:gd name="connsiteY27" fmla="*/ 1073600 h 2622980"/>
              <a:gd name="connsiteX28" fmla="*/ 4739215 w 9134892"/>
              <a:gd name="connsiteY28" fmla="*/ 1428340 h 2622980"/>
              <a:gd name="connsiteX29" fmla="*/ 4425915 w 9134892"/>
              <a:gd name="connsiteY29" fmla="*/ 1428340 h 2622980"/>
              <a:gd name="connsiteX30" fmla="*/ 4507154 w 9134892"/>
              <a:gd name="connsiteY30" fmla="*/ 1549380 h 2622980"/>
              <a:gd name="connsiteX31" fmla="*/ 4787303 w 9134892"/>
              <a:gd name="connsiteY31" fmla="*/ 1549380 h 2622980"/>
              <a:gd name="connsiteX32" fmla="*/ 4860255 w 9134892"/>
              <a:gd name="connsiteY32" fmla="*/ 1725065 h 2622980"/>
              <a:gd name="connsiteX33" fmla="*/ 5002788 w 9134892"/>
              <a:gd name="connsiteY33" fmla="*/ 1725065 h 2622980"/>
              <a:gd name="connsiteX34" fmla="*/ 4653058 w 9134892"/>
              <a:gd name="connsiteY34" fmla="*/ 896276 h 2622980"/>
              <a:gd name="connsiteX35" fmla="*/ 4507246 w 9134892"/>
              <a:gd name="connsiteY35" fmla="*/ 896276 h 2622980"/>
              <a:gd name="connsiteX36" fmla="*/ 4157515 w 9134892"/>
              <a:gd name="connsiteY36" fmla="*/ 1725065 h 2622980"/>
              <a:gd name="connsiteX37" fmla="*/ 4296587 w 9134892"/>
              <a:gd name="connsiteY37" fmla="*/ 1725065 h 2622980"/>
              <a:gd name="connsiteX38" fmla="*/ 4296587 w 9134892"/>
              <a:gd name="connsiteY38" fmla="*/ 1725065 h 2622980"/>
              <a:gd name="connsiteX39" fmla="*/ 6385135 w 9134892"/>
              <a:gd name="connsiteY39" fmla="*/ 1725065 h 2622980"/>
              <a:gd name="connsiteX40" fmla="*/ 6721660 w 9134892"/>
              <a:gd name="connsiteY40" fmla="*/ 896276 h 2622980"/>
              <a:gd name="connsiteX41" fmla="*/ 6575757 w 9134892"/>
              <a:gd name="connsiteY41" fmla="*/ 896276 h 2622980"/>
              <a:gd name="connsiteX42" fmla="*/ 6338686 w 9134892"/>
              <a:gd name="connsiteY42" fmla="*/ 1521146 h 2622980"/>
              <a:gd name="connsiteX43" fmla="*/ 6315462 w 9134892"/>
              <a:gd name="connsiteY43" fmla="*/ 1594098 h 2622980"/>
              <a:gd name="connsiteX44" fmla="*/ 6292238 w 9134892"/>
              <a:gd name="connsiteY44" fmla="*/ 1521146 h 2622980"/>
              <a:gd name="connsiteX45" fmla="*/ 6055168 w 9134892"/>
              <a:gd name="connsiteY45" fmla="*/ 896276 h 2622980"/>
              <a:gd name="connsiteX46" fmla="*/ 5902707 w 9134892"/>
              <a:gd name="connsiteY46" fmla="*/ 896276 h 2622980"/>
              <a:gd name="connsiteX47" fmla="*/ 6239232 w 9134892"/>
              <a:gd name="connsiteY47" fmla="*/ 1725065 h 2622980"/>
              <a:gd name="connsiteX48" fmla="*/ 6385135 w 9134892"/>
              <a:gd name="connsiteY48" fmla="*/ 1725065 h 2622980"/>
              <a:gd name="connsiteX49" fmla="*/ 6385135 w 9134892"/>
              <a:gd name="connsiteY49" fmla="*/ 1725065 h 2622980"/>
              <a:gd name="connsiteX50" fmla="*/ 7669758 w 9134892"/>
              <a:gd name="connsiteY50" fmla="*/ 896276 h 2622980"/>
              <a:gd name="connsiteX51" fmla="*/ 7669758 w 9134892"/>
              <a:gd name="connsiteY51" fmla="*/ 1725065 h 2622980"/>
              <a:gd name="connsiteX52" fmla="*/ 8210110 w 9134892"/>
              <a:gd name="connsiteY52" fmla="*/ 1725065 h 2622980"/>
              <a:gd name="connsiteX53" fmla="*/ 8210110 w 9134892"/>
              <a:gd name="connsiteY53" fmla="*/ 1602386 h 2622980"/>
              <a:gd name="connsiteX54" fmla="*/ 7805643 w 9134892"/>
              <a:gd name="connsiteY54" fmla="*/ 1602386 h 2622980"/>
              <a:gd name="connsiteX55" fmla="*/ 7805643 w 9134892"/>
              <a:gd name="connsiteY55" fmla="*/ 896276 h 2622980"/>
              <a:gd name="connsiteX56" fmla="*/ 7669758 w 9134892"/>
              <a:gd name="connsiteY56" fmla="*/ 896276 h 2622980"/>
              <a:gd name="connsiteX57" fmla="*/ 7669758 w 9134892"/>
              <a:gd name="connsiteY57" fmla="*/ 896276 h 2622980"/>
              <a:gd name="connsiteX58" fmla="*/ 8374228 w 9134892"/>
              <a:gd name="connsiteY58" fmla="*/ 896276 h 2622980"/>
              <a:gd name="connsiteX59" fmla="*/ 8374228 w 9134892"/>
              <a:gd name="connsiteY59" fmla="*/ 1725065 h 2622980"/>
              <a:gd name="connsiteX60" fmla="*/ 8919589 w 9134892"/>
              <a:gd name="connsiteY60" fmla="*/ 1725065 h 2622980"/>
              <a:gd name="connsiteX61" fmla="*/ 8919589 w 9134892"/>
              <a:gd name="connsiteY61" fmla="*/ 1602386 h 2622980"/>
              <a:gd name="connsiteX62" fmla="*/ 8510204 w 9134892"/>
              <a:gd name="connsiteY62" fmla="*/ 1602386 h 2622980"/>
              <a:gd name="connsiteX63" fmla="*/ 8510204 w 9134892"/>
              <a:gd name="connsiteY63" fmla="*/ 896276 h 2622980"/>
              <a:gd name="connsiteX64" fmla="*/ 8374228 w 9134892"/>
              <a:gd name="connsiteY64" fmla="*/ 896276 h 2622980"/>
              <a:gd name="connsiteX65" fmla="*/ 8374228 w 9134892"/>
              <a:gd name="connsiteY65" fmla="*/ 896276 h 2622980"/>
              <a:gd name="connsiteX66" fmla="*/ 7011736 w 9134892"/>
              <a:gd name="connsiteY66" fmla="*/ 1018955 h 2622980"/>
              <a:gd name="connsiteX67" fmla="*/ 7445985 w 9134892"/>
              <a:gd name="connsiteY67" fmla="*/ 1018955 h 2622980"/>
              <a:gd name="connsiteX68" fmla="*/ 7445985 w 9134892"/>
              <a:gd name="connsiteY68" fmla="*/ 896276 h 2622980"/>
              <a:gd name="connsiteX69" fmla="*/ 6877399 w 9134892"/>
              <a:gd name="connsiteY69" fmla="*/ 896276 h 2622980"/>
              <a:gd name="connsiteX70" fmla="*/ 6877399 w 9134892"/>
              <a:gd name="connsiteY70" fmla="*/ 1725065 h 2622980"/>
              <a:gd name="connsiteX71" fmla="*/ 7454273 w 9134892"/>
              <a:gd name="connsiteY71" fmla="*/ 1725065 h 2622980"/>
              <a:gd name="connsiteX72" fmla="*/ 7454273 w 9134892"/>
              <a:gd name="connsiteY72" fmla="*/ 1602386 h 2622980"/>
              <a:gd name="connsiteX73" fmla="*/ 7011736 w 9134892"/>
              <a:gd name="connsiteY73" fmla="*/ 1602386 h 2622980"/>
              <a:gd name="connsiteX74" fmla="*/ 7011736 w 9134892"/>
              <a:gd name="connsiteY74" fmla="*/ 1018955 h 2622980"/>
              <a:gd name="connsiteX75" fmla="*/ 7011736 w 9134892"/>
              <a:gd name="connsiteY75" fmla="*/ 1018955 h 2622980"/>
              <a:gd name="connsiteX76" fmla="*/ 5803344 w 9134892"/>
              <a:gd name="connsiteY76" fmla="*/ 1144913 h 2622980"/>
              <a:gd name="connsiteX77" fmla="*/ 5731212 w 9134892"/>
              <a:gd name="connsiteY77" fmla="*/ 962579 h 2622980"/>
              <a:gd name="connsiteX78" fmla="*/ 5490043 w 9134892"/>
              <a:gd name="connsiteY78" fmla="*/ 896276 h 2622980"/>
              <a:gd name="connsiteX79" fmla="*/ 5151879 w 9134892"/>
              <a:gd name="connsiteY79" fmla="*/ 896276 h 2622980"/>
              <a:gd name="connsiteX80" fmla="*/ 5151879 w 9134892"/>
              <a:gd name="connsiteY80" fmla="*/ 1725065 h 2622980"/>
              <a:gd name="connsiteX81" fmla="*/ 5287764 w 9134892"/>
              <a:gd name="connsiteY81" fmla="*/ 1725065 h 2622980"/>
              <a:gd name="connsiteX82" fmla="*/ 5287764 w 9134892"/>
              <a:gd name="connsiteY82" fmla="*/ 1018955 h 2622980"/>
              <a:gd name="connsiteX83" fmla="*/ 5494962 w 9134892"/>
              <a:gd name="connsiteY83" fmla="*/ 1018955 h 2622980"/>
              <a:gd name="connsiteX84" fmla="*/ 5662358 w 9134892"/>
              <a:gd name="connsiteY84" fmla="*/ 1156570 h 2622980"/>
              <a:gd name="connsiteX85" fmla="*/ 5481664 w 9134892"/>
              <a:gd name="connsiteY85" fmla="*/ 1304113 h 2622980"/>
              <a:gd name="connsiteX86" fmla="*/ 5372282 w 9134892"/>
              <a:gd name="connsiteY86" fmla="*/ 1304113 h 2622980"/>
              <a:gd name="connsiteX87" fmla="*/ 5294413 w 9134892"/>
              <a:gd name="connsiteY87" fmla="*/ 1423422 h 2622980"/>
              <a:gd name="connsiteX88" fmla="*/ 5478386 w 9134892"/>
              <a:gd name="connsiteY88" fmla="*/ 1423422 h 2622980"/>
              <a:gd name="connsiteX89" fmla="*/ 5707168 w 9134892"/>
              <a:gd name="connsiteY89" fmla="*/ 1725156 h 2622980"/>
              <a:gd name="connsiteX90" fmla="*/ 5871286 w 9134892"/>
              <a:gd name="connsiteY90" fmla="*/ 1725156 h 2622980"/>
              <a:gd name="connsiteX91" fmla="*/ 5621010 w 9134892"/>
              <a:gd name="connsiteY91" fmla="*/ 1393640 h 2622980"/>
              <a:gd name="connsiteX92" fmla="*/ 5803344 w 9134892"/>
              <a:gd name="connsiteY92" fmla="*/ 1144913 h 2622980"/>
              <a:gd name="connsiteX93" fmla="*/ 5803344 w 9134892"/>
              <a:gd name="connsiteY93" fmla="*/ 1144913 h 2622980"/>
              <a:gd name="connsiteX94" fmla="*/ 5803344 w 9134892"/>
              <a:gd name="connsiteY94" fmla="*/ 1144913 h 2622980"/>
              <a:gd name="connsiteX95" fmla="*/ 7387970 w 9134892"/>
              <a:gd name="connsiteY95" fmla="*/ 1247646 h 2622980"/>
              <a:gd name="connsiteX96" fmla="*/ 7020024 w 9134892"/>
              <a:gd name="connsiteY96" fmla="*/ 1247646 h 2622980"/>
              <a:gd name="connsiteX97" fmla="*/ 7102903 w 9134892"/>
              <a:gd name="connsiteY97" fmla="*/ 1370325 h 2622980"/>
              <a:gd name="connsiteX98" fmla="*/ 7387970 w 9134892"/>
              <a:gd name="connsiteY98" fmla="*/ 1370325 h 2622980"/>
              <a:gd name="connsiteX99" fmla="*/ 7387970 w 9134892"/>
              <a:gd name="connsiteY99" fmla="*/ 1247646 h 2622980"/>
              <a:gd name="connsiteX100" fmla="*/ 7387970 w 9134892"/>
              <a:gd name="connsiteY100" fmla="*/ 1247646 h 2622980"/>
              <a:gd name="connsiteX101" fmla="*/ 1019137 w 9134892"/>
              <a:gd name="connsiteY101" fmla="*/ 1011669 h 2622980"/>
              <a:gd name="connsiteX102" fmla="*/ 1293275 w 9134892"/>
              <a:gd name="connsiteY102" fmla="*/ 1292455 h 2622980"/>
              <a:gd name="connsiteX103" fmla="*/ 1311399 w 9134892"/>
              <a:gd name="connsiteY103" fmla="*/ 1302382 h 2622980"/>
              <a:gd name="connsiteX104" fmla="*/ 1329523 w 9134892"/>
              <a:gd name="connsiteY104" fmla="*/ 1292455 h 2622980"/>
              <a:gd name="connsiteX105" fmla="*/ 1603752 w 9134892"/>
              <a:gd name="connsiteY105" fmla="*/ 1011669 h 2622980"/>
              <a:gd name="connsiteX106" fmla="*/ 1613679 w 9134892"/>
              <a:gd name="connsiteY106" fmla="*/ 993545 h 2622980"/>
              <a:gd name="connsiteX107" fmla="*/ 1598834 w 9134892"/>
              <a:gd name="connsiteY107" fmla="*/ 980339 h 2622980"/>
              <a:gd name="connsiteX108" fmla="*/ 1024055 w 9134892"/>
              <a:gd name="connsiteY108" fmla="*/ 980339 h 2622980"/>
              <a:gd name="connsiteX109" fmla="*/ 1009210 w 9134892"/>
              <a:gd name="connsiteY109" fmla="*/ 993545 h 2622980"/>
              <a:gd name="connsiteX110" fmla="*/ 1019137 w 9134892"/>
              <a:gd name="connsiteY110" fmla="*/ 1011669 h 2622980"/>
              <a:gd name="connsiteX111" fmla="*/ 1019137 w 9134892"/>
              <a:gd name="connsiteY111" fmla="*/ 1011669 h 2622980"/>
              <a:gd name="connsiteX112" fmla="*/ 2622980 w 9134892"/>
              <a:gd name="connsiteY112" fmla="*/ 14845 h 2622980"/>
              <a:gd name="connsiteX113" fmla="*/ 2609774 w 9134892"/>
              <a:gd name="connsiteY113" fmla="*/ 0 h 2622980"/>
              <a:gd name="connsiteX114" fmla="*/ 2593289 w 9134892"/>
              <a:gd name="connsiteY114" fmla="*/ 8197 h 2622980"/>
              <a:gd name="connsiteX115" fmla="*/ 2368697 w 9134892"/>
              <a:gd name="connsiteY115" fmla="*/ 236159 h 2622980"/>
              <a:gd name="connsiteX116" fmla="*/ 2368697 w 9134892"/>
              <a:gd name="connsiteY116" fmla="*/ 2385090 h 2622980"/>
              <a:gd name="connsiteX117" fmla="*/ 2368697 w 9134892"/>
              <a:gd name="connsiteY117" fmla="*/ 2385090 h 2622980"/>
              <a:gd name="connsiteX118" fmla="*/ 2593289 w 9134892"/>
              <a:gd name="connsiteY118" fmla="*/ 2614692 h 2622980"/>
              <a:gd name="connsiteX119" fmla="*/ 2609774 w 9134892"/>
              <a:gd name="connsiteY119" fmla="*/ 2622980 h 2622980"/>
              <a:gd name="connsiteX120" fmla="*/ 2622980 w 9134892"/>
              <a:gd name="connsiteY120" fmla="*/ 2608135 h 2622980"/>
              <a:gd name="connsiteX121" fmla="*/ 2622980 w 9134892"/>
              <a:gd name="connsiteY121" fmla="*/ 14845 h 2622980"/>
              <a:gd name="connsiteX122" fmla="*/ 0 w 9134892"/>
              <a:gd name="connsiteY122" fmla="*/ 2608135 h 2622980"/>
              <a:gd name="connsiteX123" fmla="*/ 13206 w 9134892"/>
              <a:gd name="connsiteY123" fmla="*/ 2622980 h 2622980"/>
              <a:gd name="connsiteX124" fmla="*/ 29691 w 9134892"/>
              <a:gd name="connsiteY124" fmla="*/ 2614692 h 2622980"/>
              <a:gd name="connsiteX125" fmla="*/ 254283 w 9134892"/>
              <a:gd name="connsiteY125" fmla="*/ 2385090 h 2622980"/>
              <a:gd name="connsiteX126" fmla="*/ 254283 w 9134892"/>
              <a:gd name="connsiteY126" fmla="*/ 2385090 h 2622980"/>
              <a:gd name="connsiteX127" fmla="*/ 254283 w 9134892"/>
              <a:gd name="connsiteY127" fmla="*/ 236159 h 2622980"/>
              <a:gd name="connsiteX128" fmla="*/ 29691 w 9134892"/>
              <a:gd name="connsiteY128" fmla="*/ 8197 h 2622980"/>
              <a:gd name="connsiteX129" fmla="*/ 13206 w 9134892"/>
              <a:gd name="connsiteY129" fmla="*/ 0 h 2622980"/>
              <a:gd name="connsiteX130" fmla="*/ 0 w 9134892"/>
              <a:gd name="connsiteY130" fmla="*/ 14845 h 2622980"/>
              <a:gd name="connsiteX131" fmla="*/ 0 w 9134892"/>
              <a:gd name="connsiteY131" fmla="*/ 2608135 h 2622980"/>
              <a:gd name="connsiteX132" fmla="*/ 584251 w 9134892"/>
              <a:gd name="connsiteY132" fmla="*/ 572138 h 2622980"/>
              <a:gd name="connsiteX133" fmla="*/ 2038638 w 9134892"/>
              <a:gd name="connsiteY133" fmla="*/ 572138 h 2622980"/>
              <a:gd name="connsiteX134" fmla="*/ 2243012 w 9134892"/>
              <a:gd name="connsiteY134" fmla="*/ 364303 h 2622980"/>
              <a:gd name="connsiteX135" fmla="*/ 2251300 w 9134892"/>
              <a:gd name="connsiteY135" fmla="*/ 347727 h 2622980"/>
              <a:gd name="connsiteX136" fmla="*/ 2236455 w 9134892"/>
              <a:gd name="connsiteY136" fmla="*/ 334521 h 2622980"/>
              <a:gd name="connsiteX137" fmla="*/ 386525 w 9134892"/>
              <a:gd name="connsiteY137" fmla="*/ 334521 h 2622980"/>
              <a:gd name="connsiteX138" fmla="*/ 371680 w 9134892"/>
              <a:gd name="connsiteY138" fmla="*/ 347727 h 2622980"/>
              <a:gd name="connsiteX139" fmla="*/ 379968 w 9134892"/>
              <a:gd name="connsiteY139" fmla="*/ 364303 h 2622980"/>
              <a:gd name="connsiteX140" fmla="*/ 584251 w 9134892"/>
              <a:gd name="connsiteY140" fmla="*/ 572138 h 2622980"/>
              <a:gd name="connsiteX141" fmla="*/ 379877 w 9134892"/>
              <a:gd name="connsiteY141" fmla="*/ 2258768 h 2622980"/>
              <a:gd name="connsiteX142" fmla="*/ 371589 w 9134892"/>
              <a:gd name="connsiteY142" fmla="*/ 2275344 h 2622980"/>
              <a:gd name="connsiteX143" fmla="*/ 386434 w 9134892"/>
              <a:gd name="connsiteY143" fmla="*/ 2288550 h 2622980"/>
              <a:gd name="connsiteX144" fmla="*/ 2236364 w 9134892"/>
              <a:gd name="connsiteY144" fmla="*/ 2288550 h 2622980"/>
              <a:gd name="connsiteX145" fmla="*/ 2251209 w 9134892"/>
              <a:gd name="connsiteY145" fmla="*/ 2275344 h 2622980"/>
              <a:gd name="connsiteX146" fmla="*/ 2242921 w 9134892"/>
              <a:gd name="connsiteY146" fmla="*/ 2258768 h 2622980"/>
              <a:gd name="connsiteX147" fmla="*/ 2038547 w 9134892"/>
              <a:gd name="connsiteY147" fmla="*/ 2050934 h 2622980"/>
              <a:gd name="connsiteX148" fmla="*/ 584251 w 9134892"/>
              <a:gd name="connsiteY148" fmla="*/ 2050934 h 2622980"/>
              <a:gd name="connsiteX149" fmla="*/ 379877 w 9134892"/>
              <a:gd name="connsiteY149" fmla="*/ 2258768 h 2622980"/>
              <a:gd name="connsiteX150" fmla="*/ 1929257 w 9134892"/>
              <a:gd name="connsiteY150" fmla="*/ 1940186 h 2622980"/>
              <a:gd name="connsiteX151" fmla="*/ 1945741 w 9134892"/>
              <a:gd name="connsiteY151" fmla="*/ 1948382 h 2622980"/>
              <a:gd name="connsiteX152" fmla="*/ 1958947 w 9134892"/>
              <a:gd name="connsiteY152" fmla="*/ 1933537 h 2622980"/>
              <a:gd name="connsiteX153" fmla="*/ 1958947 w 9134892"/>
              <a:gd name="connsiteY153" fmla="*/ 1933537 h 2622980"/>
              <a:gd name="connsiteX154" fmla="*/ 1958947 w 9134892"/>
              <a:gd name="connsiteY154" fmla="*/ 689443 h 2622980"/>
              <a:gd name="connsiteX155" fmla="*/ 1945741 w 9134892"/>
              <a:gd name="connsiteY155" fmla="*/ 674598 h 2622980"/>
              <a:gd name="connsiteX156" fmla="*/ 1929257 w 9134892"/>
              <a:gd name="connsiteY156" fmla="*/ 682886 h 2622980"/>
              <a:gd name="connsiteX157" fmla="*/ 1716139 w 9134892"/>
              <a:gd name="connsiteY157" fmla="*/ 899464 h 2622980"/>
              <a:gd name="connsiteX158" fmla="*/ 1716139 w 9134892"/>
              <a:gd name="connsiteY158" fmla="*/ 1723699 h 2622980"/>
              <a:gd name="connsiteX159" fmla="*/ 1929257 w 9134892"/>
              <a:gd name="connsiteY159" fmla="*/ 1940186 h 2622980"/>
              <a:gd name="connsiteX160" fmla="*/ 906841 w 9134892"/>
              <a:gd name="connsiteY160" fmla="*/ 1723608 h 2622980"/>
              <a:gd name="connsiteX161" fmla="*/ 906841 w 9134892"/>
              <a:gd name="connsiteY161" fmla="*/ 899373 h 2622980"/>
              <a:gd name="connsiteX162" fmla="*/ 693724 w 9134892"/>
              <a:gd name="connsiteY162" fmla="*/ 682795 h 2622980"/>
              <a:gd name="connsiteX163" fmla="*/ 677239 w 9134892"/>
              <a:gd name="connsiteY163" fmla="*/ 674507 h 2622980"/>
              <a:gd name="connsiteX164" fmla="*/ 664033 w 9134892"/>
              <a:gd name="connsiteY164" fmla="*/ 689352 h 2622980"/>
              <a:gd name="connsiteX165" fmla="*/ 664033 w 9134892"/>
              <a:gd name="connsiteY165" fmla="*/ 1933537 h 2622980"/>
              <a:gd name="connsiteX166" fmla="*/ 664033 w 9134892"/>
              <a:gd name="connsiteY166" fmla="*/ 1933537 h 2622980"/>
              <a:gd name="connsiteX167" fmla="*/ 677239 w 9134892"/>
              <a:gd name="connsiteY167" fmla="*/ 1948382 h 2622980"/>
              <a:gd name="connsiteX168" fmla="*/ 693724 w 9134892"/>
              <a:gd name="connsiteY168" fmla="*/ 1940186 h 2622980"/>
              <a:gd name="connsiteX169" fmla="*/ 906841 w 9134892"/>
              <a:gd name="connsiteY169" fmla="*/ 1723608 h 2622980"/>
              <a:gd name="connsiteX170" fmla="*/ 8914034 w 9134892"/>
              <a:gd name="connsiteY170" fmla="*/ 896185 h 2622980"/>
              <a:gd name="connsiteX171" fmla="*/ 8914034 w 9134892"/>
              <a:gd name="connsiteY171" fmla="*/ 911486 h 2622980"/>
              <a:gd name="connsiteX172" fmla="*/ 8951921 w 9134892"/>
              <a:gd name="connsiteY172" fmla="*/ 911486 h 2622980"/>
              <a:gd name="connsiteX173" fmla="*/ 8951921 w 9134892"/>
              <a:gd name="connsiteY173" fmla="*/ 1001104 h 2622980"/>
              <a:gd name="connsiteX174" fmla="*/ 8968862 w 9134892"/>
              <a:gd name="connsiteY174" fmla="*/ 1001104 h 2622980"/>
              <a:gd name="connsiteX175" fmla="*/ 8968862 w 9134892"/>
              <a:gd name="connsiteY175" fmla="*/ 911486 h 2622980"/>
              <a:gd name="connsiteX176" fmla="*/ 9006749 w 9134892"/>
              <a:gd name="connsiteY176" fmla="*/ 911486 h 2622980"/>
              <a:gd name="connsiteX177" fmla="*/ 9006749 w 9134892"/>
              <a:gd name="connsiteY177" fmla="*/ 896185 h 2622980"/>
              <a:gd name="connsiteX178" fmla="*/ 8914034 w 9134892"/>
              <a:gd name="connsiteY178" fmla="*/ 896185 h 2622980"/>
              <a:gd name="connsiteX179" fmla="*/ 9123690 w 9134892"/>
              <a:gd name="connsiteY179" fmla="*/ 896185 h 2622980"/>
              <a:gd name="connsiteX180" fmla="*/ 9084892 w 9134892"/>
              <a:gd name="connsiteY180" fmla="*/ 958298 h 2622980"/>
              <a:gd name="connsiteX181" fmla="*/ 9046458 w 9134892"/>
              <a:gd name="connsiteY181" fmla="*/ 896185 h 2622980"/>
              <a:gd name="connsiteX182" fmla="*/ 9029245 w 9134892"/>
              <a:gd name="connsiteY182" fmla="*/ 896185 h 2622980"/>
              <a:gd name="connsiteX183" fmla="*/ 9029245 w 9134892"/>
              <a:gd name="connsiteY183" fmla="*/ 1001195 h 2622980"/>
              <a:gd name="connsiteX184" fmla="*/ 9046458 w 9134892"/>
              <a:gd name="connsiteY184" fmla="*/ 1001195 h 2622980"/>
              <a:gd name="connsiteX185" fmla="*/ 9046458 w 9134892"/>
              <a:gd name="connsiteY185" fmla="*/ 933617 h 2622980"/>
              <a:gd name="connsiteX186" fmla="*/ 9046367 w 9134892"/>
              <a:gd name="connsiteY186" fmla="*/ 929883 h 2622980"/>
              <a:gd name="connsiteX187" fmla="*/ 9046094 w 9134892"/>
              <a:gd name="connsiteY187" fmla="*/ 925876 h 2622980"/>
              <a:gd name="connsiteX188" fmla="*/ 9049646 w 9134892"/>
              <a:gd name="connsiteY188" fmla="*/ 932797 h 2622980"/>
              <a:gd name="connsiteX189" fmla="*/ 9077606 w 9134892"/>
              <a:gd name="connsiteY189" fmla="*/ 977698 h 2622980"/>
              <a:gd name="connsiteX190" fmla="*/ 9091449 w 9134892"/>
              <a:gd name="connsiteY190" fmla="*/ 977698 h 2622980"/>
              <a:gd name="connsiteX191" fmla="*/ 9119137 w 9134892"/>
              <a:gd name="connsiteY191" fmla="*/ 932797 h 2622980"/>
              <a:gd name="connsiteX192" fmla="*/ 9121322 w 9134892"/>
              <a:gd name="connsiteY192" fmla="*/ 929428 h 2622980"/>
              <a:gd name="connsiteX193" fmla="*/ 9123508 w 9134892"/>
              <a:gd name="connsiteY193" fmla="*/ 925876 h 2622980"/>
              <a:gd name="connsiteX194" fmla="*/ 9123234 w 9134892"/>
              <a:gd name="connsiteY194" fmla="*/ 929883 h 2622980"/>
              <a:gd name="connsiteX195" fmla="*/ 9123144 w 9134892"/>
              <a:gd name="connsiteY195" fmla="*/ 933617 h 2622980"/>
              <a:gd name="connsiteX196" fmla="*/ 9123144 w 9134892"/>
              <a:gd name="connsiteY196" fmla="*/ 1001195 h 2622980"/>
              <a:gd name="connsiteX197" fmla="*/ 9140175 w 9134892"/>
              <a:gd name="connsiteY197" fmla="*/ 1001195 h 2622980"/>
              <a:gd name="connsiteX198" fmla="*/ 9140175 w 9134892"/>
              <a:gd name="connsiteY198" fmla="*/ 896185 h 2622980"/>
              <a:gd name="connsiteX199" fmla="*/ 9123690 w 9134892"/>
              <a:gd name="connsiteY199" fmla="*/ 896185 h 2622980"/>
              <a:gd name="connsiteX200" fmla="*/ 9123690 w 9134892"/>
              <a:gd name="connsiteY200" fmla="*/ 896185 h 2622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</a:cxnLst>
            <a:rect l="l" t="t" r="r" b="b"/>
            <a:pathLst>
              <a:path w="9134892" h="2622980">
                <a:moveTo>
                  <a:pt x="3878914" y="896276"/>
                </a:moveTo>
                <a:lnTo>
                  <a:pt x="3572262" y="1386901"/>
                </a:lnTo>
                <a:lnTo>
                  <a:pt x="3268889" y="896276"/>
                </a:lnTo>
                <a:lnTo>
                  <a:pt x="3133004" y="896276"/>
                </a:lnTo>
                <a:lnTo>
                  <a:pt x="3133004" y="1725065"/>
                </a:lnTo>
                <a:lnTo>
                  <a:pt x="3268889" y="1725065"/>
                </a:lnTo>
                <a:lnTo>
                  <a:pt x="3268889" y="1191361"/>
                </a:lnTo>
                <a:cubicBezTo>
                  <a:pt x="3268889" y="1181434"/>
                  <a:pt x="3268616" y="1171416"/>
                  <a:pt x="3268069" y="1161488"/>
                </a:cubicBezTo>
                <a:cubicBezTo>
                  <a:pt x="3267523" y="1151561"/>
                  <a:pt x="3266703" y="1141087"/>
                  <a:pt x="3265610" y="1129976"/>
                </a:cubicBezTo>
                <a:cubicBezTo>
                  <a:pt x="3272259" y="1147645"/>
                  <a:pt x="3281640" y="1165951"/>
                  <a:pt x="3293753" y="1184713"/>
                </a:cubicBezTo>
                <a:lnTo>
                  <a:pt x="3514247" y="1539453"/>
                </a:lnTo>
                <a:lnTo>
                  <a:pt x="3623629" y="1539453"/>
                </a:lnTo>
                <a:lnTo>
                  <a:pt x="3842393" y="1184713"/>
                </a:lnTo>
                <a:cubicBezTo>
                  <a:pt x="3847857" y="1175878"/>
                  <a:pt x="3853686" y="1167044"/>
                  <a:pt x="3859788" y="1158210"/>
                </a:cubicBezTo>
                <a:cubicBezTo>
                  <a:pt x="3865890" y="1149375"/>
                  <a:pt x="3871628" y="1139995"/>
                  <a:pt x="3877184" y="1130067"/>
                </a:cubicBezTo>
                <a:cubicBezTo>
                  <a:pt x="3876091" y="1141179"/>
                  <a:pt x="3875271" y="1151652"/>
                  <a:pt x="3874725" y="1161579"/>
                </a:cubicBezTo>
                <a:cubicBezTo>
                  <a:pt x="3874178" y="1171507"/>
                  <a:pt x="3873905" y="1181434"/>
                  <a:pt x="3873905" y="1191452"/>
                </a:cubicBezTo>
                <a:lnTo>
                  <a:pt x="3873905" y="1725156"/>
                </a:lnTo>
                <a:lnTo>
                  <a:pt x="4008150" y="1725156"/>
                </a:lnTo>
                <a:lnTo>
                  <a:pt x="4008150" y="896367"/>
                </a:lnTo>
                <a:lnTo>
                  <a:pt x="3878914" y="896367"/>
                </a:lnTo>
                <a:lnTo>
                  <a:pt x="3878914" y="896276"/>
                </a:lnTo>
                <a:close/>
                <a:moveTo>
                  <a:pt x="4296587" y="1725065"/>
                </a:moveTo>
                <a:lnTo>
                  <a:pt x="4563439" y="1073600"/>
                </a:lnTo>
                <a:cubicBezTo>
                  <a:pt x="4565625" y="1066952"/>
                  <a:pt x="4568175" y="1060030"/>
                  <a:pt x="4570907" y="1052835"/>
                </a:cubicBezTo>
                <a:cubicBezTo>
                  <a:pt x="4573640" y="1045640"/>
                  <a:pt x="4576099" y="1037079"/>
                  <a:pt x="4578376" y="1027152"/>
                </a:cubicBezTo>
                <a:cubicBezTo>
                  <a:pt x="4580561" y="1037079"/>
                  <a:pt x="4583111" y="1045640"/>
                  <a:pt x="4585844" y="1052835"/>
                </a:cubicBezTo>
                <a:cubicBezTo>
                  <a:pt x="4588576" y="1060030"/>
                  <a:pt x="4591035" y="1066952"/>
                  <a:pt x="4593312" y="1073600"/>
                </a:cubicBezTo>
                <a:lnTo>
                  <a:pt x="4739215" y="1428340"/>
                </a:lnTo>
                <a:lnTo>
                  <a:pt x="4425915" y="1428340"/>
                </a:lnTo>
                <a:lnTo>
                  <a:pt x="4507154" y="1549380"/>
                </a:lnTo>
                <a:lnTo>
                  <a:pt x="4787303" y="1549380"/>
                </a:lnTo>
                <a:lnTo>
                  <a:pt x="4860255" y="1725065"/>
                </a:lnTo>
                <a:lnTo>
                  <a:pt x="5002788" y="1725065"/>
                </a:lnTo>
                <a:lnTo>
                  <a:pt x="4653058" y="896276"/>
                </a:lnTo>
                <a:lnTo>
                  <a:pt x="4507246" y="896276"/>
                </a:lnTo>
                <a:lnTo>
                  <a:pt x="4157515" y="1725065"/>
                </a:lnTo>
                <a:lnTo>
                  <a:pt x="4296587" y="1725065"/>
                </a:lnTo>
                <a:lnTo>
                  <a:pt x="4296587" y="1725065"/>
                </a:lnTo>
                <a:close/>
                <a:moveTo>
                  <a:pt x="6385135" y="1725065"/>
                </a:moveTo>
                <a:lnTo>
                  <a:pt x="6721660" y="896276"/>
                </a:lnTo>
                <a:lnTo>
                  <a:pt x="6575757" y="896276"/>
                </a:lnTo>
                <a:lnTo>
                  <a:pt x="6338686" y="1521146"/>
                </a:lnTo>
                <a:cubicBezTo>
                  <a:pt x="6330945" y="1542185"/>
                  <a:pt x="6323204" y="1566502"/>
                  <a:pt x="6315462" y="1594098"/>
                </a:cubicBezTo>
                <a:cubicBezTo>
                  <a:pt x="6307721" y="1566502"/>
                  <a:pt x="6299979" y="1542185"/>
                  <a:pt x="6292238" y="1521146"/>
                </a:cubicBezTo>
                <a:lnTo>
                  <a:pt x="6055168" y="896276"/>
                </a:lnTo>
                <a:lnTo>
                  <a:pt x="5902707" y="896276"/>
                </a:lnTo>
                <a:lnTo>
                  <a:pt x="6239232" y="1725065"/>
                </a:lnTo>
                <a:lnTo>
                  <a:pt x="6385135" y="1725065"/>
                </a:lnTo>
                <a:lnTo>
                  <a:pt x="6385135" y="1725065"/>
                </a:lnTo>
                <a:close/>
                <a:moveTo>
                  <a:pt x="7669758" y="896276"/>
                </a:moveTo>
                <a:lnTo>
                  <a:pt x="7669758" y="1725065"/>
                </a:lnTo>
                <a:lnTo>
                  <a:pt x="8210110" y="1725065"/>
                </a:lnTo>
                <a:lnTo>
                  <a:pt x="8210110" y="1602386"/>
                </a:lnTo>
                <a:lnTo>
                  <a:pt x="7805643" y="1602386"/>
                </a:lnTo>
                <a:lnTo>
                  <a:pt x="7805643" y="896276"/>
                </a:lnTo>
                <a:lnTo>
                  <a:pt x="7669758" y="896276"/>
                </a:lnTo>
                <a:lnTo>
                  <a:pt x="7669758" y="896276"/>
                </a:lnTo>
                <a:close/>
                <a:moveTo>
                  <a:pt x="8374228" y="896276"/>
                </a:moveTo>
                <a:lnTo>
                  <a:pt x="8374228" y="1725065"/>
                </a:lnTo>
                <a:lnTo>
                  <a:pt x="8919589" y="1725065"/>
                </a:lnTo>
                <a:lnTo>
                  <a:pt x="8919589" y="1602386"/>
                </a:lnTo>
                <a:lnTo>
                  <a:pt x="8510204" y="1602386"/>
                </a:lnTo>
                <a:lnTo>
                  <a:pt x="8510204" y="896276"/>
                </a:lnTo>
                <a:lnTo>
                  <a:pt x="8374228" y="896276"/>
                </a:lnTo>
                <a:lnTo>
                  <a:pt x="8374228" y="896276"/>
                </a:lnTo>
                <a:close/>
                <a:moveTo>
                  <a:pt x="7011736" y="1018955"/>
                </a:moveTo>
                <a:lnTo>
                  <a:pt x="7445985" y="1018955"/>
                </a:lnTo>
                <a:lnTo>
                  <a:pt x="7445985" y="896276"/>
                </a:lnTo>
                <a:lnTo>
                  <a:pt x="6877399" y="896276"/>
                </a:lnTo>
                <a:lnTo>
                  <a:pt x="6877399" y="1725065"/>
                </a:lnTo>
                <a:lnTo>
                  <a:pt x="7454273" y="1725065"/>
                </a:lnTo>
                <a:lnTo>
                  <a:pt x="7454273" y="1602386"/>
                </a:lnTo>
                <a:lnTo>
                  <a:pt x="7011736" y="1602386"/>
                </a:lnTo>
                <a:lnTo>
                  <a:pt x="7011736" y="1018955"/>
                </a:lnTo>
                <a:lnTo>
                  <a:pt x="7011736" y="1018955"/>
                </a:lnTo>
                <a:close/>
                <a:moveTo>
                  <a:pt x="5803344" y="1144913"/>
                </a:moveTo>
                <a:cubicBezTo>
                  <a:pt x="5803344" y="1067589"/>
                  <a:pt x="5779300" y="1006842"/>
                  <a:pt x="5731212" y="962579"/>
                </a:cubicBezTo>
                <a:cubicBezTo>
                  <a:pt x="5683124" y="918407"/>
                  <a:pt x="5602795" y="896276"/>
                  <a:pt x="5490043" y="896276"/>
                </a:cubicBezTo>
                <a:lnTo>
                  <a:pt x="5151879" y="896276"/>
                </a:lnTo>
                <a:lnTo>
                  <a:pt x="5151879" y="1725065"/>
                </a:lnTo>
                <a:lnTo>
                  <a:pt x="5287764" y="1725065"/>
                </a:lnTo>
                <a:lnTo>
                  <a:pt x="5287764" y="1018955"/>
                </a:lnTo>
                <a:lnTo>
                  <a:pt x="5494962" y="1018955"/>
                </a:lnTo>
                <a:cubicBezTo>
                  <a:pt x="5606529" y="1018955"/>
                  <a:pt x="5662358" y="1064857"/>
                  <a:pt x="5662358" y="1156570"/>
                </a:cubicBezTo>
                <a:cubicBezTo>
                  <a:pt x="5662358" y="1254932"/>
                  <a:pt x="5602066" y="1304113"/>
                  <a:pt x="5481664" y="1304113"/>
                </a:cubicBezTo>
                <a:lnTo>
                  <a:pt x="5372282" y="1304113"/>
                </a:lnTo>
                <a:lnTo>
                  <a:pt x="5294413" y="1423422"/>
                </a:lnTo>
                <a:lnTo>
                  <a:pt x="5478386" y="1423422"/>
                </a:lnTo>
                <a:lnTo>
                  <a:pt x="5707168" y="1725156"/>
                </a:lnTo>
                <a:lnTo>
                  <a:pt x="5871286" y="1725156"/>
                </a:lnTo>
                <a:lnTo>
                  <a:pt x="5621010" y="1393640"/>
                </a:lnTo>
                <a:cubicBezTo>
                  <a:pt x="5742596" y="1349378"/>
                  <a:pt x="5803344" y="1266499"/>
                  <a:pt x="5803344" y="1144913"/>
                </a:cubicBezTo>
                <a:lnTo>
                  <a:pt x="5803344" y="1144913"/>
                </a:lnTo>
                <a:lnTo>
                  <a:pt x="5803344" y="1144913"/>
                </a:lnTo>
                <a:close/>
                <a:moveTo>
                  <a:pt x="7387970" y="1247646"/>
                </a:moveTo>
                <a:lnTo>
                  <a:pt x="7020024" y="1247646"/>
                </a:lnTo>
                <a:lnTo>
                  <a:pt x="7102903" y="1370325"/>
                </a:lnTo>
                <a:lnTo>
                  <a:pt x="7387970" y="1370325"/>
                </a:lnTo>
                <a:lnTo>
                  <a:pt x="7387970" y="1247646"/>
                </a:lnTo>
                <a:lnTo>
                  <a:pt x="7387970" y="1247646"/>
                </a:lnTo>
                <a:close/>
                <a:moveTo>
                  <a:pt x="1019137" y="1011669"/>
                </a:moveTo>
                <a:lnTo>
                  <a:pt x="1293275" y="1292455"/>
                </a:lnTo>
                <a:cubicBezTo>
                  <a:pt x="1299923" y="1299104"/>
                  <a:pt x="1305934" y="1302382"/>
                  <a:pt x="1311399" y="1302382"/>
                </a:cubicBezTo>
                <a:cubicBezTo>
                  <a:pt x="1316955" y="1302382"/>
                  <a:pt x="1322966" y="1299104"/>
                  <a:pt x="1329523" y="1292455"/>
                </a:cubicBezTo>
                <a:lnTo>
                  <a:pt x="1603752" y="1011669"/>
                </a:lnTo>
                <a:cubicBezTo>
                  <a:pt x="1610401" y="1005020"/>
                  <a:pt x="1613679" y="999009"/>
                  <a:pt x="1613679" y="993545"/>
                </a:cubicBezTo>
                <a:cubicBezTo>
                  <a:pt x="1613679" y="984801"/>
                  <a:pt x="1608761" y="980339"/>
                  <a:pt x="1598834" y="980339"/>
                </a:cubicBezTo>
                <a:lnTo>
                  <a:pt x="1024055" y="980339"/>
                </a:lnTo>
                <a:cubicBezTo>
                  <a:pt x="1014128" y="980339"/>
                  <a:pt x="1009210" y="984801"/>
                  <a:pt x="1009210" y="993545"/>
                </a:cubicBezTo>
                <a:cubicBezTo>
                  <a:pt x="1009210" y="999100"/>
                  <a:pt x="1012489" y="1005111"/>
                  <a:pt x="1019137" y="1011669"/>
                </a:cubicBezTo>
                <a:lnTo>
                  <a:pt x="1019137" y="1011669"/>
                </a:lnTo>
                <a:close/>
                <a:moveTo>
                  <a:pt x="2622980" y="14845"/>
                </a:moveTo>
                <a:cubicBezTo>
                  <a:pt x="2622980" y="4918"/>
                  <a:pt x="2618608" y="0"/>
                  <a:pt x="2609774" y="0"/>
                </a:cubicBezTo>
                <a:cubicBezTo>
                  <a:pt x="2604310" y="0"/>
                  <a:pt x="2598754" y="2732"/>
                  <a:pt x="2593289" y="8197"/>
                </a:cubicBezTo>
                <a:lnTo>
                  <a:pt x="2368697" y="236159"/>
                </a:lnTo>
                <a:lnTo>
                  <a:pt x="2368697" y="2385090"/>
                </a:lnTo>
                <a:lnTo>
                  <a:pt x="2368697" y="2385090"/>
                </a:lnTo>
                <a:lnTo>
                  <a:pt x="2593289" y="2614692"/>
                </a:lnTo>
                <a:cubicBezTo>
                  <a:pt x="2598845" y="2620157"/>
                  <a:pt x="2604310" y="2622980"/>
                  <a:pt x="2609774" y="2622980"/>
                </a:cubicBezTo>
                <a:cubicBezTo>
                  <a:pt x="2618608" y="2622980"/>
                  <a:pt x="2622980" y="2617971"/>
                  <a:pt x="2622980" y="2608135"/>
                </a:cubicBezTo>
                <a:lnTo>
                  <a:pt x="2622980" y="14845"/>
                </a:lnTo>
                <a:close/>
                <a:moveTo>
                  <a:pt x="0" y="2608135"/>
                </a:moveTo>
                <a:cubicBezTo>
                  <a:pt x="0" y="2618062"/>
                  <a:pt x="4372" y="2622980"/>
                  <a:pt x="13206" y="2622980"/>
                </a:cubicBezTo>
                <a:cubicBezTo>
                  <a:pt x="18671" y="2622980"/>
                  <a:pt x="24226" y="2620248"/>
                  <a:pt x="29691" y="2614692"/>
                </a:cubicBezTo>
                <a:lnTo>
                  <a:pt x="254283" y="2385090"/>
                </a:lnTo>
                <a:lnTo>
                  <a:pt x="254283" y="2385090"/>
                </a:lnTo>
                <a:lnTo>
                  <a:pt x="254283" y="236159"/>
                </a:lnTo>
                <a:lnTo>
                  <a:pt x="29691" y="8197"/>
                </a:lnTo>
                <a:cubicBezTo>
                  <a:pt x="24226" y="2732"/>
                  <a:pt x="18671" y="0"/>
                  <a:pt x="13206" y="0"/>
                </a:cubicBezTo>
                <a:cubicBezTo>
                  <a:pt x="4372" y="0"/>
                  <a:pt x="0" y="4918"/>
                  <a:pt x="0" y="14845"/>
                </a:cubicBezTo>
                <a:lnTo>
                  <a:pt x="0" y="2608135"/>
                </a:lnTo>
                <a:close/>
                <a:moveTo>
                  <a:pt x="584251" y="572138"/>
                </a:moveTo>
                <a:lnTo>
                  <a:pt x="2038638" y="572138"/>
                </a:lnTo>
                <a:lnTo>
                  <a:pt x="2243012" y="364303"/>
                </a:lnTo>
                <a:cubicBezTo>
                  <a:pt x="2248568" y="358838"/>
                  <a:pt x="2251300" y="353283"/>
                  <a:pt x="2251300" y="347727"/>
                </a:cubicBezTo>
                <a:cubicBezTo>
                  <a:pt x="2251300" y="338984"/>
                  <a:pt x="2246382" y="334521"/>
                  <a:pt x="2236455" y="334521"/>
                </a:cubicBezTo>
                <a:lnTo>
                  <a:pt x="386525" y="334521"/>
                </a:lnTo>
                <a:cubicBezTo>
                  <a:pt x="376598" y="334521"/>
                  <a:pt x="371680" y="338893"/>
                  <a:pt x="371680" y="347727"/>
                </a:cubicBezTo>
                <a:cubicBezTo>
                  <a:pt x="371680" y="353283"/>
                  <a:pt x="374412" y="358747"/>
                  <a:pt x="379968" y="364303"/>
                </a:cubicBezTo>
                <a:lnTo>
                  <a:pt x="584251" y="572138"/>
                </a:lnTo>
                <a:close/>
                <a:moveTo>
                  <a:pt x="379877" y="2258768"/>
                </a:moveTo>
                <a:cubicBezTo>
                  <a:pt x="374412" y="2264233"/>
                  <a:pt x="371589" y="2269789"/>
                  <a:pt x="371589" y="2275344"/>
                </a:cubicBezTo>
                <a:cubicBezTo>
                  <a:pt x="371589" y="2284087"/>
                  <a:pt x="376507" y="2288550"/>
                  <a:pt x="386434" y="2288550"/>
                </a:cubicBezTo>
                <a:lnTo>
                  <a:pt x="2236364" y="2288550"/>
                </a:lnTo>
                <a:cubicBezTo>
                  <a:pt x="2246291" y="2288550"/>
                  <a:pt x="2251209" y="2284179"/>
                  <a:pt x="2251209" y="2275344"/>
                </a:cubicBezTo>
                <a:cubicBezTo>
                  <a:pt x="2251209" y="2269789"/>
                  <a:pt x="2248477" y="2264324"/>
                  <a:pt x="2242921" y="2258768"/>
                </a:cubicBezTo>
                <a:lnTo>
                  <a:pt x="2038547" y="2050934"/>
                </a:lnTo>
                <a:lnTo>
                  <a:pt x="584251" y="2050934"/>
                </a:lnTo>
                <a:lnTo>
                  <a:pt x="379877" y="2258768"/>
                </a:lnTo>
                <a:close/>
                <a:moveTo>
                  <a:pt x="1929257" y="1940186"/>
                </a:moveTo>
                <a:cubicBezTo>
                  <a:pt x="1934812" y="1945650"/>
                  <a:pt x="1940277" y="1948382"/>
                  <a:pt x="1945741" y="1948382"/>
                </a:cubicBezTo>
                <a:cubicBezTo>
                  <a:pt x="1954576" y="1948382"/>
                  <a:pt x="1958947" y="1943464"/>
                  <a:pt x="1958947" y="1933537"/>
                </a:cubicBezTo>
                <a:lnTo>
                  <a:pt x="1958947" y="1933537"/>
                </a:lnTo>
                <a:lnTo>
                  <a:pt x="1958947" y="689443"/>
                </a:lnTo>
                <a:cubicBezTo>
                  <a:pt x="1958947" y="679516"/>
                  <a:pt x="1954576" y="674598"/>
                  <a:pt x="1945741" y="674598"/>
                </a:cubicBezTo>
                <a:cubicBezTo>
                  <a:pt x="1940277" y="674598"/>
                  <a:pt x="1934721" y="677330"/>
                  <a:pt x="1929257" y="682886"/>
                </a:cubicBezTo>
                <a:lnTo>
                  <a:pt x="1716139" y="899464"/>
                </a:lnTo>
                <a:lnTo>
                  <a:pt x="1716139" y="1723699"/>
                </a:lnTo>
                <a:lnTo>
                  <a:pt x="1929257" y="1940186"/>
                </a:lnTo>
                <a:close/>
                <a:moveTo>
                  <a:pt x="906841" y="1723608"/>
                </a:moveTo>
                <a:lnTo>
                  <a:pt x="906841" y="899373"/>
                </a:lnTo>
                <a:lnTo>
                  <a:pt x="693724" y="682795"/>
                </a:lnTo>
                <a:cubicBezTo>
                  <a:pt x="688168" y="677330"/>
                  <a:pt x="682703" y="674507"/>
                  <a:pt x="677239" y="674507"/>
                </a:cubicBezTo>
                <a:cubicBezTo>
                  <a:pt x="668405" y="674507"/>
                  <a:pt x="664033" y="679516"/>
                  <a:pt x="664033" y="689352"/>
                </a:cubicBezTo>
                <a:lnTo>
                  <a:pt x="664033" y="1933537"/>
                </a:lnTo>
                <a:lnTo>
                  <a:pt x="664033" y="1933537"/>
                </a:lnTo>
                <a:cubicBezTo>
                  <a:pt x="664033" y="1943464"/>
                  <a:pt x="668405" y="1948382"/>
                  <a:pt x="677239" y="1948382"/>
                </a:cubicBezTo>
                <a:cubicBezTo>
                  <a:pt x="682703" y="1948382"/>
                  <a:pt x="688259" y="1945650"/>
                  <a:pt x="693724" y="1940186"/>
                </a:cubicBezTo>
                <a:lnTo>
                  <a:pt x="906841" y="1723608"/>
                </a:lnTo>
                <a:close/>
                <a:moveTo>
                  <a:pt x="8914034" y="896185"/>
                </a:moveTo>
                <a:lnTo>
                  <a:pt x="8914034" y="911486"/>
                </a:lnTo>
                <a:lnTo>
                  <a:pt x="8951921" y="911486"/>
                </a:lnTo>
                <a:lnTo>
                  <a:pt x="8951921" y="1001104"/>
                </a:lnTo>
                <a:lnTo>
                  <a:pt x="8968862" y="1001104"/>
                </a:lnTo>
                <a:lnTo>
                  <a:pt x="8968862" y="911486"/>
                </a:lnTo>
                <a:lnTo>
                  <a:pt x="9006749" y="911486"/>
                </a:lnTo>
                <a:lnTo>
                  <a:pt x="9006749" y="896185"/>
                </a:lnTo>
                <a:lnTo>
                  <a:pt x="8914034" y="896185"/>
                </a:lnTo>
                <a:close/>
                <a:moveTo>
                  <a:pt x="9123690" y="896185"/>
                </a:moveTo>
                <a:lnTo>
                  <a:pt x="9084892" y="958298"/>
                </a:lnTo>
                <a:lnTo>
                  <a:pt x="9046458" y="896185"/>
                </a:lnTo>
                <a:lnTo>
                  <a:pt x="9029245" y="896185"/>
                </a:lnTo>
                <a:lnTo>
                  <a:pt x="9029245" y="1001195"/>
                </a:lnTo>
                <a:lnTo>
                  <a:pt x="9046458" y="1001195"/>
                </a:lnTo>
                <a:lnTo>
                  <a:pt x="9046458" y="933617"/>
                </a:lnTo>
                <a:cubicBezTo>
                  <a:pt x="9046458" y="932342"/>
                  <a:pt x="9046458" y="931067"/>
                  <a:pt x="9046367" y="929883"/>
                </a:cubicBezTo>
                <a:cubicBezTo>
                  <a:pt x="9046276" y="928608"/>
                  <a:pt x="9046185" y="927333"/>
                  <a:pt x="9046094" y="925876"/>
                </a:cubicBezTo>
                <a:cubicBezTo>
                  <a:pt x="9046914" y="928152"/>
                  <a:pt x="9048097" y="930429"/>
                  <a:pt x="9049646" y="932797"/>
                </a:cubicBezTo>
                <a:lnTo>
                  <a:pt x="9077606" y="977698"/>
                </a:lnTo>
                <a:lnTo>
                  <a:pt x="9091449" y="977698"/>
                </a:lnTo>
                <a:lnTo>
                  <a:pt x="9119137" y="932797"/>
                </a:lnTo>
                <a:cubicBezTo>
                  <a:pt x="9119865" y="931704"/>
                  <a:pt x="9120593" y="930520"/>
                  <a:pt x="9121322" y="929428"/>
                </a:cubicBezTo>
                <a:cubicBezTo>
                  <a:pt x="9122051" y="928335"/>
                  <a:pt x="9122779" y="927151"/>
                  <a:pt x="9123508" y="925876"/>
                </a:cubicBezTo>
                <a:cubicBezTo>
                  <a:pt x="9123326" y="927242"/>
                  <a:pt x="9123234" y="928608"/>
                  <a:pt x="9123234" y="929883"/>
                </a:cubicBezTo>
                <a:cubicBezTo>
                  <a:pt x="9123144" y="931158"/>
                  <a:pt x="9123144" y="932433"/>
                  <a:pt x="9123144" y="933617"/>
                </a:cubicBezTo>
                <a:lnTo>
                  <a:pt x="9123144" y="1001195"/>
                </a:lnTo>
                <a:lnTo>
                  <a:pt x="9140175" y="1001195"/>
                </a:lnTo>
                <a:lnTo>
                  <a:pt x="9140175" y="896185"/>
                </a:lnTo>
                <a:lnTo>
                  <a:pt x="9123690" y="896185"/>
                </a:lnTo>
                <a:lnTo>
                  <a:pt x="9123690" y="896185"/>
                </a:lnTo>
                <a:close/>
              </a:path>
            </a:pathLst>
          </a:custGeom>
          <a:solidFill>
            <a:schemeClr val="tx1"/>
          </a:solidFill>
          <a:ln w="9108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600017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raphic 7">
            <a:extLst>
              <a:ext uri="{FF2B5EF4-FFF2-40B4-BE49-F238E27FC236}">
                <a16:creationId xmlns:a16="http://schemas.microsoft.com/office/drawing/2014/main" id="{E3102624-0D6B-25A8-8C88-28F35D0B18B0}"/>
              </a:ext>
            </a:extLst>
          </p:cNvPr>
          <p:cNvSpPr>
            <a:spLocks noChangeAspect="1"/>
          </p:cNvSpPr>
          <p:nvPr userDrawn="1"/>
        </p:nvSpPr>
        <p:spPr>
          <a:xfrm>
            <a:off x="10114337" y="120642"/>
            <a:ext cx="1950720" cy="560127"/>
          </a:xfrm>
          <a:custGeom>
            <a:avLst/>
            <a:gdLst>
              <a:gd name="connsiteX0" fmla="*/ 3878914 w 9134892"/>
              <a:gd name="connsiteY0" fmla="*/ 896276 h 2622980"/>
              <a:gd name="connsiteX1" fmla="*/ 3572262 w 9134892"/>
              <a:gd name="connsiteY1" fmla="*/ 1386901 h 2622980"/>
              <a:gd name="connsiteX2" fmla="*/ 3268889 w 9134892"/>
              <a:gd name="connsiteY2" fmla="*/ 896276 h 2622980"/>
              <a:gd name="connsiteX3" fmla="*/ 3133004 w 9134892"/>
              <a:gd name="connsiteY3" fmla="*/ 896276 h 2622980"/>
              <a:gd name="connsiteX4" fmla="*/ 3133004 w 9134892"/>
              <a:gd name="connsiteY4" fmla="*/ 1725065 h 2622980"/>
              <a:gd name="connsiteX5" fmla="*/ 3268889 w 9134892"/>
              <a:gd name="connsiteY5" fmla="*/ 1725065 h 2622980"/>
              <a:gd name="connsiteX6" fmla="*/ 3268889 w 9134892"/>
              <a:gd name="connsiteY6" fmla="*/ 1191361 h 2622980"/>
              <a:gd name="connsiteX7" fmla="*/ 3268069 w 9134892"/>
              <a:gd name="connsiteY7" fmla="*/ 1161488 h 2622980"/>
              <a:gd name="connsiteX8" fmla="*/ 3265610 w 9134892"/>
              <a:gd name="connsiteY8" fmla="*/ 1129976 h 2622980"/>
              <a:gd name="connsiteX9" fmla="*/ 3293753 w 9134892"/>
              <a:gd name="connsiteY9" fmla="*/ 1184713 h 2622980"/>
              <a:gd name="connsiteX10" fmla="*/ 3514247 w 9134892"/>
              <a:gd name="connsiteY10" fmla="*/ 1539453 h 2622980"/>
              <a:gd name="connsiteX11" fmla="*/ 3623629 w 9134892"/>
              <a:gd name="connsiteY11" fmla="*/ 1539453 h 2622980"/>
              <a:gd name="connsiteX12" fmla="*/ 3842393 w 9134892"/>
              <a:gd name="connsiteY12" fmla="*/ 1184713 h 2622980"/>
              <a:gd name="connsiteX13" fmla="*/ 3859788 w 9134892"/>
              <a:gd name="connsiteY13" fmla="*/ 1158210 h 2622980"/>
              <a:gd name="connsiteX14" fmla="*/ 3877184 w 9134892"/>
              <a:gd name="connsiteY14" fmla="*/ 1130067 h 2622980"/>
              <a:gd name="connsiteX15" fmla="*/ 3874725 w 9134892"/>
              <a:gd name="connsiteY15" fmla="*/ 1161579 h 2622980"/>
              <a:gd name="connsiteX16" fmla="*/ 3873905 w 9134892"/>
              <a:gd name="connsiteY16" fmla="*/ 1191452 h 2622980"/>
              <a:gd name="connsiteX17" fmla="*/ 3873905 w 9134892"/>
              <a:gd name="connsiteY17" fmla="*/ 1725156 h 2622980"/>
              <a:gd name="connsiteX18" fmla="*/ 4008150 w 9134892"/>
              <a:gd name="connsiteY18" fmla="*/ 1725156 h 2622980"/>
              <a:gd name="connsiteX19" fmla="*/ 4008150 w 9134892"/>
              <a:gd name="connsiteY19" fmla="*/ 896367 h 2622980"/>
              <a:gd name="connsiteX20" fmla="*/ 3878914 w 9134892"/>
              <a:gd name="connsiteY20" fmla="*/ 896367 h 2622980"/>
              <a:gd name="connsiteX21" fmla="*/ 3878914 w 9134892"/>
              <a:gd name="connsiteY21" fmla="*/ 896276 h 2622980"/>
              <a:gd name="connsiteX22" fmla="*/ 4296587 w 9134892"/>
              <a:gd name="connsiteY22" fmla="*/ 1725065 h 2622980"/>
              <a:gd name="connsiteX23" fmla="*/ 4563439 w 9134892"/>
              <a:gd name="connsiteY23" fmla="*/ 1073600 h 2622980"/>
              <a:gd name="connsiteX24" fmla="*/ 4570907 w 9134892"/>
              <a:gd name="connsiteY24" fmla="*/ 1052835 h 2622980"/>
              <a:gd name="connsiteX25" fmla="*/ 4578376 w 9134892"/>
              <a:gd name="connsiteY25" fmla="*/ 1027152 h 2622980"/>
              <a:gd name="connsiteX26" fmla="*/ 4585844 w 9134892"/>
              <a:gd name="connsiteY26" fmla="*/ 1052835 h 2622980"/>
              <a:gd name="connsiteX27" fmla="*/ 4593312 w 9134892"/>
              <a:gd name="connsiteY27" fmla="*/ 1073600 h 2622980"/>
              <a:gd name="connsiteX28" fmla="*/ 4739215 w 9134892"/>
              <a:gd name="connsiteY28" fmla="*/ 1428340 h 2622980"/>
              <a:gd name="connsiteX29" fmla="*/ 4425915 w 9134892"/>
              <a:gd name="connsiteY29" fmla="*/ 1428340 h 2622980"/>
              <a:gd name="connsiteX30" fmla="*/ 4507154 w 9134892"/>
              <a:gd name="connsiteY30" fmla="*/ 1549380 h 2622980"/>
              <a:gd name="connsiteX31" fmla="*/ 4787303 w 9134892"/>
              <a:gd name="connsiteY31" fmla="*/ 1549380 h 2622980"/>
              <a:gd name="connsiteX32" fmla="*/ 4860255 w 9134892"/>
              <a:gd name="connsiteY32" fmla="*/ 1725065 h 2622980"/>
              <a:gd name="connsiteX33" fmla="*/ 5002788 w 9134892"/>
              <a:gd name="connsiteY33" fmla="*/ 1725065 h 2622980"/>
              <a:gd name="connsiteX34" fmla="*/ 4653058 w 9134892"/>
              <a:gd name="connsiteY34" fmla="*/ 896276 h 2622980"/>
              <a:gd name="connsiteX35" fmla="*/ 4507246 w 9134892"/>
              <a:gd name="connsiteY35" fmla="*/ 896276 h 2622980"/>
              <a:gd name="connsiteX36" fmla="*/ 4157515 w 9134892"/>
              <a:gd name="connsiteY36" fmla="*/ 1725065 h 2622980"/>
              <a:gd name="connsiteX37" fmla="*/ 4296587 w 9134892"/>
              <a:gd name="connsiteY37" fmla="*/ 1725065 h 2622980"/>
              <a:gd name="connsiteX38" fmla="*/ 4296587 w 9134892"/>
              <a:gd name="connsiteY38" fmla="*/ 1725065 h 2622980"/>
              <a:gd name="connsiteX39" fmla="*/ 6385135 w 9134892"/>
              <a:gd name="connsiteY39" fmla="*/ 1725065 h 2622980"/>
              <a:gd name="connsiteX40" fmla="*/ 6721660 w 9134892"/>
              <a:gd name="connsiteY40" fmla="*/ 896276 h 2622980"/>
              <a:gd name="connsiteX41" fmla="*/ 6575757 w 9134892"/>
              <a:gd name="connsiteY41" fmla="*/ 896276 h 2622980"/>
              <a:gd name="connsiteX42" fmla="*/ 6338686 w 9134892"/>
              <a:gd name="connsiteY42" fmla="*/ 1521146 h 2622980"/>
              <a:gd name="connsiteX43" fmla="*/ 6315462 w 9134892"/>
              <a:gd name="connsiteY43" fmla="*/ 1594098 h 2622980"/>
              <a:gd name="connsiteX44" fmla="*/ 6292238 w 9134892"/>
              <a:gd name="connsiteY44" fmla="*/ 1521146 h 2622980"/>
              <a:gd name="connsiteX45" fmla="*/ 6055168 w 9134892"/>
              <a:gd name="connsiteY45" fmla="*/ 896276 h 2622980"/>
              <a:gd name="connsiteX46" fmla="*/ 5902707 w 9134892"/>
              <a:gd name="connsiteY46" fmla="*/ 896276 h 2622980"/>
              <a:gd name="connsiteX47" fmla="*/ 6239232 w 9134892"/>
              <a:gd name="connsiteY47" fmla="*/ 1725065 h 2622980"/>
              <a:gd name="connsiteX48" fmla="*/ 6385135 w 9134892"/>
              <a:gd name="connsiteY48" fmla="*/ 1725065 h 2622980"/>
              <a:gd name="connsiteX49" fmla="*/ 6385135 w 9134892"/>
              <a:gd name="connsiteY49" fmla="*/ 1725065 h 2622980"/>
              <a:gd name="connsiteX50" fmla="*/ 7669758 w 9134892"/>
              <a:gd name="connsiteY50" fmla="*/ 896276 h 2622980"/>
              <a:gd name="connsiteX51" fmla="*/ 7669758 w 9134892"/>
              <a:gd name="connsiteY51" fmla="*/ 1725065 h 2622980"/>
              <a:gd name="connsiteX52" fmla="*/ 8210110 w 9134892"/>
              <a:gd name="connsiteY52" fmla="*/ 1725065 h 2622980"/>
              <a:gd name="connsiteX53" fmla="*/ 8210110 w 9134892"/>
              <a:gd name="connsiteY53" fmla="*/ 1602386 h 2622980"/>
              <a:gd name="connsiteX54" fmla="*/ 7805643 w 9134892"/>
              <a:gd name="connsiteY54" fmla="*/ 1602386 h 2622980"/>
              <a:gd name="connsiteX55" fmla="*/ 7805643 w 9134892"/>
              <a:gd name="connsiteY55" fmla="*/ 896276 h 2622980"/>
              <a:gd name="connsiteX56" fmla="*/ 7669758 w 9134892"/>
              <a:gd name="connsiteY56" fmla="*/ 896276 h 2622980"/>
              <a:gd name="connsiteX57" fmla="*/ 7669758 w 9134892"/>
              <a:gd name="connsiteY57" fmla="*/ 896276 h 2622980"/>
              <a:gd name="connsiteX58" fmla="*/ 8374228 w 9134892"/>
              <a:gd name="connsiteY58" fmla="*/ 896276 h 2622980"/>
              <a:gd name="connsiteX59" fmla="*/ 8374228 w 9134892"/>
              <a:gd name="connsiteY59" fmla="*/ 1725065 h 2622980"/>
              <a:gd name="connsiteX60" fmla="*/ 8919589 w 9134892"/>
              <a:gd name="connsiteY60" fmla="*/ 1725065 h 2622980"/>
              <a:gd name="connsiteX61" fmla="*/ 8919589 w 9134892"/>
              <a:gd name="connsiteY61" fmla="*/ 1602386 h 2622980"/>
              <a:gd name="connsiteX62" fmla="*/ 8510204 w 9134892"/>
              <a:gd name="connsiteY62" fmla="*/ 1602386 h 2622980"/>
              <a:gd name="connsiteX63" fmla="*/ 8510204 w 9134892"/>
              <a:gd name="connsiteY63" fmla="*/ 896276 h 2622980"/>
              <a:gd name="connsiteX64" fmla="*/ 8374228 w 9134892"/>
              <a:gd name="connsiteY64" fmla="*/ 896276 h 2622980"/>
              <a:gd name="connsiteX65" fmla="*/ 8374228 w 9134892"/>
              <a:gd name="connsiteY65" fmla="*/ 896276 h 2622980"/>
              <a:gd name="connsiteX66" fmla="*/ 7011736 w 9134892"/>
              <a:gd name="connsiteY66" fmla="*/ 1018955 h 2622980"/>
              <a:gd name="connsiteX67" fmla="*/ 7445985 w 9134892"/>
              <a:gd name="connsiteY67" fmla="*/ 1018955 h 2622980"/>
              <a:gd name="connsiteX68" fmla="*/ 7445985 w 9134892"/>
              <a:gd name="connsiteY68" fmla="*/ 896276 h 2622980"/>
              <a:gd name="connsiteX69" fmla="*/ 6877399 w 9134892"/>
              <a:gd name="connsiteY69" fmla="*/ 896276 h 2622980"/>
              <a:gd name="connsiteX70" fmla="*/ 6877399 w 9134892"/>
              <a:gd name="connsiteY70" fmla="*/ 1725065 h 2622980"/>
              <a:gd name="connsiteX71" fmla="*/ 7454273 w 9134892"/>
              <a:gd name="connsiteY71" fmla="*/ 1725065 h 2622980"/>
              <a:gd name="connsiteX72" fmla="*/ 7454273 w 9134892"/>
              <a:gd name="connsiteY72" fmla="*/ 1602386 h 2622980"/>
              <a:gd name="connsiteX73" fmla="*/ 7011736 w 9134892"/>
              <a:gd name="connsiteY73" fmla="*/ 1602386 h 2622980"/>
              <a:gd name="connsiteX74" fmla="*/ 7011736 w 9134892"/>
              <a:gd name="connsiteY74" fmla="*/ 1018955 h 2622980"/>
              <a:gd name="connsiteX75" fmla="*/ 7011736 w 9134892"/>
              <a:gd name="connsiteY75" fmla="*/ 1018955 h 2622980"/>
              <a:gd name="connsiteX76" fmla="*/ 5803344 w 9134892"/>
              <a:gd name="connsiteY76" fmla="*/ 1144913 h 2622980"/>
              <a:gd name="connsiteX77" fmla="*/ 5731212 w 9134892"/>
              <a:gd name="connsiteY77" fmla="*/ 962579 h 2622980"/>
              <a:gd name="connsiteX78" fmla="*/ 5490043 w 9134892"/>
              <a:gd name="connsiteY78" fmla="*/ 896276 h 2622980"/>
              <a:gd name="connsiteX79" fmla="*/ 5151879 w 9134892"/>
              <a:gd name="connsiteY79" fmla="*/ 896276 h 2622980"/>
              <a:gd name="connsiteX80" fmla="*/ 5151879 w 9134892"/>
              <a:gd name="connsiteY80" fmla="*/ 1725065 h 2622980"/>
              <a:gd name="connsiteX81" fmla="*/ 5287764 w 9134892"/>
              <a:gd name="connsiteY81" fmla="*/ 1725065 h 2622980"/>
              <a:gd name="connsiteX82" fmla="*/ 5287764 w 9134892"/>
              <a:gd name="connsiteY82" fmla="*/ 1018955 h 2622980"/>
              <a:gd name="connsiteX83" fmla="*/ 5494962 w 9134892"/>
              <a:gd name="connsiteY83" fmla="*/ 1018955 h 2622980"/>
              <a:gd name="connsiteX84" fmla="*/ 5662358 w 9134892"/>
              <a:gd name="connsiteY84" fmla="*/ 1156570 h 2622980"/>
              <a:gd name="connsiteX85" fmla="*/ 5481664 w 9134892"/>
              <a:gd name="connsiteY85" fmla="*/ 1304113 h 2622980"/>
              <a:gd name="connsiteX86" fmla="*/ 5372282 w 9134892"/>
              <a:gd name="connsiteY86" fmla="*/ 1304113 h 2622980"/>
              <a:gd name="connsiteX87" fmla="*/ 5294413 w 9134892"/>
              <a:gd name="connsiteY87" fmla="*/ 1423422 h 2622980"/>
              <a:gd name="connsiteX88" fmla="*/ 5478386 w 9134892"/>
              <a:gd name="connsiteY88" fmla="*/ 1423422 h 2622980"/>
              <a:gd name="connsiteX89" fmla="*/ 5707168 w 9134892"/>
              <a:gd name="connsiteY89" fmla="*/ 1725156 h 2622980"/>
              <a:gd name="connsiteX90" fmla="*/ 5871286 w 9134892"/>
              <a:gd name="connsiteY90" fmla="*/ 1725156 h 2622980"/>
              <a:gd name="connsiteX91" fmla="*/ 5621010 w 9134892"/>
              <a:gd name="connsiteY91" fmla="*/ 1393640 h 2622980"/>
              <a:gd name="connsiteX92" fmla="*/ 5803344 w 9134892"/>
              <a:gd name="connsiteY92" fmla="*/ 1144913 h 2622980"/>
              <a:gd name="connsiteX93" fmla="*/ 5803344 w 9134892"/>
              <a:gd name="connsiteY93" fmla="*/ 1144913 h 2622980"/>
              <a:gd name="connsiteX94" fmla="*/ 5803344 w 9134892"/>
              <a:gd name="connsiteY94" fmla="*/ 1144913 h 2622980"/>
              <a:gd name="connsiteX95" fmla="*/ 7387970 w 9134892"/>
              <a:gd name="connsiteY95" fmla="*/ 1247646 h 2622980"/>
              <a:gd name="connsiteX96" fmla="*/ 7020024 w 9134892"/>
              <a:gd name="connsiteY96" fmla="*/ 1247646 h 2622980"/>
              <a:gd name="connsiteX97" fmla="*/ 7102903 w 9134892"/>
              <a:gd name="connsiteY97" fmla="*/ 1370325 h 2622980"/>
              <a:gd name="connsiteX98" fmla="*/ 7387970 w 9134892"/>
              <a:gd name="connsiteY98" fmla="*/ 1370325 h 2622980"/>
              <a:gd name="connsiteX99" fmla="*/ 7387970 w 9134892"/>
              <a:gd name="connsiteY99" fmla="*/ 1247646 h 2622980"/>
              <a:gd name="connsiteX100" fmla="*/ 7387970 w 9134892"/>
              <a:gd name="connsiteY100" fmla="*/ 1247646 h 2622980"/>
              <a:gd name="connsiteX101" fmla="*/ 1019137 w 9134892"/>
              <a:gd name="connsiteY101" fmla="*/ 1011669 h 2622980"/>
              <a:gd name="connsiteX102" fmla="*/ 1293275 w 9134892"/>
              <a:gd name="connsiteY102" fmla="*/ 1292455 h 2622980"/>
              <a:gd name="connsiteX103" fmla="*/ 1311399 w 9134892"/>
              <a:gd name="connsiteY103" fmla="*/ 1302382 h 2622980"/>
              <a:gd name="connsiteX104" fmla="*/ 1329523 w 9134892"/>
              <a:gd name="connsiteY104" fmla="*/ 1292455 h 2622980"/>
              <a:gd name="connsiteX105" fmla="*/ 1603752 w 9134892"/>
              <a:gd name="connsiteY105" fmla="*/ 1011669 h 2622980"/>
              <a:gd name="connsiteX106" fmla="*/ 1613679 w 9134892"/>
              <a:gd name="connsiteY106" fmla="*/ 993545 h 2622980"/>
              <a:gd name="connsiteX107" fmla="*/ 1598834 w 9134892"/>
              <a:gd name="connsiteY107" fmla="*/ 980339 h 2622980"/>
              <a:gd name="connsiteX108" fmla="*/ 1024055 w 9134892"/>
              <a:gd name="connsiteY108" fmla="*/ 980339 h 2622980"/>
              <a:gd name="connsiteX109" fmla="*/ 1009210 w 9134892"/>
              <a:gd name="connsiteY109" fmla="*/ 993545 h 2622980"/>
              <a:gd name="connsiteX110" fmla="*/ 1019137 w 9134892"/>
              <a:gd name="connsiteY110" fmla="*/ 1011669 h 2622980"/>
              <a:gd name="connsiteX111" fmla="*/ 1019137 w 9134892"/>
              <a:gd name="connsiteY111" fmla="*/ 1011669 h 2622980"/>
              <a:gd name="connsiteX112" fmla="*/ 2622980 w 9134892"/>
              <a:gd name="connsiteY112" fmla="*/ 14845 h 2622980"/>
              <a:gd name="connsiteX113" fmla="*/ 2609774 w 9134892"/>
              <a:gd name="connsiteY113" fmla="*/ 0 h 2622980"/>
              <a:gd name="connsiteX114" fmla="*/ 2593289 w 9134892"/>
              <a:gd name="connsiteY114" fmla="*/ 8197 h 2622980"/>
              <a:gd name="connsiteX115" fmla="*/ 2368697 w 9134892"/>
              <a:gd name="connsiteY115" fmla="*/ 236159 h 2622980"/>
              <a:gd name="connsiteX116" fmla="*/ 2368697 w 9134892"/>
              <a:gd name="connsiteY116" fmla="*/ 2385090 h 2622980"/>
              <a:gd name="connsiteX117" fmla="*/ 2368697 w 9134892"/>
              <a:gd name="connsiteY117" fmla="*/ 2385090 h 2622980"/>
              <a:gd name="connsiteX118" fmla="*/ 2593289 w 9134892"/>
              <a:gd name="connsiteY118" fmla="*/ 2614692 h 2622980"/>
              <a:gd name="connsiteX119" fmla="*/ 2609774 w 9134892"/>
              <a:gd name="connsiteY119" fmla="*/ 2622980 h 2622980"/>
              <a:gd name="connsiteX120" fmla="*/ 2622980 w 9134892"/>
              <a:gd name="connsiteY120" fmla="*/ 2608135 h 2622980"/>
              <a:gd name="connsiteX121" fmla="*/ 2622980 w 9134892"/>
              <a:gd name="connsiteY121" fmla="*/ 14845 h 2622980"/>
              <a:gd name="connsiteX122" fmla="*/ 0 w 9134892"/>
              <a:gd name="connsiteY122" fmla="*/ 2608135 h 2622980"/>
              <a:gd name="connsiteX123" fmla="*/ 13206 w 9134892"/>
              <a:gd name="connsiteY123" fmla="*/ 2622980 h 2622980"/>
              <a:gd name="connsiteX124" fmla="*/ 29691 w 9134892"/>
              <a:gd name="connsiteY124" fmla="*/ 2614692 h 2622980"/>
              <a:gd name="connsiteX125" fmla="*/ 254283 w 9134892"/>
              <a:gd name="connsiteY125" fmla="*/ 2385090 h 2622980"/>
              <a:gd name="connsiteX126" fmla="*/ 254283 w 9134892"/>
              <a:gd name="connsiteY126" fmla="*/ 2385090 h 2622980"/>
              <a:gd name="connsiteX127" fmla="*/ 254283 w 9134892"/>
              <a:gd name="connsiteY127" fmla="*/ 236159 h 2622980"/>
              <a:gd name="connsiteX128" fmla="*/ 29691 w 9134892"/>
              <a:gd name="connsiteY128" fmla="*/ 8197 h 2622980"/>
              <a:gd name="connsiteX129" fmla="*/ 13206 w 9134892"/>
              <a:gd name="connsiteY129" fmla="*/ 0 h 2622980"/>
              <a:gd name="connsiteX130" fmla="*/ 0 w 9134892"/>
              <a:gd name="connsiteY130" fmla="*/ 14845 h 2622980"/>
              <a:gd name="connsiteX131" fmla="*/ 0 w 9134892"/>
              <a:gd name="connsiteY131" fmla="*/ 2608135 h 2622980"/>
              <a:gd name="connsiteX132" fmla="*/ 584251 w 9134892"/>
              <a:gd name="connsiteY132" fmla="*/ 572138 h 2622980"/>
              <a:gd name="connsiteX133" fmla="*/ 2038638 w 9134892"/>
              <a:gd name="connsiteY133" fmla="*/ 572138 h 2622980"/>
              <a:gd name="connsiteX134" fmla="*/ 2243012 w 9134892"/>
              <a:gd name="connsiteY134" fmla="*/ 364303 h 2622980"/>
              <a:gd name="connsiteX135" fmla="*/ 2251300 w 9134892"/>
              <a:gd name="connsiteY135" fmla="*/ 347727 h 2622980"/>
              <a:gd name="connsiteX136" fmla="*/ 2236455 w 9134892"/>
              <a:gd name="connsiteY136" fmla="*/ 334521 h 2622980"/>
              <a:gd name="connsiteX137" fmla="*/ 386525 w 9134892"/>
              <a:gd name="connsiteY137" fmla="*/ 334521 h 2622980"/>
              <a:gd name="connsiteX138" fmla="*/ 371680 w 9134892"/>
              <a:gd name="connsiteY138" fmla="*/ 347727 h 2622980"/>
              <a:gd name="connsiteX139" fmla="*/ 379968 w 9134892"/>
              <a:gd name="connsiteY139" fmla="*/ 364303 h 2622980"/>
              <a:gd name="connsiteX140" fmla="*/ 584251 w 9134892"/>
              <a:gd name="connsiteY140" fmla="*/ 572138 h 2622980"/>
              <a:gd name="connsiteX141" fmla="*/ 379877 w 9134892"/>
              <a:gd name="connsiteY141" fmla="*/ 2258768 h 2622980"/>
              <a:gd name="connsiteX142" fmla="*/ 371589 w 9134892"/>
              <a:gd name="connsiteY142" fmla="*/ 2275344 h 2622980"/>
              <a:gd name="connsiteX143" fmla="*/ 386434 w 9134892"/>
              <a:gd name="connsiteY143" fmla="*/ 2288550 h 2622980"/>
              <a:gd name="connsiteX144" fmla="*/ 2236364 w 9134892"/>
              <a:gd name="connsiteY144" fmla="*/ 2288550 h 2622980"/>
              <a:gd name="connsiteX145" fmla="*/ 2251209 w 9134892"/>
              <a:gd name="connsiteY145" fmla="*/ 2275344 h 2622980"/>
              <a:gd name="connsiteX146" fmla="*/ 2242921 w 9134892"/>
              <a:gd name="connsiteY146" fmla="*/ 2258768 h 2622980"/>
              <a:gd name="connsiteX147" fmla="*/ 2038547 w 9134892"/>
              <a:gd name="connsiteY147" fmla="*/ 2050934 h 2622980"/>
              <a:gd name="connsiteX148" fmla="*/ 584251 w 9134892"/>
              <a:gd name="connsiteY148" fmla="*/ 2050934 h 2622980"/>
              <a:gd name="connsiteX149" fmla="*/ 379877 w 9134892"/>
              <a:gd name="connsiteY149" fmla="*/ 2258768 h 2622980"/>
              <a:gd name="connsiteX150" fmla="*/ 1929257 w 9134892"/>
              <a:gd name="connsiteY150" fmla="*/ 1940186 h 2622980"/>
              <a:gd name="connsiteX151" fmla="*/ 1945741 w 9134892"/>
              <a:gd name="connsiteY151" fmla="*/ 1948382 h 2622980"/>
              <a:gd name="connsiteX152" fmla="*/ 1958947 w 9134892"/>
              <a:gd name="connsiteY152" fmla="*/ 1933537 h 2622980"/>
              <a:gd name="connsiteX153" fmla="*/ 1958947 w 9134892"/>
              <a:gd name="connsiteY153" fmla="*/ 1933537 h 2622980"/>
              <a:gd name="connsiteX154" fmla="*/ 1958947 w 9134892"/>
              <a:gd name="connsiteY154" fmla="*/ 689443 h 2622980"/>
              <a:gd name="connsiteX155" fmla="*/ 1945741 w 9134892"/>
              <a:gd name="connsiteY155" fmla="*/ 674598 h 2622980"/>
              <a:gd name="connsiteX156" fmla="*/ 1929257 w 9134892"/>
              <a:gd name="connsiteY156" fmla="*/ 682886 h 2622980"/>
              <a:gd name="connsiteX157" fmla="*/ 1716139 w 9134892"/>
              <a:gd name="connsiteY157" fmla="*/ 899464 h 2622980"/>
              <a:gd name="connsiteX158" fmla="*/ 1716139 w 9134892"/>
              <a:gd name="connsiteY158" fmla="*/ 1723699 h 2622980"/>
              <a:gd name="connsiteX159" fmla="*/ 1929257 w 9134892"/>
              <a:gd name="connsiteY159" fmla="*/ 1940186 h 2622980"/>
              <a:gd name="connsiteX160" fmla="*/ 906841 w 9134892"/>
              <a:gd name="connsiteY160" fmla="*/ 1723608 h 2622980"/>
              <a:gd name="connsiteX161" fmla="*/ 906841 w 9134892"/>
              <a:gd name="connsiteY161" fmla="*/ 899373 h 2622980"/>
              <a:gd name="connsiteX162" fmla="*/ 693724 w 9134892"/>
              <a:gd name="connsiteY162" fmla="*/ 682795 h 2622980"/>
              <a:gd name="connsiteX163" fmla="*/ 677239 w 9134892"/>
              <a:gd name="connsiteY163" fmla="*/ 674507 h 2622980"/>
              <a:gd name="connsiteX164" fmla="*/ 664033 w 9134892"/>
              <a:gd name="connsiteY164" fmla="*/ 689352 h 2622980"/>
              <a:gd name="connsiteX165" fmla="*/ 664033 w 9134892"/>
              <a:gd name="connsiteY165" fmla="*/ 1933537 h 2622980"/>
              <a:gd name="connsiteX166" fmla="*/ 664033 w 9134892"/>
              <a:gd name="connsiteY166" fmla="*/ 1933537 h 2622980"/>
              <a:gd name="connsiteX167" fmla="*/ 677239 w 9134892"/>
              <a:gd name="connsiteY167" fmla="*/ 1948382 h 2622980"/>
              <a:gd name="connsiteX168" fmla="*/ 693724 w 9134892"/>
              <a:gd name="connsiteY168" fmla="*/ 1940186 h 2622980"/>
              <a:gd name="connsiteX169" fmla="*/ 906841 w 9134892"/>
              <a:gd name="connsiteY169" fmla="*/ 1723608 h 2622980"/>
              <a:gd name="connsiteX170" fmla="*/ 8914034 w 9134892"/>
              <a:gd name="connsiteY170" fmla="*/ 896185 h 2622980"/>
              <a:gd name="connsiteX171" fmla="*/ 8914034 w 9134892"/>
              <a:gd name="connsiteY171" fmla="*/ 911486 h 2622980"/>
              <a:gd name="connsiteX172" fmla="*/ 8951921 w 9134892"/>
              <a:gd name="connsiteY172" fmla="*/ 911486 h 2622980"/>
              <a:gd name="connsiteX173" fmla="*/ 8951921 w 9134892"/>
              <a:gd name="connsiteY173" fmla="*/ 1001104 h 2622980"/>
              <a:gd name="connsiteX174" fmla="*/ 8968862 w 9134892"/>
              <a:gd name="connsiteY174" fmla="*/ 1001104 h 2622980"/>
              <a:gd name="connsiteX175" fmla="*/ 8968862 w 9134892"/>
              <a:gd name="connsiteY175" fmla="*/ 911486 h 2622980"/>
              <a:gd name="connsiteX176" fmla="*/ 9006749 w 9134892"/>
              <a:gd name="connsiteY176" fmla="*/ 911486 h 2622980"/>
              <a:gd name="connsiteX177" fmla="*/ 9006749 w 9134892"/>
              <a:gd name="connsiteY177" fmla="*/ 896185 h 2622980"/>
              <a:gd name="connsiteX178" fmla="*/ 8914034 w 9134892"/>
              <a:gd name="connsiteY178" fmla="*/ 896185 h 2622980"/>
              <a:gd name="connsiteX179" fmla="*/ 9123690 w 9134892"/>
              <a:gd name="connsiteY179" fmla="*/ 896185 h 2622980"/>
              <a:gd name="connsiteX180" fmla="*/ 9084892 w 9134892"/>
              <a:gd name="connsiteY180" fmla="*/ 958298 h 2622980"/>
              <a:gd name="connsiteX181" fmla="*/ 9046458 w 9134892"/>
              <a:gd name="connsiteY181" fmla="*/ 896185 h 2622980"/>
              <a:gd name="connsiteX182" fmla="*/ 9029245 w 9134892"/>
              <a:gd name="connsiteY182" fmla="*/ 896185 h 2622980"/>
              <a:gd name="connsiteX183" fmla="*/ 9029245 w 9134892"/>
              <a:gd name="connsiteY183" fmla="*/ 1001195 h 2622980"/>
              <a:gd name="connsiteX184" fmla="*/ 9046458 w 9134892"/>
              <a:gd name="connsiteY184" fmla="*/ 1001195 h 2622980"/>
              <a:gd name="connsiteX185" fmla="*/ 9046458 w 9134892"/>
              <a:gd name="connsiteY185" fmla="*/ 933617 h 2622980"/>
              <a:gd name="connsiteX186" fmla="*/ 9046367 w 9134892"/>
              <a:gd name="connsiteY186" fmla="*/ 929883 h 2622980"/>
              <a:gd name="connsiteX187" fmla="*/ 9046094 w 9134892"/>
              <a:gd name="connsiteY187" fmla="*/ 925876 h 2622980"/>
              <a:gd name="connsiteX188" fmla="*/ 9049646 w 9134892"/>
              <a:gd name="connsiteY188" fmla="*/ 932797 h 2622980"/>
              <a:gd name="connsiteX189" fmla="*/ 9077606 w 9134892"/>
              <a:gd name="connsiteY189" fmla="*/ 977698 h 2622980"/>
              <a:gd name="connsiteX190" fmla="*/ 9091449 w 9134892"/>
              <a:gd name="connsiteY190" fmla="*/ 977698 h 2622980"/>
              <a:gd name="connsiteX191" fmla="*/ 9119137 w 9134892"/>
              <a:gd name="connsiteY191" fmla="*/ 932797 h 2622980"/>
              <a:gd name="connsiteX192" fmla="*/ 9121322 w 9134892"/>
              <a:gd name="connsiteY192" fmla="*/ 929428 h 2622980"/>
              <a:gd name="connsiteX193" fmla="*/ 9123508 w 9134892"/>
              <a:gd name="connsiteY193" fmla="*/ 925876 h 2622980"/>
              <a:gd name="connsiteX194" fmla="*/ 9123234 w 9134892"/>
              <a:gd name="connsiteY194" fmla="*/ 929883 h 2622980"/>
              <a:gd name="connsiteX195" fmla="*/ 9123144 w 9134892"/>
              <a:gd name="connsiteY195" fmla="*/ 933617 h 2622980"/>
              <a:gd name="connsiteX196" fmla="*/ 9123144 w 9134892"/>
              <a:gd name="connsiteY196" fmla="*/ 1001195 h 2622980"/>
              <a:gd name="connsiteX197" fmla="*/ 9140175 w 9134892"/>
              <a:gd name="connsiteY197" fmla="*/ 1001195 h 2622980"/>
              <a:gd name="connsiteX198" fmla="*/ 9140175 w 9134892"/>
              <a:gd name="connsiteY198" fmla="*/ 896185 h 2622980"/>
              <a:gd name="connsiteX199" fmla="*/ 9123690 w 9134892"/>
              <a:gd name="connsiteY199" fmla="*/ 896185 h 2622980"/>
              <a:gd name="connsiteX200" fmla="*/ 9123690 w 9134892"/>
              <a:gd name="connsiteY200" fmla="*/ 896185 h 2622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</a:cxnLst>
            <a:rect l="l" t="t" r="r" b="b"/>
            <a:pathLst>
              <a:path w="9134892" h="2622980">
                <a:moveTo>
                  <a:pt x="3878914" y="896276"/>
                </a:moveTo>
                <a:lnTo>
                  <a:pt x="3572262" y="1386901"/>
                </a:lnTo>
                <a:lnTo>
                  <a:pt x="3268889" y="896276"/>
                </a:lnTo>
                <a:lnTo>
                  <a:pt x="3133004" y="896276"/>
                </a:lnTo>
                <a:lnTo>
                  <a:pt x="3133004" y="1725065"/>
                </a:lnTo>
                <a:lnTo>
                  <a:pt x="3268889" y="1725065"/>
                </a:lnTo>
                <a:lnTo>
                  <a:pt x="3268889" y="1191361"/>
                </a:lnTo>
                <a:cubicBezTo>
                  <a:pt x="3268889" y="1181434"/>
                  <a:pt x="3268616" y="1171416"/>
                  <a:pt x="3268069" y="1161488"/>
                </a:cubicBezTo>
                <a:cubicBezTo>
                  <a:pt x="3267523" y="1151561"/>
                  <a:pt x="3266703" y="1141087"/>
                  <a:pt x="3265610" y="1129976"/>
                </a:cubicBezTo>
                <a:cubicBezTo>
                  <a:pt x="3272259" y="1147645"/>
                  <a:pt x="3281640" y="1165951"/>
                  <a:pt x="3293753" y="1184713"/>
                </a:cubicBezTo>
                <a:lnTo>
                  <a:pt x="3514247" y="1539453"/>
                </a:lnTo>
                <a:lnTo>
                  <a:pt x="3623629" y="1539453"/>
                </a:lnTo>
                <a:lnTo>
                  <a:pt x="3842393" y="1184713"/>
                </a:lnTo>
                <a:cubicBezTo>
                  <a:pt x="3847857" y="1175878"/>
                  <a:pt x="3853686" y="1167044"/>
                  <a:pt x="3859788" y="1158210"/>
                </a:cubicBezTo>
                <a:cubicBezTo>
                  <a:pt x="3865890" y="1149375"/>
                  <a:pt x="3871628" y="1139995"/>
                  <a:pt x="3877184" y="1130067"/>
                </a:cubicBezTo>
                <a:cubicBezTo>
                  <a:pt x="3876091" y="1141179"/>
                  <a:pt x="3875271" y="1151652"/>
                  <a:pt x="3874725" y="1161579"/>
                </a:cubicBezTo>
                <a:cubicBezTo>
                  <a:pt x="3874178" y="1171507"/>
                  <a:pt x="3873905" y="1181434"/>
                  <a:pt x="3873905" y="1191452"/>
                </a:cubicBezTo>
                <a:lnTo>
                  <a:pt x="3873905" y="1725156"/>
                </a:lnTo>
                <a:lnTo>
                  <a:pt x="4008150" y="1725156"/>
                </a:lnTo>
                <a:lnTo>
                  <a:pt x="4008150" y="896367"/>
                </a:lnTo>
                <a:lnTo>
                  <a:pt x="3878914" y="896367"/>
                </a:lnTo>
                <a:lnTo>
                  <a:pt x="3878914" y="896276"/>
                </a:lnTo>
                <a:close/>
                <a:moveTo>
                  <a:pt x="4296587" y="1725065"/>
                </a:moveTo>
                <a:lnTo>
                  <a:pt x="4563439" y="1073600"/>
                </a:lnTo>
                <a:cubicBezTo>
                  <a:pt x="4565625" y="1066952"/>
                  <a:pt x="4568175" y="1060030"/>
                  <a:pt x="4570907" y="1052835"/>
                </a:cubicBezTo>
                <a:cubicBezTo>
                  <a:pt x="4573640" y="1045640"/>
                  <a:pt x="4576099" y="1037079"/>
                  <a:pt x="4578376" y="1027152"/>
                </a:cubicBezTo>
                <a:cubicBezTo>
                  <a:pt x="4580561" y="1037079"/>
                  <a:pt x="4583111" y="1045640"/>
                  <a:pt x="4585844" y="1052835"/>
                </a:cubicBezTo>
                <a:cubicBezTo>
                  <a:pt x="4588576" y="1060030"/>
                  <a:pt x="4591035" y="1066952"/>
                  <a:pt x="4593312" y="1073600"/>
                </a:cubicBezTo>
                <a:lnTo>
                  <a:pt x="4739215" y="1428340"/>
                </a:lnTo>
                <a:lnTo>
                  <a:pt x="4425915" y="1428340"/>
                </a:lnTo>
                <a:lnTo>
                  <a:pt x="4507154" y="1549380"/>
                </a:lnTo>
                <a:lnTo>
                  <a:pt x="4787303" y="1549380"/>
                </a:lnTo>
                <a:lnTo>
                  <a:pt x="4860255" y="1725065"/>
                </a:lnTo>
                <a:lnTo>
                  <a:pt x="5002788" y="1725065"/>
                </a:lnTo>
                <a:lnTo>
                  <a:pt x="4653058" y="896276"/>
                </a:lnTo>
                <a:lnTo>
                  <a:pt x="4507246" y="896276"/>
                </a:lnTo>
                <a:lnTo>
                  <a:pt x="4157515" y="1725065"/>
                </a:lnTo>
                <a:lnTo>
                  <a:pt x="4296587" y="1725065"/>
                </a:lnTo>
                <a:lnTo>
                  <a:pt x="4296587" y="1725065"/>
                </a:lnTo>
                <a:close/>
                <a:moveTo>
                  <a:pt x="6385135" y="1725065"/>
                </a:moveTo>
                <a:lnTo>
                  <a:pt x="6721660" y="896276"/>
                </a:lnTo>
                <a:lnTo>
                  <a:pt x="6575757" y="896276"/>
                </a:lnTo>
                <a:lnTo>
                  <a:pt x="6338686" y="1521146"/>
                </a:lnTo>
                <a:cubicBezTo>
                  <a:pt x="6330945" y="1542185"/>
                  <a:pt x="6323204" y="1566502"/>
                  <a:pt x="6315462" y="1594098"/>
                </a:cubicBezTo>
                <a:cubicBezTo>
                  <a:pt x="6307721" y="1566502"/>
                  <a:pt x="6299979" y="1542185"/>
                  <a:pt x="6292238" y="1521146"/>
                </a:cubicBezTo>
                <a:lnTo>
                  <a:pt x="6055168" y="896276"/>
                </a:lnTo>
                <a:lnTo>
                  <a:pt x="5902707" y="896276"/>
                </a:lnTo>
                <a:lnTo>
                  <a:pt x="6239232" y="1725065"/>
                </a:lnTo>
                <a:lnTo>
                  <a:pt x="6385135" y="1725065"/>
                </a:lnTo>
                <a:lnTo>
                  <a:pt x="6385135" y="1725065"/>
                </a:lnTo>
                <a:close/>
                <a:moveTo>
                  <a:pt x="7669758" y="896276"/>
                </a:moveTo>
                <a:lnTo>
                  <a:pt x="7669758" y="1725065"/>
                </a:lnTo>
                <a:lnTo>
                  <a:pt x="8210110" y="1725065"/>
                </a:lnTo>
                <a:lnTo>
                  <a:pt x="8210110" y="1602386"/>
                </a:lnTo>
                <a:lnTo>
                  <a:pt x="7805643" y="1602386"/>
                </a:lnTo>
                <a:lnTo>
                  <a:pt x="7805643" y="896276"/>
                </a:lnTo>
                <a:lnTo>
                  <a:pt x="7669758" y="896276"/>
                </a:lnTo>
                <a:lnTo>
                  <a:pt x="7669758" y="896276"/>
                </a:lnTo>
                <a:close/>
                <a:moveTo>
                  <a:pt x="8374228" y="896276"/>
                </a:moveTo>
                <a:lnTo>
                  <a:pt x="8374228" y="1725065"/>
                </a:lnTo>
                <a:lnTo>
                  <a:pt x="8919589" y="1725065"/>
                </a:lnTo>
                <a:lnTo>
                  <a:pt x="8919589" y="1602386"/>
                </a:lnTo>
                <a:lnTo>
                  <a:pt x="8510204" y="1602386"/>
                </a:lnTo>
                <a:lnTo>
                  <a:pt x="8510204" y="896276"/>
                </a:lnTo>
                <a:lnTo>
                  <a:pt x="8374228" y="896276"/>
                </a:lnTo>
                <a:lnTo>
                  <a:pt x="8374228" y="896276"/>
                </a:lnTo>
                <a:close/>
                <a:moveTo>
                  <a:pt x="7011736" y="1018955"/>
                </a:moveTo>
                <a:lnTo>
                  <a:pt x="7445985" y="1018955"/>
                </a:lnTo>
                <a:lnTo>
                  <a:pt x="7445985" y="896276"/>
                </a:lnTo>
                <a:lnTo>
                  <a:pt x="6877399" y="896276"/>
                </a:lnTo>
                <a:lnTo>
                  <a:pt x="6877399" y="1725065"/>
                </a:lnTo>
                <a:lnTo>
                  <a:pt x="7454273" y="1725065"/>
                </a:lnTo>
                <a:lnTo>
                  <a:pt x="7454273" y="1602386"/>
                </a:lnTo>
                <a:lnTo>
                  <a:pt x="7011736" y="1602386"/>
                </a:lnTo>
                <a:lnTo>
                  <a:pt x="7011736" y="1018955"/>
                </a:lnTo>
                <a:lnTo>
                  <a:pt x="7011736" y="1018955"/>
                </a:lnTo>
                <a:close/>
                <a:moveTo>
                  <a:pt x="5803344" y="1144913"/>
                </a:moveTo>
                <a:cubicBezTo>
                  <a:pt x="5803344" y="1067589"/>
                  <a:pt x="5779300" y="1006842"/>
                  <a:pt x="5731212" y="962579"/>
                </a:cubicBezTo>
                <a:cubicBezTo>
                  <a:pt x="5683124" y="918407"/>
                  <a:pt x="5602795" y="896276"/>
                  <a:pt x="5490043" y="896276"/>
                </a:cubicBezTo>
                <a:lnTo>
                  <a:pt x="5151879" y="896276"/>
                </a:lnTo>
                <a:lnTo>
                  <a:pt x="5151879" y="1725065"/>
                </a:lnTo>
                <a:lnTo>
                  <a:pt x="5287764" y="1725065"/>
                </a:lnTo>
                <a:lnTo>
                  <a:pt x="5287764" y="1018955"/>
                </a:lnTo>
                <a:lnTo>
                  <a:pt x="5494962" y="1018955"/>
                </a:lnTo>
                <a:cubicBezTo>
                  <a:pt x="5606529" y="1018955"/>
                  <a:pt x="5662358" y="1064857"/>
                  <a:pt x="5662358" y="1156570"/>
                </a:cubicBezTo>
                <a:cubicBezTo>
                  <a:pt x="5662358" y="1254932"/>
                  <a:pt x="5602066" y="1304113"/>
                  <a:pt x="5481664" y="1304113"/>
                </a:cubicBezTo>
                <a:lnTo>
                  <a:pt x="5372282" y="1304113"/>
                </a:lnTo>
                <a:lnTo>
                  <a:pt x="5294413" y="1423422"/>
                </a:lnTo>
                <a:lnTo>
                  <a:pt x="5478386" y="1423422"/>
                </a:lnTo>
                <a:lnTo>
                  <a:pt x="5707168" y="1725156"/>
                </a:lnTo>
                <a:lnTo>
                  <a:pt x="5871286" y="1725156"/>
                </a:lnTo>
                <a:lnTo>
                  <a:pt x="5621010" y="1393640"/>
                </a:lnTo>
                <a:cubicBezTo>
                  <a:pt x="5742596" y="1349378"/>
                  <a:pt x="5803344" y="1266499"/>
                  <a:pt x="5803344" y="1144913"/>
                </a:cubicBezTo>
                <a:lnTo>
                  <a:pt x="5803344" y="1144913"/>
                </a:lnTo>
                <a:lnTo>
                  <a:pt x="5803344" y="1144913"/>
                </a:lnTo>
                <a:close/>
                <a:moveTo>
                  <a:pt x="7387970" y="1247646"/>
                </a:moveTo>
                <a:lnTo>
                  <a:pt x="7020024" y="1247646"/>
                </a:lnTo>
                <a:lnTo>
                  <a:pt x="7102903" y="1370325"/>
                </a:lnTo>
                <a:lnTo>
                  <a:pt x="7387970" y="1370325"/>
                </a:lnTo>
                <a:lnTo>
                  <a:pt x="7387970" y="1247646"/>
                </a:lnTo>
                <a:lnTo>
                  <a:pt x="7387970" y="1247646"/>
                </a:lnTo>
                <a:close/>
                <a:moveTo>
                  <a:pt x="1019137" y="1011669"/>
                </a:moveTo>
                <a:lnTo>
                  <a:pt x="1293275" y="1292455"/>
                </a:lnTo>
                <a:cubicBezTo>
                  <a:pt x="1299923" y="1299104"/>
                  <a:pt x="1305934" y="1302382"/>
                  <a:pt x="1311399" y="1302382"/>
                </a:cubicBezTo>
                <a:cubicBezTo>
                  <a:pt x="1316955" y="1302382"/>
                  <a:pt x="1322966" y="1299104"/>
                  <a:pt x="1329523" y="1292455"/>
                </a:cubicBezTo>
                <a:lnTo>
                  <a:pt x="1603752" y="1011669"/>
                </a:lnTo>
                <a:cubicBezTo>
                  <a:pt x="1610401" y="1005020"/>
                  <a:pt x="1613679" y="999009"/>
                  <a:pt x="1613679" y="993545"/>
                </a:cubicBezTo>
                <a:cubicBezTo>
                  <a:pt x="1613679" y="984801"/>
                  <a:pt x="1608761" y="980339"/>
                  <a:pt x="1598834" y="980339"/>
                </a:cubicBezTo>
                <a:lnTo>
                  <a:pt x="1024055" y="980339"/>
                </a:lnTo>
                <a:cubicBezTo>
                  <a:pt x="1014128" y="980339"/>
                  <a:pt x="1009210" y="984801"/>
                  <a:pt x="1009210" y="993545"/>
                </a:cubicBezTo>
                <a:cubicBezTo>
                  <a:pt x="1009210" y="999100"/>
                  <a:pt x="1012489" y="1005111"/>
                  <a:pt x="1019137" y="1011669"/>
                </a:cubicBezTo>
                <a:lnTo>
                  <a:pt x="1019137" y="1011669"/>
                </a:lnTo>
                <a:close/>
                <a:moveTo>
                  <a:pt x="2622980" y="14845"/>
                </a:moveTo>
                <a:cubicBezTo>
                  <a:pt x="2622980" y="4918"/>
                  <a:pt x="2618608" y="0"/>
                  <a:pt x="2609774" y="0"/>
                </a:cubicBezTo>
                <a:cubicBezTo>
                  <a:pt x="2604310" y="0"/>
                  <a:pt x="2598754" y="2732"/>
                  <a:pt x="2593289" y="8197"/>
                </a:cubicBezTo>
                <a:lnTo>
                  <a:pt x="2368697" y="236159"/>
                </a:lnTo>
                <a:lnTo>
                  <a:pt x="2368697" y="2385090"/>
                </a:lnTo>
                <a:lnTo>
                  <a:pt x="2368697" y="2385090"/>
                </a:lnTo>
                <a:lnTo>
                  <a:pt x="2593289" y="2614692"/>
                </a:lnTo>
                <a:cubicBezTo>
                  <a:pt x="2598845" y="2620157"/>
                  <a:pt x="2604310" y="2622980"/>
                  <a:pt x="2609774" y="2622980"/>
                </a:cubicBezTo>
                <a:cubicBezTo>
                  <a:pt x="2618608" y="2622980"/>
                  <a:pt x="2622980" y="2617971"/>
                  <a:pt x="2622980" y="2608135"/>
                </a:cubicBezTo>
                <a:lnTo>
                  <a:pt x="2622980" y="14845"/>
                </a:lnTo>
                <a:close/>
                <a:moveTo>
                  <a:pt x="0" y="2608135"/>
                </a:moveTo>
                <a:cubicBezTo>
                  <a:pt x="0" y="2618062"/>
                  <a:pt x="4372" y="2622980"/>
                  <a:pt x="13206" y="2622980"/>
                </a:cubicBezTo>
                <a:cubicBezTo>
                  <a:pt x="18671" y="2622980"/>
                  <a:pt x="24226" y="2620248"/>
                  <a:pt x="29691" y="2614692"/>
                </a:cubicBezTo>
                <a:lnTo>
                  <a:pt x="254283" y="2385090"/>
                </a:lnTo>
                <a:lnTo>
                  <a:pt x="254283" y="2385090"/>
                </a:lnTo>
                <a:lnTo>
                  <a:pt x="254283" y="236159"/>
                </a:lnTo>
                <a:lnTo>
                  <a:pt x="29691" y="8197"/>
                </a:lnTo>
                <a:cubicBezTo>
                  <a:pt x="24226" y="2732"/>
                  <a:pt x="18671" y="0"/>
                  <a:pt x="13206" y="0"/>
                </a:cubicBezTo>
                <a:cubicBezTo>
                  <a:pt x="4372" y="0"/>
                  <a:pt x="0" y="4918"/>
                  <a:pt x="0" y="14845"/>
                </a:cubicBezTo>
                <a:lnTo>
                  <a:pt x="0" y="2608135"/>
                </a:lnTo>
                <a:close/>
                <a:moveTo>
                  <a:pt x="584251" y="572138"/>
                </a:moveTo>
                <a:lnTo>
                  <a:pt x="2038638" y="572138"/>
                </a:lnTo>
                <a:lnTo>
                  <a:pt x="2243012" y="364303"/>
                </a:lnTo>
                <a:cubicBezTo>
                  <a:pt x="2248568" y="358838"/>
                  <a:pt x="2251300" y="353283"/>
                  <a:pt x="2251300" y="347727"/>
                </a:cubicBezTo>
                <a:cubicBezTo>
                  <a:pt x="2251300" y="338984"/>
                  <a:pt x="2246382" y="334521"/>
                  <a:pt x="2236455" y="334521"/>
                </a:cubicBezTo>
                <a:lnTo>
                  <a:pt x="386525" y="334521"/>
                </a:lnTo>
                <a:cubicBezTo>
                  <a:pt x="376598" y="334521"/>
                  <a:pt x="371680" y="338893"/>
                  <a:pt x="371680" y="347727"/>
                </a:cubicBezTo>
                <a:cubicBezTo>
                  <a:pt x="371680" y="353283"/>
                  <a:pt x="374412" y="358747"/>
                  <a:pt x="379968" y="364303"/>
                </a:cubicBezTo>
                <a:lnTo>
                  <a:pt x="584251" y="572138"/>
                </a:lnTo>
                <a:close/>
                <a:moveTo>
                  <a:pt x="379877" y="2258768"/>
                </a:moveTo>
                <a:cubicBezTo>
                  <a:pt x="374412" y="2264233"/>
                  <a:pt x="371589" y="2269789"/>
                  <a:pt x="371589" y="2275344"/>
                </a:cubicBezTo>
                <a:cubicBezTo>
                  <a:pt x="371589" y="2284087"/>
                  <a:pt x="376507" y="2288550"/>
                  <a:pt x="386434" y="2288550"/>
                </a:cubicBezTo>
                <a:lnTo>
                  <a:pt x="2236364" y="2288550"/>
                </a:lnTo>
                <a:cubicBezTo>
                  <a:pt x="2246291" y="2288550"/>
                  <a:pt x="2251209" y="2284179"/>
                  <a:pt x="2251209" y="2275344"/>
                </a:cubicBezTo>
                <a:cubicBezTo>
                  <a:pt x="2251209" y="2269789"/>
                  <a:pt x="2248477" y="2264324"/>
                  <a:pt x="2242921" y="2258768"/>
                </a:cubicBezTo>
                <a:lnTo>
                  <a:pt x="2038547" y="2050934"/>
                </a:lnTo>
                <a:lnTo>
                  <a:pt x="584251" y="2050934"/>
                </a:lnTo>
                <a:lnTo>
                  <a:pt x="379877" y="2258768"/>
                </a:lnTo>
                <a:close/>
                <a:moveTo>
                  <a:pt x="1929257" y="1940186"/>
                </a:moveTo>
                <a:cubicBezTo>
                  <a:pt x="1934812" y="1945650"/>
                  <a:pt x="1940277" y="1948382"/>
                  <a:pt x="1945741" y="1948382"/>
                </a:cubicBezTo>
                <a:cubicBezTo>
                  <a:pt x="1954576" y="1948382"/>
                  <a:pt x="1958947" y="1943464"/>
                  <a:pt x="1958947" y="1933537"/>
                </a:cubicBezTo>
                <a:lnTo>
                  <a:pt x="1958947" y="1933537"/>
                </a:lnTo>
                <a:lnTo>
                  <a:pt x="1958947" y="689443"/>
                </a:lnTo>
                <a:cubicBezTo>
                  <a:pt x="1958947" y="679516"/>
                  <a:pt x="1954576" y="674598"/>
                  <a:pt x="1945741" y="674598"/>
                </a:cubicBezTo>
                <a:cubicBezTo>
                  <a:pt x="1940277" y="674598"/>
                  <a:pt x="1934721" y="677330"/>
                  <a:pt x="1929257" y="682886"/>
                </a:cubicBezTo>
                <a:lnTo>
                  <a:pt x="1716139" y="899464"/>
                </a:lnTo>
                <a:lnTo>
                  <a:pt x="1716139" y="1723699"/>
                </a:lnTo>
                <a:lnTo>
                  <a:pt x="1929257" y="1940186"/>
                </a:lnTo>
                <a:close/>
                <a:moveTo>
                  <a:pt x="906841" y="1723608"/>
                </a:moveTo>
                <a:lnTo>
                  <a:pt x="906841" y="899373"/>
                </a:lnTo>
                <a:lnTo>
                  <a:pt x="693724" y="682795"/>
                </a:lnTo>
                <a:cubicBezTo>
                  <a:pt x="688168" y="677330"/>
                  <a:pt x="682703" y="674507"/>
                  <a:pt x="677239" y="674507"/>
                </a:cubicBezTo>
                <a:cubicBezTo>
                  <a:pt x="668405" y="674507"/>
                  <a:pt x="664033" y="679516"/>
                  <a:pt x="664033" y="689352"/>
                </a:cubicBezTo>
                <a:lnTo>
                  <a:pt x="664033" y="1933537"/>
                </a:lnTo>
                <a:lnTo>
                  <a:pt x="664033" y="1933537"/>
                </a:lnTo>
                <a:cubicBezTo>
                  <a:pt x="664033" y="1943464"/>
                  <a:pt x="668405" y="1948382"/>
                  <a:pt x="677239" y="1948382"/>
                </a:cubicBezTo>
                <a:cubicBezTo>
                  <a:pt x="682703" y="1948382"/>
                  <a:pt x="688259" y="1945650"/>
                  <a:pt x="693724" y="1940186"/>
                </a:cubicBezTo>
                <a:lnTo>
                  <a:pt x="906841" y="1723608"/>
                </a:lnTo>
                <a:close/>
                <a:moveTo>
                  <a:pt x="8914034" y="896185"/>
                </a:moveTo>
                <a:lnTo>
                  <a:pt x="8914034" y="911486"/>
                </a:lnTo>
                <a:lnTo>
                  <a:pt x="8951921" y="911486"/>
                </a:lnTo>
                <a:lnTo>
                  <a:pt x="8951921" y="1001104"/>
                </a:lnTo>
                <a:lnTo>
                  <a:pt x="8968862" y="1001104"/>
                </a:lnTo>
                <a:lnTo>
                  <a:pt x="8968862" y="911486"/>
                </a:lnTo>
                <a:lnTo>
                  <a:pt x="9006749" y="911486"/>
                </a:lnTo>
                <a:lnTo>
                  <a:pt x="9006749" y="896185"/>
                </a:lnTo>
                <a:lnTo>
                  <a:pt x="8914034" y="896185"/>
                </a:lnTo>
                <a:close/>
                <a:moveTo>
                  <a:pt x="9123690" y="896185"/>
                </a:moveTo>
                <a:lnTo>
                  <a:pt x="9084892" y="958298"/>
                </a:lnTo>
                <a:lnTo>
                  <a:pt x="9046458" y="896185"/>
                </a:lnTo>
                <a:lnTo>
                  <a:pt x="9029245" y="896185"/>
                </a:lnTo>
                <a:lnTo>
                  <a:pt x="9029245" y="1001195"/>
                </a:lnTo>
                <a:lnTo>
                  <a:pt x="9046458" y="1001195"/>
                </a:lnTo>
                <a:lnTo>
                  <a:pt x="9046458" y="933617"/>
                </a:lnTo>
                <a:cubicBezTo>
                  <a:pt x="9046458" y="932342"/>
                  <a:pt x="9046458" y="931067"/>
                  <a:pt x="9046367" y="929883"/>
                </a:cubicBezTo>
                <a:cubicBezTo>
                  <a:pt x="9046276" y="928608"/>
                  <a:pt x="9046185" y="927333"/>
                  <a:pt x="9046094" y="925876"/>
                </a:cubicBezTo>
                <a:cubicBezTo>
                  <a:pt x="9046914" y="928152"/>
                  <a:pt x="9048097" y="930429"/>
                  <a:pt x="9049646" y="932797"/>
                </a:cubicBezTo>
                <a:lnTo>
                  <a:pt x="9077606" y="977698"/>
                </a:lnTo>
                <a:lnTo>
                  <a:pt x="9091449" y="977698"/>
                </a:lnTo>
                <a:lnTo>
                  <a:pt x="9119137" y="932797"/>
                </a:lnTo>
                <a:cubicBezTo>
                  <a:pt x="9119865" y="931704"/>
                  <a:pt x="9120593" y="930520"/>
                  <a:pt x="9121322" y="929428"/>
                </a:cubicBezTo>
                <a:cubicBezTo>
                  <a:pt x="9122051" y="928335"/>
                  <a:pt x="9122779" y="927151"/>
                  <a:pt x="9123508" y="925876"/>
                </a:cubicBezTo>
                <a:cubicBezTo>
                  <a:pt x="9123326" y="927242"/>
                  <a:pt x="9123234" y="928608"/>
                  <a:pt x="9123234" y="929883"/>
                </a:cubicBezTo>
                <a:cubicBezTo>
                  <a:pt x="9123144" y="931158"/>
                  <a:pt x="9123144" y="932433"/>
                  <a:pt x="9123144" y="933617"/>
                </a:cubicBezTo>
                <a:lnTo>
                  <a:pt x="9123144" y="1001195"/>
                </a:lnTo>
                <a:lnTo>
                  <a:pt x="9140175" y="1001195"/>
                </a:lnTo>
                <a:lnTo>
                  <a:pt x="9140175" y="896185"/>
                </a:lnTo>
                <a:lnTo>
                  <a:pt x="9123690" y="896185"/>
                </a:lnTo>
                <a:lnTo>
                  <a:pt x="9123690" y="896185"/>
                </a:lnTo>
                <a:close/>
              </a:path>
            </a:pathLst>
          </a:custGeom>
          <a:solidFill>
            <a:schemeClr val="tx1"/>
          </a:solidFill>
          <a:ln w="9108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284827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9ECAE-9FE8-47A9-93D9-15AEB4F9E7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2141" y="504457"/>
            <a:ext cx="10607040" cy="3901440"/>
          </a:xfrm>
        </p:spPr>
        <p:txBody>
          <a:bodyPr anchor="b"/>
          <a:lstStyle>
            <a:lvl1pPr marL="219451" indent="-609585">
              <a:defRPr sz="5333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“Click to edit Master title style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BB8800C4-D933-CC49-A5F5-E98A1DB034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700" y="4605015"/>
            <a:ext cx="10363200" cy="85344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Graphic 7">
            <a:extLst>
              <a:ext uri="{FF2B5EF4-FFF2-40B4-BE49-F238E27FC236}">
                <a16:creationId xmlns:a16="http://schemas.microsoft.com/office/drawing/2014/main" id="{587D7ADE-4EE1-4C15-E5AD-D7EE8230ADBA}"/>
              </a:ext>
            </a:extLst>
          </p:cNvPr>
          <p:cNvSpPr>
            <a:spLocks noChangeAspect="1"/>
          </p:cNvSpPr>
          <p:nvPr userDrawn="1"/>
        </p:nvSpPr>
        <p:spPr>
          <a:xfrm>
            <a:off x="10114337" y="120642"/>
            <a:ext cx="1950720" cy="560127"/>
          </a:xfrm>
          <a:custGeom>
            <a:avLst/>
            <a:gdLst>
              <a:gd name="connsiteX0" fmla="*/ 3878914 w 9134892"/>
              <a:gd name="connsiteY0" fmla="*/ 896276 h 2622980"/>
              <a:gd name="connsiteX1" fmla="*/ 3572262 w 9134892"/>
              <a:gd name="connsiteY1" fmla="*/ 1386901 h 2622980"/>
              <a:gd name="connsiteX2" fmla="*/ 3268889 w 9134892"/>
              <a:gd name="connsiteY2" fmla="*/ 896276 h 2622980"/>
              <a:gd name="connsiteX3" fmla="*/ 3133004 w 9134892"/>
              <a:gd name="connsiteY3" fmla="*/ 896276 h 2622980"/>
              <a:gd name="connsiteX4" fmla="*/ 3133004 w 9134892"/>
              <a:gd name="connsiteY4" fmla="*/ 1725065 h 2622980"/>
              <a:gd name="connsiteX5" fmla="*/ 3268889 w 9134892"/>
              <a:gd name="connsiteY5" fmla="*/ 1725065 h 2622980"/>
              <a:gd name="connsiteX6" fmla="*/ 3268889 w 9134892"/>
              <a:gd name="connsiteY6" fmla="*/ 1191361 h 2622980"/>
              <a:gd name="connsiteX7" fmla="*/ 3268069 w 9134892"/>
              <a:gd name="connsiteY7" fmla="*/ 1161488 h 2622980"/>
              <a:gd name="connsiteX8" fmla="*/ 3265610 w 9134892"/>
              <a:gd name="connsiteY8" fmla="*/ 1129976 h 2622980"/>
              <a:gd name="connsiteX9" fmla="*/ 3293753 w 9134892"/>
              <a:gd name="connsiteY9" fmla="*/ 1184713 h 2622980"/>
              <a:gd name="connsiteX10" fmla="*/ 3514247 w 9134892"/>
              <a:gd name="connsiteY10" fmla="*/ 1539453 h 2622980"/>
              <a:gd name="connsiteX11" fmla="*/ 3623629 w 9134892"/>
              <a:gd name="connsiteY11" fmla="*/ 1539453 h 2622980"/>
              <a:gd name="connsiteX12" fmla="*/ 3842393 w 9134892"/>
              <a:gd name="connsiteY12" fmla="*/ 1184713 h 2622980"/>
              <a:gd name="connsiteX13" fmla="*/ 3859788 w 9134892"/>
              <a:gd name="connsiteY13" fmla="*/ 1158210 h 2622980"/>
              <a:gd name="connsiteX14" fmla="*/ 3877184 w 9134892"/>
              <a:gd name="connsiteY14" fmla="*/ 1130067 h 2622980"/>
              <a:gd name="connsiteX15" fmla="*/ 3874725 w 9134892"/>
              <a:gd name="connsiteY15" fmla="*/ 1161579 h 2622980"/>
              <a:gd name="connsiteX16" fmla="*/ 3873905 w 9134892"/>
              <a:gd name="connsiteY16" fmla="*/ 1191452 h 2622980"/>
              <a:gd name="connsiteX17" fmla="*/ 3873905 w 9134892"/>
              <a:gd name="connsiteY17" fmla="*/ 1725156 h 2622980"/>
              <a:gd name="connsiteX18" fmla="*/ 4008150 w 9134892"/>
              <a:gd name="connsiteY18" fmla="*/ 1725156 h 2622980"/>
              <a:gd name="connsiteX19" fmla="*/ 4008150 w 9134892"/>
              <a:gd name="connsiteY19" fmla="*/ 896367 h 2622980"/>
              <a:gd name="connsiteX20" fmla="*/ 3878914 w 9134892"/>
              <a:gd name="connsiteY20" fmla="*/ 896367 h 2622980"/>
              <a:gd name="connsiteX21" fmla="*/ 3878914 w 9134892"/>
              <a:gd name="connsiteY21" fmla="*/ 896276 h 2622980"/>
              <a:gd name="connsiteX22" fmla="*/ 4296587 w 9134892"/>
              <a:gd name="connsiteY22" fmla="*/ 1725065 h 2622980"/>
              <a:gd name="connsiteX23" fmla="*/ 4563439 w 9134892"/>
              <a:gd name="connsiteY23" fmla="*/ 1073600 h 2622980"/>
              <a:gd name="connsiteX24" fmla="*/ 4570907 w 9134892"/>
              <a:gd name="connsiteY24" fmla="*/ 1052835 h 2622980"/>
              <a:gd name="connsiteX25" fmla="*/ 4578376 w 9134892"/>
              <a:gd name="connsiteY25" fmla="*/ 1027152 h 2622980"/>
              <a:gd name="connsiteX26" fmla="*/ 4585844 w 9134892"/>
              <a:gd name="connsiteY26" fmla="*/ 1052835 h 2622980"/>
              <a:gd name="connsiteX27" fmla="*/ 4593312 w 9134892"/>
              <a:gd name="connsiteY27" fmla="*/ 1073600 h 2622980"/>
              <a:gd name="connsiteX28" fmla="*/ 4739215 w 9134892"/>
              <a:gd name="connsiteY28" fmla="*/ 1428340 h 2622980"/>
              <a:gd name="connsiteX29" fmla="*/ 4425915 w 9134892"/>
              <a:gd name="connsiteY29" fmla="*/ 1428340 h 2622980"/>
              <a:gd name="connsiteX30" fmla="*/ 4507154 w 9134892"/>
              <a:gd name="connsiteY30" fmla="*/ 1549380 h 2622980"/>
              <a:gd name="connsiteX31" fmla="*/ 4787303 w 9134892"/>
              <a:gd name="connsiteY31" fmla="*/ 1549380 h 2622980"/>
              <a:gd name="connsiteX32" fmla="*/ 4860255 w 9134892"/>
              <a:gd name="connsiteY32" fmla="*/ 1725065 h 2622980"/>
              <a:gd name="connsiteX33" fmla="*/ 5002788 w 9134892"/>
              <a:gd name="connsiteY33" fmla="*/ 1725065 h 2622980"/>
              <a:gd name="connsiteX34" fmla="*/ 4653058 w 9134892"/>
              <a:gd name="connsiteY34" fmla="*/ 896276 h 2622980"/>
              <a:gd name="connsiteX35" fmla="*/ 4507246 w 9134892"/>
              <a:gd name="connsiteY35" fmla="*/ 896276 h 2622980"/>
              <a:gd name="connsiteX36" fmla="*/ 4157515 w 9134892"/>
              <a:gd name="connsiteY36" fmla="*/ 1725065 h 2622980"/>
              <a:gd name="connsiteX37" fmla="*/ 4296587 w 9134892"/>
              <a:gd name="connsiteY37" fmla="*/ 1725065 h 2622980"/>
              <a:gd name="connsiteX38" fmla="*/ 4296587 w 9134892"/>
              <a:gd name="connsiteY38" fmla="*/ 1725065 h 2622980"/>
              <a:gd name="connsiteX39" fmla="*/ 6385135 w 9134892"/>
              <a:gd name="connsiteY39" fmla="*/ 1725065 h 2622980"/>
              <a:gd name="connsiteX40" fmla="*/ 6721660 w 9134892"/>
              <a:gd name="connsiteY40" fmla="*/ 896276 h 2622980"/>
              <a:gd name="connsiteX41" fmla="*/ 6575757 w 9134892"/>
              <a:gd name="connsiteY41" fmla="*/ 896276 h 2622980"/>
              <a:gd name="connsiteX42" fmla="*/ 6338686 w 9134892"/>
              <a:gd name="connsiteY42" fmla="*/ 1521146 h 2622980"/>
              <a:gd name="connsiteX43" fmla="*/ 6315462 w 9134892"/>
              <a:gd name="connsiteY43" fmla="*/ 1594098 h 2622980"/>
              <a:gd name="connsiteX44" fmla="*/ 6292238 w 9134892"/>
              <a:gd name="connsiteY44" fmla="*/ 1521146 h 2622980"/>
              <a:gd name="connsiteX45" fmla="*/ 6055168 w 9134892"/>
              <a:gd name="connsiteY45" fmla="*/ 896276 h 2622980"/>
              <a:gd name="connsiteX46" fmla="*/ 5902707 w 9134892"/>
              <a:gd name="connsiteY46" fmla="*/ 896276 h 2622980"/>
              <a:gd name="connsiteX47" fmla="*/ 6239232 w 9134892"/>
              <a:gd name="connsiteY47" fmla="*/ 1725065 h 2622980"/>
              <a:gd name="connsiteX48" fmla="*/ 6385135 w 9134892"/>
              <a:gd name="connsiteY48" fmla="*/ 1725065 h 2622980"/>
              <a:gd name="connsiteX49" fmla="*/ 6385135 w 9134892"/>
              <a:gd name="connsiteY49" fmla="*/ 1725065 h 2622980"/>
              <a:gd name="connsiteX50" fmla="*/ 7669758 w 9134892"/>
              <a:gd name="connsiteY50" fmla="*/ 896276 h 2622980"/>
              <a:gd name="connsiteX51" fmla="*/ 7669758 w 9134892"/>
              <a:gd name="connsiteY51" fmla="*/ 1725065 h 2622980"/>
              <a:gd name="connsiteX52" fmla="*/ 8210110 w 9134892"/>
              <a:gd name="connsiteY52" fmla="*/ 1725065 h 2622980"/>
              <a:gd name="connsiteX53" fmla="*/ 8210110 w 9134892"/>
              <a:gd name="connsiteY53" fmla="*/ 1602386 h 2622980"/>
              <a:gd name="connsiteX54" fmla="*/ 7805643 w 9134892"/>
              <a:gd name="connsiteY54" fmla="*/ 1602386 h 2622980"/>
              <a:gd name="connsiteX55" fmla="*/ 7805643 w 9134892"/>
              <a:gd name="connsiteY55" fmla="*/ 896276 h 2622980"/>
              <a:gd name="connsiteX56" fmla="*/ 7669758 w 9134892"/>
              <a:gd name="connsiteY56" fmla="*/ 896276 h 2622980"/>
              <a:gd name="connsiteX57" fmla="*/ 7669758 w 9134892"/>
              <a:gd name="connsiteY57" fmla="*/ 896276 h 2622980"/>
              <a:gd name="connsiteX58" fmla="*/ 8374228 w 9134892"/>
              <a:gd name="connsiteY58" fmla="*/ 896276 h 2622980"/>
              <a:gd name="connsiteX59" fmla="*/ 8374228 w 9134892"/>
              <a:gd name="connsiteY59" fmla="*/ 1725065 h 2622980"/>
              <a:gd name="connsiteX60" fmla="*/ 8919589 w 9134892"/>
              <a:gd name="connsiteY60" fmla="*/ 1725065 h 2622980"/>
              <a:gd name="connsiteX61" fmla="*/ 8919589 w 9134892"/>
              <a:gd name="connsiteY61" fmla="*/ 1602386 h 2622980"/>
              <a:gd name="connsiteX62" fmla="*/ 8510204 w 9134892"/>
              <a:gd name="connsiteY62" fmla="*/ 1602386 h 2622980"/>
              <a:gd name="connsiteX63" fmla="*/ 8510204 w 9134892"/>
              <a:gd name="connsiteY63" fmla="*/ 896276 h 2622980"/>
              <a:gd name="connsiteX64" fmla="*/ 8374228 w 9134892"/>
              <a:gd name="connsiteY64" fmla="*/ 896276 h 2622980"/>
              <a:gd name="connsiteX65" fmla="*/ 8374228 w 9134892"/>
              <a:gd name="connsiteY65" fmla="*/ 896276 h 2622980"/>
              <a:gd name="connsiteX66" fmla="*/ 7011736 w 9134892"/>
              <a:gd name="connsiteY66" fmla="*/ 1018955 h 2622980"/>
              <a:gd name="connsiteX67" fmla="*/ 7445985 w 9134892"/>
              <a:gd name="connsiteY67" fmla="*/ 1018955 h 2622980"/>
              <a:gd name="connsiteX68" fmla="*/ 7445985 w 9134892"/>
              <a:gd name="connsiteY68" fmla="*/ 896276 h 2622980"/>
              <a:gd name="connsiteX69" fmla="*/ 6877399 w 9134892"/>
              <a:gd name="connsiteY69" fmla="*/ 896276 h 2622980"/>
              <a:gd name="connsiteX70" fmla="*/ 6877399 w 9134892"/>
              <a:gd name="connsiteY70" fmla="*/ 1725065 h 2622980"/>
              <a:gd name="connsiteX71" fmla="*/ 7454273 w 9134892"/>
              <a:gd name="connsiteY71" fmla="*/ 1725065 h 2622980"/>
              <a:gd name="connsiteX72" fmla="*/ 7454273 w 9134892"/>
              <a:gd name="connsiteY72" fmla="*/ 1602386 h 2622980"/>
              <a:gd name="connsiteX73" fmla="*/ 7011736 w 9134892"/>
              <a:gd name="connsiteY73" fmla="*/ 1602386 h 2622980"/>
              <a:gd name="connsiteX74" fmla="*/ 7011736 w 9134892"/>
              <a:gd name="connsiteY74" fmla="*/ 1018955 h 2622980"/>
              <a:gd name="connsiteX75" fmla="*/ 7011736 w 9134892"/>
              <a:gd name="connsiteY75" fmla="*/ 1018955 h 2622980"/>
              <a:gd name="connsiteX76" fmla="*/ 5803344 w 9134892"/>
              <a:gd name="connsiteY76" fmla="*/ 1144913 h 2622980"/>
              <a:gd name="connsiteX77" fmla="*/ 5731212 w 9134892"/>
              <a:gd name="connsiteY77" fmla="*/ 962579 h 2622980"/>
              <a:gd name="connsiteX78" fmla="*/ 5490043 w 9134892"/>
              <a:gd name="connsiteY78" fmla="*/ 896276 h 2622980"/>
              <a:gd name="connsiteX79" fmla="*/ 5151879 w 9134892"/>
              <a:gd name="connsiteY79" fmla="*/ 896276 h 2622980"/>
              <a:gd name="connsiteX80" fmla="*/ 5151879 w 9134892"/>
              <a:gd name="connsiteY80" fmla="*/ 1725065 h 2622980"/>
              <a:gd name="connsiteX81" fmla="*/ 5287764 w 9134892"/>
              <a:gd name="connsiteY81" fmla="*/ 1725065 h 2622980"/>
              <a:gd name="connsiteX82" fmla="*/ 5287764 w 9134892"/>
              <a:gd name="connsiteY82" fmla="*/ 1018955 h 2622980"/>
              <a:gd name="connsiteX83" fmla="*/ 5494962 w 9134892"/>
              <a:gd name="connsiteY83" fmla="*/ 1018955 h 2622980"/>
              <a:gd name="connsiteX84" fmla="*/ 5662358 w 9134892"/>
              <a:gd name="connsiteY84" fmla="*/ 1156570 h 2622980"/>
              <a:gd name="connsiteX85" fmla="*/ 5481664 w 9134892"/>
              <a:gd name="connsiteY85" fmla="*/ 1304113 h 2622980"/>
              <a:gd name="connsiteX86" fmla="*/ 5372282 w 9134892"/>
              <a:gd name="connsiteY86" fmla="*/ 1304113 h 2622980"/>
              <a:gd name="connsiteX87" fmla="*/ 5294413 w 9134892"/>
              <a:gd name="connsiteY87" fmla="*/ 1423422 h 2622980"/>
              <a:gd name="connsiteX88" fmla="*/ 5478386 w 9134892"/>
              <a:gd name="connsiteY88" fmla="*/ 1423422 h 2622980"/>
              <a:gd name="connsiteX89" fmla="*/ 5707168 w 9134892"/>
              <a:gd name="connsiteY89" fmla="*/ 1725156 h 2622980"/>
              <a:gd name="connsiteX90" fmla="*/ 5871286 w 9134892"/>
              <a:gd name="connsiteY90" fmla="*/ 1725156 h 2622980"/>
              <a:gd name="connsiteX91" fmla="*/ 5621010 w 9134892"/>
              <a:gd name="connsiteY91" fmla="*/ 1393640 h 2622980"/>
              <a:gd name="connsiteX92" fmla="*/ 5803344 w 9134892"/>
              <a:gd name="connsiteY92" fmla="*/ 1144913 h 2622980"/>
              <a:gd name="connsiteX93" fmla="*/ 5803344 w 9134892"/>
              <a:gd name="connsiteY93" fmla="*/ 1144913 h 2622980"/>
              <a:gd name="connsiteX94" fmla="*/ 5803344 w 9134892"/>
              <a:gd name="connsiteY94" fmla="*/ 1144913 h 2622980"/>
              <a:gd name="connsiteX95" fmla="*/ 7387970 w 9134892"/>
              <a:gd name="connsiteY95" fmla="*/ 1247646 h 2622980"/>
              <a:gd name="connsiteX96" fmla="*/ 7020024 w 9134892"/>
              <a:gd name="connsiteY96" fmla="*/ 1247646 h 2622980"/>
              <a:gd name="connsiteX97" fmla="*/ 7102903 w 9134892"/>
              <a:gd name="connsiteY97" fmla="*/ 1370325 h 2622980"/>
              <a:gd name="connsiteX98" fmla="*/ 7387970 w 9134892"/>
              <a:gd name="connsiteY98" fmla="*/ 1370325 h 2622980"/>
              <a:gd name="connsiteX99" fmla="*/ 7387970 w 9134892"/>
              <a:gd name="connsiteY99" fmla="*/ 1247646 h 2622980"/>
              <a:gd name="connsiteX100" fmla="*/ 7387970 w 9134892"/>
              <a:gd name="connsiteY100" fmla="*/ 1247646 h 2622980"/>
              <a:gd name="connsiteX101" fmla="*/ 1019137 w 9134892"/>
              <a:gd name="connsiteY101" fmla="*/ 1011669 h 2622980"/>
              <a:gd name="connsiteX102" fmla="*/ 1293275 w 9134892"/>
              <a:gd name="connsiteY102" fmla="*/ 1292455 h 2622980"/>
              <a:gd name="connsiteX103" fmla="*/ 1311399 w 9134892"/>
              <a:gd name="connsiteY103" fmla="*/ 1302382 h 2622980"/>
              <a:gd name="connsiteX104" fmla="*/ 1329523 w 9134892"/>
              <a:gd name="connsiteY104" fmla="*/ 1292455 h 2622980"/>
              <a:gd name="connsiteX105" fmla="*/ 1603752 w 9134892"/>
              <a:gd name="connsiteY105" fmla="*/ 1011669 h 2622980"/>
              <a:gd name="connsiteX106" fmla="*/ 1613679 w 9134892"/>
              <a:gd name="connsiteY106" fmla="*/ 993545 h 2622980"/>
              <a:gd name="connsiteX107" fmla="*/ 1598834 w 9134892"/>
              <a:gd name="connsiteY107" fmla="*/ 980339 h 2622980"/>
              <a:gd name="connsiteX108" fmla="*/ 1024055 w 9134892"/>
              <a:gd name="connsiteY108" fmla="*/ 980339 h 2622980"/>
              <a:gd name="connsiteX109" fmla="*/ 1009210 w 9134892"/>
              <a:gd name="connsiteY109" fmla="*/ 993545 h 2622980"/>
              <a:gd name="connsiteX110" fmla="*/ 1019137 w 9134892"/>
              <a:gd name="connsiteY110" fmla="*/ 1011669 h 2622980"/>
              <a:gd name="connsiteX111" fmla="*/ 1019137 w 9134892"/>
              <a:gd name="connsiteY111" fmla="*/ 1011669 h 2622980"/>
              <a:gd name="connsiteX112" fmla="*/ 2622980 w 9134892"/>
              <a:gd name="connsiteY112" fmla="*/ 14845 h 2622980"/>
              <a:gd name="connsiteX113" fmla="*/ 2609774 w 9134892"/>
              <a:gd name="connsiteY113" fmla="*/ 0 h 2622980"/>
              <a:gd name="connsiteX114" fmla="*/ 2593289 w 9134892"/>
              <a:gd name="connsiteY114" fmla="*/ 8197 h 2622980"/>
              <a:gd name="connsiteX115" fmla="*/ 2368697 w 9134892"/>
              <a:gd name="connsiteY115" fmla="*/ 236159 h 2622980"/>
              <a:gd name="connsiteX116" fmla="*/ 2368697 w 9134892"/>
              <a:gd name="connsiteY116" fmla="*/ 2385090 h 2622980"/>
              <a:gd name="connsiteX117" fmla="*/ 2368697 w 9134892"/>
              <a:gd name="connsiteY117" fmla="*/ 2385090 h 2622980"/>
              <a:gd name="connsiteX118" fmla="*/ 2593289 w 9134892"/>
              <a:gd name="connsiteY118" fmla="*/ 2614692 h 2622980"/>
              <a:gd name="connsiteX119" fmla="*/ 2609774 w 9134892"/>
              <a:gd name="connsiteY119" fmla="*/ 2622980 h 2622980"/>
              <a:gd name="connsiteX120" fmla="*/ 2622980 w 9134892"/>
              <a:gd name="connsiteY120" fmla="*/ 2608135 h 2622980"/>
              <a:gd name="connsiteX121" fmla="*/ 2622980 w 9134892"/>
              <a:gd name="connsiteY121" fmla="*/ 14845 h 2622980"/>
              <a:gd name="connsiteX122" fmla="*/ 0 w 9134892"/>
              <a:gd name="connsiteY122" fmla="*/ 2608135 h 2622980"/>
              <a:gd name="connsiteX123" fmla="*/ 13206 w 9134892"/>
              <a:gd name="connsiteY123" fmla="*/ 2622980 h 2622980"/>
              <a:gd name="connsiteX124" fmla="*/ 29691 w 9134892"/>
              <a:gd name="connsiteY124" fmla="*/ 2614692 h 2622980"/>
              <a:gd name="connsiteX125" fmla="*/ 254283 w 9134892"/>
              <a:gd name="connsiteY125" fmla="*/ 2385090 h 2622980"/>
              <a:gd name="connsiteX126" fmla="*/ 254283 w 9134892"/>
              <a:gd name="connsiteY126" fmla="*/ 2385090 h 2622980"/>
              <a:gd name="connsiteX127" fmla="*/ 254283 w 9134892"/>
              <a:gd name="connsiteY127" fmla="*/ 236159 h 2622980"/>
              <a:gd name="connsiteX128" fmla="*/ 29691 w 9134892"/>
              <a:gd name="connsiteY128" fmla="*/ 8197 h 2622980"/>
              <a:gd name="connsiteX129" fmla="*/ 13206 w 9134892"/>
              <a:gd name="connsiteY129" fmla="*/ 0 h 2622980"/>
              <a:gd name="connsiteX130" fmla="*/ 0 w 9134892"/>
              <a:gd name="connsiteY130" fmla="*/ 14845 h 2622980"/>
              <a:gd name="connsiteX131" fmla="*/ 0 w 9134892"/>
              <a:gd name="connsiteY131" fmla="*/ 2608135 h 2622980"/>
              <a:gd name="connsiteX132" fmla="*/ 584251 w 9134892"/>
              <a:gd name="connsiteY132" fmla="*/ 572138 h 2622980"/>
              <a:gd name="connsiteX133" fmla="*/ 2038638 w 9134892"/>
              <a:gd name="connsiteY133" fmla="*/ 572138 h 2622980"/>
              <a:gd name="connsiteX134" fmla="*/ 2243012 w 9134892"/>
              <a:gd name="connsiteY134" fmla="*/ 364303 h 2622980"/>
              <a:gd name="connsiteX135" fmla="*/ 2251300 w 9134892"/>
              <a:gd name="connsiteY135" fmla="*/ 347727 h 2622980"/>
              <a:gd name="connsiteX136" fmla="*/ 2236455 w 9134892"/>
              <a:gd name="connsiteY136" fmla="*/ 334521 h 2622980"/>
              <a:gd name="connsiteX137" fmla="*/ 386525 w 9134892"/>
              <a:gd name="connsiteY137" fmla="*/ 334521 h 2622980"/>
              <a:gd name="connsiteX138" fmla="*/ 371680 w 9134892"/>
              <a:gd name="connsiteY138" fmla="*/ 347727 h 2622980"/>
              <a:gd name="connsiteX139" fmla="*/ 379968 w 9134892"/>
              <a:gd name="connsiteY139" fmla="*/ 364303 h 2622980"/>
              <a:gd name="connsiteX140" fmla="*/ 584251 w 9134892"/>
              <a:gd name="connsiteY140" fmla="*/ 572138 h 2622980"/>
              <a:gd name="connsiteX141" fmla="*/ 379877 w 9134892"/>
              <a:gd name="connsiteY141" fmla="*/ 2258768 h 2622980"/>
              <a:gd name="connsiteX142" fmla="*/ 371589 w 9134892"/>
              <a:gd name="connsiteY142" fmla="*/ 2275344 h 2622980"/>
              <a:gd name="connsiteX143" fmla="*/ 386434 w 9134892"/>
              <a:gd name="connsiteY143" fmla="*/ 2288550 h 2622980"/>
              <a:gd name="connsiteX144" fmla="*/ 2236364 w 9134892"/>
              <a:gd name="connsiteY144" fmla="*/ 2288550 h 2622980"/>
              <a:gd name="connsiteX145" fmla="*/ 2251209 w 9134892"/>
              <a:gd name="connsiteY145" fmla="*/ 2275344 h 2622980"/>
              <a:gd name="connsiteX146" fmla="*/ 2242921 w 9134892"/>
              <a:gd name="connsiteY146" fmla="*/ 2258768 h 2622980"/>
              <a:gd name="connsiteX147" fmla="*/ 2038547 w 9134892"/>
              <a:gd name="connsiteY147" fmla="*/ 2050934 h 2622980"/>
              <a:gd name="connsiteX148" fmla="*/ 584251 w 9134892"/>
              <a:gd name="connsiteY148" fmla="*/ 2050934 h 2622980"/>
              <a:gd name="connsiteX149" fmla="*/ 379877 w 9134892"/>
              <a:gd name="connsiteY149" fmla="*/ 2258768 h 2622980"/>
              <a:gd name="connsiteX150" fmla="*/ 1929257 w 9134892"/>
              <a:gd name="connsiteY150" fmla="*/ 1940186 h 2622980"/>
              <a:gd name="connsiteX151" fmla="*/ 1945741 w 9134892"/>
              <a:gd name="connsiteY151" fmla="*/ 1948382 h 2622980"/>
              <a:gd name="connsiteX152" fmla="*/ 1958947 w 9134892"/>
              <a:gd name="connsiteY152" fmla="*/ 1933537 h 2622980"/>
              <a:gd name="connsiteX153" fmla="*/ 1958947 w 9134892"/>
              <a:gd name="connsiteY153" fmla="*/ 1933537 h 2622980"/>
              <a:gd name="connsiteX154" fmla="*/ 1958947 w 9134892"/>
              <a:gd name="connsiteY154" fmla="*/ 689443 h 2622980"/>
              <a:gd name="connsiteX155" fmla="*/ 1945741 w 9134892"/>
              <a:gd name="connsiteY155" fmla="*/ 674598 h 2622980"/>
              <a:gd name="connsiteX156" fmla="*/ 1929257 w 9134892"/>
              <a:gd name="connsiteY156" fmla="*/ 682886 h 2622980"/>
              <a:gd name="connsiteX157" fmla="*/ 1716139 w 9134892"/>
              <a:gd name="connsiteY157" fmla="*/ 899464 h 2622980"/>
              <a:gd name="connsiteX158" fmla="*/ 1716139 w 9134892"/>
              <a:gd name="connsiteY158" fmla="*/ 1723699 h 2622980"/>
              <a:gd name="connsiteX159" fmla="*/ 1929257 w 9134892"/>
              <a:gd name="connsiteY159" fmla="*/ 1940186 h 2622980"/>
              <a:gd name="connsiteX160" fmla="*/ 906841 w 9134892"/>
              <a:gd name="connsiteY160" fmla="*/ 1723608 h 2622980"/>
              <a:gd name="connsiteX161" fmla="*/ 906841 w 9134892"/>
              <a:gd name="connsiteY161" fmla="*/ 899373 h 2622980"/>
              <a:gd name="connsiteX162" fmla="*/ 693724 w 9134892"/>
              <a:gd name="connsiteY162" fmla="*/ 682795 h 2622980"/>
              <a:gd name="connsiteX163" fmla="*/ 677239 w 9134892"/>
              <a:gd name="connsiteY163" fmla="*/ 674507 h 2622980"/>
              <a:gd name="connsiteX164" fmla="*/ 664033 w 9134892"/>
              <a:gd name="connsiteY164" fmla="*/ 689352 h 2622980"/>
              <a:gd name="connsiteX165" fmla="*/ 664033 w 9134892"/>
              <a:gd name="connsiteY165" fmla="*/ 1933537 h 2622980"/>
              <a:gd name="connsiteX166" fmla="*/ 664033 w 9134892"/>
              <a:gd name="connsiteY166" fmla="*/ 1933537 h 2622980"/>
              <a:gd name="connsiteX167" fmla="*/ 677239 w 9134892"/>
              <a:gd name="connsiteY167" fmla="*/ 1948382 h 2622980"/>
              <a:gd name="connsiteX168" fmla="*/ 693724 w 9134892"/>
              <a:gd name="connsiteY168" fmla="*/ 1940186 h 2622980"/>
              <a:gd name="connsiteX169" fmla="*/ 906841 w 9134892"/>
              <a:gd name="connsiteY169" fmla="*/ 1723608 h 2622980"/>
              <a:gd name="connsiteX170" fmla="*/ 8914034 w 9134892"/>
              <a:gd name="connsiteY170" fmla="*/ 896185 h 2622980"/>
              <a:gd name="connsiteX171" fmla="*/ 8914034 w 9134892"/>
              <a:gd name="connsiteY171" fmla="*/ 911486 h 2622980"/>
              <a:gd name="connsiteX172" fmla="*/ 8951921 w 9134892"/>
              <a:gd name="connsiteY172" fmla="*/ 911486 h 2622980"/>
              <a:gd name="connsiteX173" fmla="*/ 8951921 w 9134892"/>
              <a:gd name="connsiteY173" fmla="*/ 1001104 h 2622980"/>
              <a:gd name="connsiteX174" fmla="*/ 8968862 w 9134892"/>
              <a:gd name="connsiteY174" fmla="*/ 1001104 h 2622980"/>
              <a:gd name="connsiteX175" fmla="*/ 8968862 w 9134892"/>
              <a:gd name="connsiteY175" fmla="*/ 911486 h 2622980"/>
              <a:gd name="connsiteX176" fmla="*/ 9006749 w 9134892"/>
              <a:gd name="connsiteY176" fmla="*/ 911486 h 2622980"/>
              <a:gd name="connsiteX177" fmla="*/ 9006749 w 9134892"/>
              <a:gd name="connsiteY177" fmla="*/ 896185 h 2622980"/>
              <a:gd name="connsiteX178" fmla="*/ 8914034 w 9134892"/>
              <a:gd name="connsiteY178" fmla="*/ 896185 h 2622980"/>
              <a:gd name="connsiteX179" fmla="*/ 9123690 w 9134892"/>
              <a:gd name="connsiteY179" fmla="*/ 896185 h 2622980"/>
              <a:gd name="connsiteX180" fmla="*/ 9084892 w 9134892"/>
              <a:gd name="connsiteY180" fmla="*/ 958298 h 2622980"/>
              <a:gd name="connsiteX181" fmla="*/ 9046458 w 9134892"/>
              <a:gd name="connsiteY181" fmla="*/ 896185 h 2622980"/>
              <a:gd name="connsiteX182" fmla="*/ 9029245 w 9134892"/>
              <a:gd name="connsiteY182" fmla="*/ 896185 h 2622980"/>
              <a:gd name="connsiteX183" fmla="*/ 9029245 w 9134892"/>
              <a:gd name="connsiteY183" fmla="*/ 1001195 h 2622980"/>
              <a:gd name="connsiteX184" fmla="*/ 9046458 w 9134892"/>
              <a:gd name="connsiteY184" fmla="*/ 1001195 h 2622980"/>
              <a:gd name="connsiteX185" fmla="*/ 9046458 w 9134892"/>
              <a:gd name="connsiteY185" fmla="*/ 933617 h 2622980"/>
              <a:gd name="connsiteX186" fmla="*/ 9046367 w 9134892"/>
              <a:gd name="connsiteY186" fmla="*/ 929883 h 2622980"/>
              <a:gd name="connsiteX187" fmla="*/ 9046094 w 9134892"/>
              <a:gd name="connsiteY187" fmla="*/ 925876 h 2622980"/>
              <a:gd name="connsiteX188" fmla="*/ 9049646 w 9134892"/>
              <a:gd name="connsiteY188" fmla="*/ 932797 h 2622980"/>
              <a:gd name="connsiteX189" fmla="*/ 9077606 w 9134892"/>
              <a:gd name="connsiteY189" fmla="*/ 977698 h 2622980"/>
              <a:gd name="connsiteX190" fmla="*/ 9091449 w 9134892"/>
              <a:gd name="connsiteY190" fmla="*/ 977698 h 2622980"/>
              <a:gd name="connsiteX191" fmla="*/ 9119137 w 9134892"/>
              <a:gd name="connsiteY191" fmla="*/ 932797 h 2622980"/>
              <a:gd name="connsiteX192" fmla="*/ 9121322 w 9134892"/>
              <a:gd name="connsiteY192" fmla="*/ 929428 h 2622980"/>
              <a:gd name="connsiteX193" fmla="*/ 9123508 w 9134892"/>
              <a:gd name="connsiteY193" fmla="*/ 925876 h 2622980"/>
              <a:gd name="connsiteX194" fmla="*/ 9123234 w 9134892"/>
              <a:gd name="connsiteY194" fmla="*/ 929883 h 2622980"/>
              <a:gd name="connsiteX195" fmla="*/ 9123144 w 9134892"/>
              <a:gd name="connsiteY195" fmla="*/ 933617 h 2622980"/>
              <a:gd name="connsiteX196" fmla="*/ 9123144 w 9134892"/>
              <a:gd name="connsiteY196" fmla="*/ 1001195 h 2622980"/>
              <a:gd name="connsiteX197" fmla="*/ 9140175 w 9134892"/>
              <a:gd name="connsiteY197" fmla="*/ 1001195 h 2622980"/>
              <a:gd name="connsiteX198" fmla="*/ 9140175 w 9134892"/>
              <a:gd name="connsiteY198" fmla="*/ 896185 h 2622980"/>
              <a:gd name="connsiteX199" fmla="*/ 9123690 w 9134892"/>
              <a:gd name="connsiteY199" fmla="*/ 896185 h 2622980"/>
              <a:gd name="connsiteX200" fmla="*/ 9123690 w 9134892"/>
              <a:gd name="connsiteY200" fmla="*/ 896185 h 2622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</a:cxnLst>
            <a:rect l="l" t="t" r="r" b="b"/>
            <a:pathLst>
              <a:path w="9134892" h="2622980">
                <a:moveTo>
                  <a:pt x="3878914" y="896276"/>
                </a:moveTo>
                <a:lnTo>
                  <a:pt x="3572262" y="1386901"/>
                </a:lnTo>
                <a:lnTo>
                  <a:pt x="3268889" y="896276"/>
                </a:lnTo>
                <a:lnTo>
                  <a:pt x="3133004" y="896276"/>
                </a:lnTo>
                <a:lnTo>
                  <a:pt x="3133004" y="1725065"/>
                </a:lnTo>
                <a:lnTo>
                  <a:pt x="3268889" y="1725065"/>
                </a:lnTo>
                <a:lnTo>
                  <a:pt x="3268889" y="1191361"/>
                </a:lnTo>
                <a:cubicBezTo>
                  <a:pt x="3268889" y="1181434"/>
                  <a:pt x="3268616" y="1171416"/>
                  <a:pt x="3268069" y="1161488"/>
                </a:cubicBezTo>
                <a:cubicBezTo>
                  <a:pt x="3267523" y="1151561"/>
                  <a:pt x="3266703" y="1141087"/>
                  <a:pt x="3265610" y="1129976"/>
                </a:cubicBezTo>
                <a:cubicBezTo>
                  <a:pt x="3272259" y="1147645"/>
                  <a:pt x="3281640" y="1165951"/>
                  <a:pt x="3293753" y="1184713"/>
                </a:cubicBezTo>
                <a:lnTo>
                  <a:pt x="3514247" y="1539453"/>
                </a:lnTo>
                <a:lnTo>
                  <a:pt x="3623629" y="1539453"/>
                </a:lnTo>
                <a:lnTo>
                  <a:pt x="3842393" y="1184713"/>
                </a:lnTo>
                <a:cubicBezTo>
                  <a:pt x="3847857" y="1175878"/>
                  <a:pt x="3853686" y="1167044"/>
                  <a:pt x="3859788" y="1158210"/>
                </a:cubicBezTo>
                <a:cubicBezTo>
                  <a:pt x="3865890" y="1149375"/>
                  <a:pt x="3871628" y="1139995"/>
                  <a:pt x="3877184" y="1130067"/>
                </a:cubicBezTo>
                <a:cubicBezTo>
                  <a:pt x="3876091" y="1141179"/>
                  <a:pt x="3875271" y="1151652"/>
                  <a:pt x="3874725" y="1161579"/>
                </a:cubicBezTo>
                <a:cubicBezTo>
                  <a:pt x="3874178" y="1171507"/>
                  <a:pt x="3873905" y="1181434"/>
                  <a:pt x="3873905" y="1191452"/>
                </a:cubicBezTo>
                <a:lnTo>
                  <a:pt x="3873905" y="1725156"/>
                </a:lnTo>
                <a:lnTo>
                  <a:pt x="4008150" y="1725156"/>
                </a:lnTo>
                <a:lnTo>
                  <a:pt x="4008150" y="896367"/>
                </a:lnTo>
                <a:lnTo>
                  <a:pt x="3878914" y="896367"/>
                </a:lnTo>
                <a:lnTo>
                  <a:pt x="3878914" y="896276"/>
                </a:lnTo>
                <a:close/>
                <a:moveTo>
                  <a:pt x="4296587" y="1725065"/>
                </a:moveTo>
                <a:lnTo>
                  <a:pt x="4563439" y="1073600"/>
                </a:lnTo>
                <a:cubicBezTo>
                  <a:pt x="4565625" y="1066952"/>
                  <a:pt x="4568175" y="1060030"/>
                  <a:pt x="4570907" y="1052835"/>
                </a:cubicBezTo>
                <a:cubicBezTo>
                  <a:pt x="4573640" y="1045640"/>
                  <a:pt x="4576099" y="1037079"/>
                  <a:pt x="4578376" y="1027152"/>
                </a:cubicBezTo>
                <a:cubicBezTo>
                  <a:pt x="4580561" y="1037079"/>
                  <a:pt x="4583111" y="1045640"/>
                  <a:pt x="4585844" y="1052835"/>
                </a:cubicBezTo>
                <a:cubicBezTo>
                  <a:pt x="4588576" y="1060030"/>
                  <a:pt x="4591035" y="1066952"/>
                  <a:pt x="4593312" y="1073600"/>
                </a:cubicBezTo>
                <a:lnTo>
                  <a:pt x="4739215" y="1428340"/>
                </a:lnTo>
                <a:lnTo>
                  <a:pt x="4425915" y="1428340"/>
                </a:lnTo>
                <a:lnTo>
                  <a:pt x="4507154" y="1549380"/>
                </a:lnTo>
                <a:lnTo>
                  <a:pt x="4787303" y="1549380"/>
                </a:lnTo>
                <a:lnTo>
                  <a:pt x="4860255" y="1725065"/>
                </a:lnTo>
                <a:lnTo>
                  <a:pt x="5002788" y="1725065"/>
                </a:lnTo>
                <a:lnTo>
                  <a:pt x="4653058" y="896276"/>
                </a:lnTo>
                <a:lnTo>
                  <a:pt x="4507246" y="896276"/>
                </a:lnTo>
                <a:lnTo>
                  <a:pt x="4157515" y="1725065"/>
                </a:lnTo>
                <a:lnTo>
                  <a:pt x="4296587" y="1725065"/>
                </a:lnTo>
                <a:lnTo>
                  <a:pt x="4296587" y="1725065"/>
                </a:lnTo>
                <a:close/>
                <a:moveTo>
                  <a:pt x="6385135" y="1725065"/>
                </a:moveTo>
                <a:lnTo>
                  <a:pt x="6721660" y="896276"/>
                </a:lnTo>
                <a:lnTo>
                  <a:pt x="6575757" y="896276"/>
                </a:lnTo>
                <a:lnTo>
                  <a:pt x="6338686" y="1521146"/>
                </a:lnTo>
                <a:cubicBezTo>
                  <a:pt x="6330945" y="1542185"/>
                  <a:pt x="6323204" y="1566502"/>
                  <a:pt x="6315462" y="1594098"/>
                </a:cubicBezTo>
                <a:cubicBezTo>
                  <a:pt x="6307721" y="1566502"/>
                  <a:pt x="6299979" y="1542185"/>
                  <a:pt x="6292238" y="1521146"/>
                </a:cubicBezTo>
                <a:lnTo>
                  <a:pt x="6055168" y="896276"/>
                </a:lnTo>
                <a:lnTo>
                  <a:pt x="5902707" y="896276"/>
                </a:lnTo>
                <a:lnTo>
                  <a:pt x="6239232" y="1725065"/>
                </a:lnTo>
                <a:lnTo>
                  <a:pt x="6385135" y="1725065"/>
                </a:lnTo>
                <a:lnTo>
                  <a:pt x="6385135" y="1725065"/>
                </a:lnTo>
                <a:close/>
                <a:moveTo>
                  <a:pt x="7669758" y="896276"/>
                </a:moveTo>
                <a:lnTo>
                  <a:pt x="7669758" y="1725065"/>
                </a:lnTo>
                <a:lnTo>
                  <a:pt x="8210110" y="1725065"/>
                </a:lnTo>
                <a:lnTo>
                  <a:pt x="8210110" y="1602386"/>
                </a:lnTo>
                <a:lnTo>
                  <a:pt x="7805643" y="1602386"/>
                </a:lnTo>
                <a:lnTo>
                  <a:pt x="7805643" y="896276"/>
                </a:lnTo>
                <a:lnTo>
                  <a:pt x="7669758" y="896276"/>
                </a:lnTo>
                <a:lnTo>
                  <a:pt x="7669758" y="896276"/>
                </a:lnTo>
                <a:close/>
                <a:moveTo>
                  <a:pt x="8374228" y="896276"/>
                </a:moveTo>
                <a:lnTo>
                  <a:pt x="8374228" y="1725065"/>
                </a:lnTo>
                <a:lnTo>
                  <a:pt x="8919589" y="1725065"/>
                </a:lnTo>
                <a:lnTo>
                  <a:pt x="8919589" y="1602386"/>
                </a:lnTo>
                <a:lnTo>
                  <a:pt x="8510204" y="1602386"/>
                </a:lnTo>
                <a:lnTo>
                  <a:pt x="8510204" y="896276"/>
                </a:lnTo>
                <a:lnTo>
                  <a:pt x="8374228" y="896276"/>
                </a:lnTo>
                <a:lnTo>
                  <a:pt x="8374228" y="896276"/>
                </a:lnTo>
                <a:close/>
                <a:moveTo>
                  <a:pt x="7011736" y="1018955"/>
                </a:moveTo>
                <a:lnTo>
                  <a:pt x="7445985" y="1018955"/>
                </a:lnTo>
                <a:lnTo>
                  <a:pt x="7445985" y="896276"/>
                </a:lnTo>
                <a:lnTo>
                  <a:pt x="6877399" y="896276"/>
                </a:lnTo>
                <a:lnTo>
                  <a:pt x="6877399" y="1725065"/>
                </a:lnTo>
                <a:lnTo>
                  <a:pt x="7454273" y="1725065"/>
                </a:lnTo>
                <a:lnTo>
                  <a:pt x="7454273" y="1602386"/>
                </a:lnTo>
                <a:lnTo>
                  <a:pt x="7011736" y="1602386"/>
                </a:lnTo>
                <a:lnTo>
                  <a:pt x="7011736" y="1018955"/>
                </a:lnTo>
                <a:lnTo>
                  <a:pt x="7011736" y="1018955"/>
                </a:lnTo>
                <a:close/>
                <a:moveTo>
                  <a:pt x="5803344" y="1144913"/>
                </a:moveTo>
                <a:cubicBezTo>
                  <a:pt x="5803344" y="1067589"/>
                  <a:pt x="5779300" y="1006842"/>
                  <a:pt x="5731212" y="962579"/>
                </a:cubicBezTo>
                <a:cubicBezTo>
                  <a:pt x="5683124" y="918407"/>
                  <a:pt x="5602795" y="896276"/>
                  <a:pt x="5490043" y="896276"/>
                </a:cubicBezTo>
                <a:lnTo>
                  <a:pt x="5151879" y="896276"/>
                </a:lnTo>
                <a:lnTo>
                  <a:pt x="5151879" y="1725065"/>
                </a:lnTo>
                <a:lnTo>
                  <a:pt x="5287764" y="1725065"/>
                </a:lnTo>
                <a:lnTo>
                  <a:pt x="5287764" y="1018955"/>
                </a:lnTo>
                <a:lnTo>
                  <a:pt x="5494962" y="1018955"/>
                </a:lnTo>
                <a:cubicBezTo>
                  <a:pt x="5606529" y="1018955"/>
                  <a:pt x="5662358" y="1064857"/>
                  <a:pt x="5662358" y="1156570"/>
                </a:cubicBezTo>
                <a:cubicBezTo>
                  <a:pt x="5662358" y="1254932"/>
                  <a:pt x="5602066" y="1304113"/>
                  <a:pt x="5481664" y="1304113"/>
                </a:cubicBezTo>
                <a:lnTo>
                  <a:pt x="5372282" y="1304113"/>
                </a:lnTo>
                <a:lnTo>
                  <a:pt x="5294413" y="1423422"/>
                </a:lnTo>
                <a:lnTo>
                  <a:pt x="5478386" y="1423422"/>
                </a:lnTo>
                <a:lnTo>
                  <a:pt x="5707168" y="1725156"/>
                </a:lnTo>
                <a:lnTo>
                  <a:pt x="5871286" y="1725156"/>
                </a:lnTo>
                <a:lnTo>
                  <a:pt x="5621010" y="1393640"/>
                </a:lnTo>
                <a:cubicBezTo>
                  <a:pt x="5742596" y="1349378"/>
                  <a:pt x="5803344" y="1266499"/>
                  <a:pt x="5803344" y="1144913"/>
                </a:cubicBezTo>
                <a:lnTo>
                  <a:pt x="5803344" y="1144913"/>
                </a:lnTo>
                <a:lnTo>
                  <a:pt x="5803344" y="1144913"/>
                </a:lnTo>
                <a:close/>
                <a:moveTo>
                  <a:pt x="7387970" y="1247646"/>
                </a:moveTo>
                <a:lnTo>
                  <a:pt x="7020024" y="1247646"/>
                </a:lnTo>
                <a:lnTo>
                  <a:pt x="7102903" y="1370325"/>
                </a:lnTo>
                <a:lnTo>
                  <a:pt x="7387970" y="1370325"/>
                </a:lnTo>
                <a:lnTo>
                  <a:pt x="7387970" y="1247646"/>
                </a:lnTo>
                <a:lnTo>
                  <a:pt x="7387970" y="1247646"/>
                </a:lnTo>
                <a:close/>
                <a:moveTo>
                  <a:pt x="1019137" y="1011669"/>
                </a:moveTo>
                <a:lnTo>
                  <a:pt x="1293275" y="1292455"/>
                </a:lnTo>
                <a:cubicBezTo>
                  <a:pt x="1299923" y="1299104"/>
                  <a:pt x="1305934" y="1302382"/>
                  <a:pt x="1311399" y="1302382"/>
                </a:cubicBezTo>
                <a:cubicBezTo>
                  <a:pt x="1316955" y="1302382"/>
                  <a:pt x="1322966" y="1299104"/>
                  <a:pt x="1329523" y="1292455"/>
                </a:cubicBezTo>
                <a:lnTo>
                  <a:pt x="1603752" y="1011669"/>
                </a:lnTo>
                <a:cubicBezTo>
                  <a:pt x="1610401" y="1005020"/>
                  <a:pt x="1613679" y="999009"/>
                  <a:pt x="1613679" y="993545"/>
                </a:cubicBezTo>
                <a:cubicBezTo>
                  <a:pt x="1613679" y="984801"/>
                  <a:pt x="1608761" y="980339"/>
                  <a:pt x="1598834" y="980339"/>
                </a:cubicBezTo>
                <a:lnTo>
                  <a:pt x="1024055" y="980339"/>
                </a:lnTo>
                <a:cubicBezTo>
                  <a:pt x="1014128" y="980339"/>
                  <a:pt x="1009210" y="984801"/>
                  <a:pt x="1009210" y="993545"/>
                </a:cubicBezTo>
                <a:cubicBezTo>
                  <a:pt x="1009210" y="999100"/>
                  <a:pt x="1012489" y="1005111"/>
                  <a:pt x="1019137" y="1011669"/>
                </a:cubicBezTo>
                <a:lnTo>
                  <a:pt x="1019137" y="1011669"/>
                </a:lnTo>
                <a:close/>
                <a:moveTo>
                  <a:pt x="2622980" y="14845"/>
                </a:moveTo>
                <a:cubicBezTo>
                  <a:pt x="2622980" y="4918"/>
                  <a:pt x="2618608" y="0"/>
                  <a:pt x="2609774" y="0"/>
                </a:cubicBezTo>
                <a:cubicBezTo>
                  <a:pt x="2604310" y="0"/>
                  <a:pt x="2598754" y="2732"/>
                  <a:pt x="2593289" y="8197"/>
                </a:cubicBezTo>
                <a:lnTo>
                  <a:pt x="2368697" y="236159"/>
                </a:lnTo>
                <a:lnTo>
                  <a:pt x="2368697" y="2385090"/>
                </a:lnTo>
                <a:lnTo>
                  <a:pt x="2368697" y="2385090"/>
                </a:lnTo>
                <a:lnTo>
                  <a:pt x="2593289" y="2614692"/>
                </a:lnTo>
                <a:cubicBezTo>
                  <a:pt x="2598845" y="2620157"/>
                  <a:pt x="2604310" y="2622980"/>
                  <a:pt x="2609774" y="2622980"/>
                </a:cubicBezTo>
                <a:cubicBezTo>
                  <a:pt x="2618608" y="2622980"/>
                  <a:pt x="2622980" y="2617971"/>
                  <a:pt x="2622980" y="2608135"/>
                </a:cubicBezTo>
                <a:lnTo>
                  <a:pt x="2622980" y="14845"/>
                </a:lnTo>
                <a:close/>
                <a:moveTo>
                  <a:pt x="0" y="2608135"/>
                </a:moveTo>
                <a:cubicBezTo>
                  <a:pt x="0" y="2618062"/>
                  <a:pt x="4372" y="2622980"/>
                  <a:pt x="13206" y="2622980"/>
                </a:cubicBezTo>
                <a:cubicBezTo>
                  <a:pt x="18671" y="2622980"/>
                  <a:pt x="24226" y="2620248"/>
                  <a:pt x="29691" y="2614692"/>
                </a:cubicBezTo>
                <a:lnTo>
                  <a:pt x="254283" y="2385090"/>
                </a:lnTo>
                <a:lnTo>
                  <a:pt x="254283" y="2385090"/>
                </a:lnTo>
                <a:lnTo>
                  <a:pt x="254283" y="236159"/>
                </a:lnTo>
                <a:lnTo>
                  <a:pt x="29691" y="8197"/>
                </a:lnTo>
                <a:cubicBezTo>
                  <a:pt x="24226" y="2732"/>
                  <a:pt x="18671" y="0"/>
                  <a:pt x="13206" y="0"/>
                </a:cubicBezTo>
                <a:cubicBezTo>
                  <a:pt x="4372" y="0"/>
                  <a:pt x="0" y="4918"/>
                  <a:pt x="0" y="14845"/>
                </a:cubicBezTo>
                <a:lnTo>
                  <a:pt x="0" y="2608135"/>
                </a:lnTo>
                <a:close/>
                <a:moveTo>
                  <a:pt x="584251" y="572138"/>
                </a:moveTo>
                <a:lnTo>
                  <a:pt x="2038638" y="572138"/>
                </a:lnTo>
                <a:lnTo>
                  <a:pt x="2243012" y="364303"/>
                </a:lnTo>
                <a:cubicBezTo>
                  <a:pt x="2248568" y="358838"/>
                  <a:pt x="2251300" y="353283"/>
                  <a:pt x="2251300" y="347727"/>
                </a:cubicBezTo>
                <a:cubicBezTo>
                  <a:pt x="2251300" y="338984"/>
                  <a:pt x="2246382" y="334521"/>
                  <a:pt x="2236455" y="334521"/>
                </a:cubicBezTo>
                <a:lnTo>
                  <a:pt x="386525" y="334521"/>
                </a:lnTo>
                <a:cubicBezTo>
                  <a:pt x="376598" y="334521"/>
                  <a:pt x="371680" y="338893"/>
                  <a:pt x="371680" y="347727"/>
                </a:cubicBezTo>
                <a:cubicBezTo>
                  <a:pt x="371680" y="353283"/>
                  <a:pt x="374412" y="358747"/>
                  <a:pt x="379968" y="364303"/>
                </a:cubicBezTo>
                <a:lnTo>
                  <a:pt x="584251" y="572138"/>
                </a:lnTo>
                <a:close/>
                <a:moveTo>
                  <a:pt x="379877" y="2258768"/>
                </a:moveTo>
                <a:cubicBezTo>
                  <a:pt x="374412" y="2264233"/>
                  <a:pt x="371589" y="2269789"/>
                  <a:pt x="371589" y="2275344"/>
                </a:cubicBezTo>
                <a:cubicBezTo>
                  <a:pt x="371589" y="2284087"/>
                  <a:pt x="376507" y="2288550"/>
                  <a:pt x="386434" y="2288550"/>
                </a:cubicBezTo>
                <a:lnTo>
                  <a:pt x="2236364" y="2288550"/>
                </a:lnTo>
                <a:cubicBezTo>
                  <a:pt x="2246291" y="2288550"/>
                  <a:pt x="2251209" y="2284179"/>
                  <a:pt x="2251209" y="2275344"/>
                </a:cubicBezTo>
                <a:cubicBezTo>
                  <a:pt x="2251209" y="2269789"/>
                  <a:pt x="2248477" y="2264324"/>
                  <a:pt x="2242921" y="2258768"/>
                </a:cubicBezTo>
                <a:lnTo>
                  <a:pt x="2038547" y="2050934"/>
                </a:lnTo>
                <a:lnTo>
                  <a:pt x="584251" y="2050934"/>
                </a:lnTo>
                <a:lnTo>
                  <a:pt x="379877" y="2258768"/>
                </a:lnTo>
                <a:close/>
                <a:moveTo>
                  <a:pt x="1929257" y="1940186"/>
                </a:moveTo>
                <a:cubicBezTo>
                  <a:pt x="1934812" y="1945650"/>
                  <a:pt x="1940277" y="1948382"/>
                  <a:pt x="1945741" y="1948382"/>
                </a:cubicBezTo>
                <a:cubicBezTo>
                  <a:pt x="1954576" y="1948382"/>
                  <a:pt x="1958947" y="1943464"/>
                  <a:pt x="1958947" y="1933537"/>
                </a:cubicBezTo>
                <a:lnTo>
                  <a:pt x="1958947" y="1933537"/>
                </a:lnTo>
                <a:lnTo>
                  <a:pt x="1958947" y="689443"/>
                </a:lnTo>
                <a:cubicBezTo>
                  <a:pt x="1958947" y="679516"/>
                  <a:pt x="1954576" y="674598"/>
                  <a:pt x="1945741" y="674598"/>
                </a:cubicBezTo>
                <a:cubicBezTo>
                  <a:pt x="1940277" y="674598"/>
                  <a:pt x="1934721" y="677330"/>
                  <a:pt x="1929257" y="682886"/>
                </a:cubicBezTo>
                <a:lnTo>
                  <a:pt x="1716139" y="899464"/>
                </a:lnTo>
                <a:lnTo>
                  <a:pt x="1716139" y="1723699"/>
                </a:lnTo>
                <a:lnTo>
                  <a:pt x="1929257" y="1940186"/>
                </a:lnTo>
                <a:close/>
                <a:moveTo>
                  <a:pt x="906841" y="1723608"/>
                </a:moveTo>
                <a:lnTo>
                  <a:pt x="906841" y="899373"/>
                </a:lnTo>
                <a:lnTo>
                  <a:pt x="693724" y="682795"/>
                </a:lnTo>
                <a:cubicBezTo>
                  <a:pt x="688168" y="677330"/>
                  <a:pt x="682703" y="674507"/>
                  <a:pt x="677239" y="674507"/>
                </a:cubicBezTo>
                <a:cubicBezTo>
                  <a:pt x="668405" y="674507"/>
                  <a:pt x="664033" y="679516"/>
                  <a:pt x="664033" y="689352"/>
                </a:cubicBezTo>
                <a:lnTo>
                  <a:pt x="664033" y="1933537"/>
                </a:lnTo>
                <a:lnTo>
                  <a:pt x="664033" y="1933537"/>
                </a:lnTo>
                <a:cubicBezTo>
                  <a:pt x="664033" y="1943464"/>
                  <a:pt x="668405" y="1948382"/>
                  <a:pt x="677239" y="1948382"/>
                </a:cubicBezTo>
                <a:cubicBezTo>
                  <a:pt x="682703" y="1948382"/>
                  <a:pt x="688259" y="1945650"/>
                  <a:pt x="693724" y="1940186"/>
                </a:cubicBezTo>
                <a:lnTo>
                  <a:pt x="906841" y="1723608"/>
                </a:lnTo>
                <a:close/>
                <a:moveTo>
                  <a:pt x="8914034" y="896185"/>
                </a:moveTo>
                <a:lnTo>
                  <a:pt x="8914034" y="911486"/>
                </a:lnTo>
                <a:lnTo>
                  <a:pt x="8951921" y="911486"/>
                </a:lnTo>
                <a:lnTo>
                  <a:pt x="8951921" y="1001104"/>
                </a:lnTo>
                <a:lnTo>
                  <a:pt x="8968862" y="1001104"/>
                </a:lnTo>
                <a:lnTo>
                  <a:pt x="8968862" y="911486"/>
                </a:lnTo>
                <a:lnTo>
                  <a:pt x="9006749" y="911486"/>
                </a:lnTo>
                <a:lnTo>
                  <a:pt x="9006749" y="896185"/>
                </a:lnTo>
                <a:lnTo>
                  <a:pt x="8914034" y="896185"/>
                </a:lnTo>
                <a:close/>
                <a:moveTo>
                  <a:pt x="9123690" y="896185"/>
                </a:moveTo>
                <a:lnTo>
                  <a:pt x="9084892" y="958298"/>
                </a:lnTo>
                <a:lnTo>
                  <a:pt x="9046458" y="896185"/>
                </a:lnTo>
                <a:lnTo>
                  <a:pt x="9029245" y="896185"/>
                </a:lnTo>
                <a:lnTo>
                  <a:pt x="9029245" y="1001195"/>
                </a:lnTo>
                <a:lnTo>
                  <a:pt x="9046458" y="1001195"/>
                </a:lnTo>
                <a:lnTo>
                  <a:pt x="9046458" y="933617"/>
                </a:lnTo>
                <a:cubicBezTo>
                  <a:pt x="9046458" y="932342"/>
                  <a:pt x="9046458" y="931067"/>
                  <a:pt x="9046367" y="929883"/>
                </a:cubicBezTo>
                <a:cubicBezTo>
                  <a:pt x="9046276" y="928608"/>
                  <a:pt x="9046185" y="927333"/>
                  <a:pt x="9046094" y="925876"/>
                </a:cubicBezTo>
                <a:cubicBezTo>
                  <a:pt x="9046914" y="928152"/>
                  <a:pt x="9048097" y="930429"/>
                  <a:pt x="9049646" y="932797"/>
                </a:cubicBezTo>
                <a:lnTo>
                  <a:pt x="9077606" y="977698"/>
                </a:lnTo>
                <a:lnTo>
                  <a:pt x="9091449" y="977698"/>
                </a:lnTo>
                <a:lnTo>
                  <a:pt x="9119137" y="932797"/>
                </a:lnTo>
                <a:cubicBezTo>
                  <a:pt x="9119865" y="931704"/>
                  <a:pt x="9120593" y="930520"/>
                  <a:pt x="9121322" y="929428"/>
                </a:cubicBezTo>
                <a:cubicBezTo>
                  <a:pt x="9122051" y="928335"/>
                  <a:pt x="9122779" y="927151"/>
                  <a:pt x="9123508" y="925876"/>
                </a:cubicBezTo>
                <a:cubicBezTo>
                  <a:pt x="9123326" y="927242"/>
                  <a:pt x="9123234" y="928608"/>
                  <a:pt x="9123234" y="929883"/>
                </a:cubicBezTo>
                <a:cubicBezTo>
                  <a:pt x="9123144" y="931158"/>
                  <a:pt x="9123144" y="932433"/>
                  <a:pt x="9123144" y="933617"/>
                </a:cubicBezTo>
                <a:lnTo>
                  <a:pt x="9123144" y="1001195"/>
                </a:lnTo>
                <a:lnTo>
                  <a:pt x="9140175" y="1001195"/>
                </a:lnTo>
                <a:lnTo>
                  <a:pt x="9140175" y="896185"/>
                </a:lnTo>
                <a:lnTo>
                  <a:pt x="9123690" y="896185"/>
                </a:lnTo>
                <a:lnTo>
                  <a:pt x="9123690" y="896185"/>
                </a:lnTo>
                <a:close/>
              </a:path>
            </a:pathLst>
          </a:custGeom>
          <a:solidFill>
            <a:schemeClr val="tx1"/>
          </a:solidFill>
          <a:ln w="9108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786298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a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8F9DE04-7BA5-814E-A082-C850894550BF}"/>
              </a:ext>
            </a:extLst>
          </p:cNvPr>
          <p:cNvGrpSpPr/>
          <p:nvPr/>
        </p:nvGrpSpPr>
        <p:grpSpPr>
          <a:xfrm>
            <a:off x="-4271" y="3048"/>
            <a:ext cx="12200545" cy="6851904"/>
            <a:chOff x="-3204" y="2286"/>
            <a:chExt cx="9150409" cy="5138928"/>
          </a:xfrm>
        </p:grpSpPr>
        <p:sp>
          <p:nvSpPr>
            <p:cNvPr id="8" name="Graphic 14">
              <a:extLst>
                <a:ext uri="{FF2B5EF4-FFF2-40B4-BE49-F238E27FC236}">
                  <a16:creationId xmlns:a16="http://schemas.microsoft.com/office/drawing/2014/main" id="{74FDEE15-F83F-6245-8CCA-1D416E5A6196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-3204" y="2286"/>
              <a:ext cx="9150409" cy="5138928"/>
            </a:xfrm>
            <a:custGeom>
              <a:avLst/>
              <a:gdLst>
                <a:gd name="connsiteX0" fmla="*/ 1534859 w 6858380"/>
                <a:gd name="connsiteY0" fmla="*/ 3492365 h 3851710"/>
                <a:gd name="connsiteX1" fmla="*/ 1174814 w 6858380"/>
                <a:gd name="connsiteY1" fmla="*/ 3851521 h 3851710"/>
                <a:gd name="connsiteX2" fmla="*/ 1154621 w 6858380"/>
                <a:gd name="connsiteY2" fmla="*/ 3851521 h 3851710"/>
                <a:gd name="connsiteX3" fmla="*/ 1514666 w 6858380"/>
                <a:gd name="connsiteY3" fmla="*/ 3492365 h 3851710"/>
                <a:gd name="connsiteX4" fmla="*/ 1976533 w 6858380"/>
                <a:gd name="connsiteY4" fmla="*/ 3492365 h 3851710"/>
                <a:gd name="connsiteX5" fmla="*/ 1860995 w 6858380"/>
                <a:gd name="connsiteY5" fmla="*/ 3607618 h 3851710"/>
                <a:gd name="connsiteX6" fmla="*/ 1621060 w 6858380"/>
                <a:gd name="connsiteY6" fmla="*/ 3607618 h 3851710"/>
                <a:gd name="connsiteX7" fmla="*/ 1621060 w 6858380"/>
                <a:gd name="connsiteY7" fmla="*/ 3492365 h 3851710"/>
                <a:gd name="connsiteX8" fmla="*/ 1606772 w 6858380"/>
                <a:gd name="connsiteY8" fmla="*/ 3492365 h 3851710"/>
                <a:gd name="connsiteX9" fmla="*/ 1606772 w 6858380"/>
                <a:gd name="connsiteY9" fmla="*/ 3607618 h 3851710"/>
                <a:gd name="connsiteX10" fmla="*/ 1606106 w 6858380"/>
                <a:gd name="connsiteY10" fmla="*/ 3607618 h 3851710"/>
                <a:gd name="connsiteX11" fmla="*/ 1606106 w 6858380"/>
                <a:gd name="connsiteY11" fmla="*/ 3851521 h 3851710"/>
                <a:gd name="connsiteX12" fmla="*/ 1621060 w 6858380"/>
                <a:gd name="connsiteY12" fmla="*/ 3851521 h 3851710"/>
                <a:gd name="connsiteX13" fmla="*/ 1621060 w 6858380"/>
                <a:gd name="connsiteY13" fmla="*/ 3847340 h 3851710"/>
                <a:gd name="connsiteX14" fmla="*/ 1855184 w 6858380"/>
                <a:gd name="connsiteY14" fmla="*/ 3613794 h 3851710"/>
                <a:gd name="connsiteX15" fmla="*/ 1855184 w 6858380"/>
                <a:gd name="connsiteY15" fmla="*/ 3851331 h 3851710"/>
                <a:gd name="connsiteX16" fmla="*/ 1869472 w 6858380"/>
                <a:gd name="connsiteY16" fmla="*/ 3851331 h 3851710"/>
                <a:gd name="connsiteX17" fmla="*/ 1869472 w 6858380"/>
                <a:gd name="connsiteY17" fmla="*/ 3619305 h 3851710"/>
                <a:gd name="connsiteX18" fmla="*/ 1996726 w 6858380"/>
                <a:gd name="connsiteY18" fmla="*/ 3492365 h 3851710"/>
                <a:gd name="connsiteX19" fmla="*/ 360045 w 6858380"/>
                <a:gd name="connsiteY19" fmla="*/ 1858870 h 3851710"/>
                <a:gd name="connsiteX20" fmla="*/ 264795 w 6858380"/>
                <a:gd name="connsiteY20" fmla="*/ 1858870 h 3851710"/>
                <a:gd name="connsiteX21" fmla="*/ 360045 w 6858380"/>
                <a:gd name="connsiteY21" fmla="*/ 1763855 h 3851710"/>
                <a:gd name="connsiteX22" fmla="*/ 360045 w 6858380"/>
                <a:gd name="connsiteY22" fmla="*/ 1280705 h 3851710"/>
                <a:gd name="connsiteX23" fmla="*/ 38672 w 6858380"/>
                <a:gd name="connsiteY23" fmla="*/ 1280705 h 3851710"/>
                <a:gd name="connsiteX24" fmla="*/ 360045 w 6858380"/>
                <a:gd name="connsiteY24" fmla="*/ 960220 h 3851710"/>
                <a:gd name="connsiteX25" fmla="*/ 360045 w 6858380"/>
                <a:gd name="connsiteY25" fmla="*/ 940077 h 3851710"/>
                <a:gd name="connsiteX26" fmla="*/ 4191 w 6858380"/>
                <a:gd name="connsiteY26" fmla="*/ 1294957 h 3851710"/>
                <a:gd name="connsiteX27" fmla="*/ 348044 w 6858380"/>
                <a:gd name="connsiteY27" fmla="*/ 1294957 h 3851710"/>
                <a:gd name="connsiteX28" fmla="*/ 0 w 6858380"/>
                <a:gd name="connsiteY28" fmla="*/ 1642141 h 3851710"/>
                <a:gd name="connsiteX29" fmla="*/ 0 w 6858380"/>
                <a:gd name="connsiteY29" fmla="*/ 1873122 h 3851710"/>
                <a:gd name="connsiteX30" fmla="*/ 333375 w 6858380"/>
                <a:gd name="connsiteY30" fmla="*/ 1873122 h 3851710"/>
                <a:gd name="connsiteX31" fmla="*/ 0 w 6858380"/>
                <a:gd name="connsiteY31" fmla="*/ 2205674 h 3851710"/>
                <a:gd name="connsiteX32" fmla="*/ 0 w 6858380"/>
                <a:gd name="connsiteY32" fmla="*/ 2225817 h 3851710"/>
                <a:gd name="connsiteX33" fmla="*/ 360045 w 6858380"/>
                <a:gd name="connsiteY33" fmla="*/ 1866661 h 3851710"/>
                <a:gd name="connsiteX34" fmla="*/ 2246662 w 6858380"/>
                <a:gd name="connsiteY34" fmla="*/ 926965 h 3851710"/>
                <a:gd name="connsiteX35" fmla="*/ 2673001 w 6858380"/>
                <a:gd name="connsiteY35" fmla="*/ 501773 h 3851710"/>
                <a:gd name="connsiteX36" fmla="*/ 3114675 w 6858380"/>
                <a:gd name="connsiteY36" fmla="*/ 501773 h 3851710"/>
                <a:gd name="connsiteX37" fmla="*/ 2688336 w 6858380"/>
                <a:gd name="connsiteY37" fmla="*/ 926965 h 3851710"/>
                <a:gd name="connsiteX38" fmla="*/ 3178588 w 6858380"/>
                <a:gd name="connsiteY38" fmla="*/ 926965 h 3851710"/>
                <a:gd name="connsiteX39" fmla="*/ 3379946 w 6858380"/>
                <a:gd name="connsiteY39" fmla="*/ 726103 h 3851710"/>
                <a:gd name="connsiteX40" fmla="*/ 3379946 w 6858380"/>
                <a:gd name="connsiteY40" fmla="*/ 926965 h 3851710"/>
                <a:gd name="connsiteX41" fmla="*/ 3394234 w 6858380"/>
                <a:gd name="connsiteY41" fmla="*/ 926965 h 3851710"/>
                <a:gd name="connsiteX42" fmla="*/ 3394234 w 6858380"/>
                <a:gd name="connsiteY42" fmla="*/ 704060 h 3851710"/>
                <a:gd name="connsiteX43" fmla="*/ 3478721 w 6858380"/>
                <a:gd name="connsiteY43" fmla="*/ 619782 h 3851710"/>
                <a:gd name="connsiteX44" fmla="*/ 3478721 w 6858380"/>
                <a:gd name="connsiteY44" fmla="*/ 138912 h 3851710"/>
                <a:gd name="connsiteX45" fmla="*/ 3129248 w 6858380"/>
                <a:gd name="connsiteY45" fmla="*/ 487521 h 3851710"/>
                <a:gd name="connsiteX46" fmla="*/ 2667000 w 6858380"/>
                <a:gd name="connsiteY46" fmla="*/ 487521 h 3851710"/>
                <a:gd name="connsiteX47" fmla="*/ 2226469 w 6858380"/>
                <a:gd name="connsiteY47" fmla="*/ 926965 h 3851710"/>
                <a:gd name="connsiteX48" fmla="*/ 5257800 w 6858380"/>
                <a:gd name="connsiteY48" fmla="*/ 926965 h 3851710"/>
                <a:gd name="connsiteX49" fmla="*/ 5476875 w 6858380"/>
                <a:gd name="connsiteY49" fmla="*/ 708430 h 3851710"/>
                <a:gd name="connsiteX50" fmla="*/ 5476875 w 6858380"/>
                <a:gd name="connsiteY50" fmla="*/ 926965 h 3851710"/>
                <a:gd name="connsiteX51" fmla="*/ 5491163 w 6858380"/>
                <a:gd name="connsiteY51" fmla="*/ 926965 h 3851710"/>
                <a:gd name="connsiteX52" fmla="*/ 5491163 w 6858380"/>
                <a:gd name="connsiteY52" fmla="*/ 673845 h 3851710"/>
                <a:gd name="connsiteX53" fmla="*/ 5237512 w 6858380"/>
                <a:gd name="connsiteY53" fmla="*/ 926965 h 3851710"/>
                <a:gd name="connsiteX54" fmla="*/ 378524 w 6858380"/>
                <a:gd name="connsiteY54" fmla="*/ 926965 h 3851710"/>
                <a:gd name="connsiteX55" fmla="*/ 378524 w 6858380"/>
                <a:gd name="connsiteY55" fmla="*/ 921644 h 3851710"/>
                <a:gd name="connsiteX56" fmla="*/ 373190 w 6858380"/>
                <a:gd name="connsiteY56" fmla="*/ 926965 h 3851710"/>
                <a:gd name="connsiteX57" fmla="*/ 3259646 w 6858380"/>
                <a:gd name="connsiteY57" fmla="*/ 3492365 h 3851710"/>
                <a:gd name="connsiteX58" fmla="*/ 2889028 w 6858380"/>
                <a:gd name="connsiteY58" fmla="*/ 3844775 h 3851710"/>
                <a:gd name="connsiteX59" fmla="*/ 2889028 w 6858380"/>
                <a:gd name="connsiteY59" fmla="*/ 3521059 h 3851710"/>
                <a:gd name="connsiteX60" fmla="*/ 2917603 w 6858380"/>
                <a:gd name="connsiteY60" fmla="*/ 3492555 h 3851710"/>
                <a:gd name="connsiteX61" fmla="*/ 2435733 w 6858380"/>
                <a:gd name="connsiteY61" fmla="*/ 3492555 h 3851710"/>
                <a:gd name="connsiteX62" fmla="*/ 2075688 w 6858380"/>
                <a:gd name="connsiteY62" fmla="*/ 3851711 h 3851710"/>
                <a:gd name="connsiteX63" fmla="*/ 2557748 w 6858380"/>
                <a:gd name="connsiteY63" fmla="*/ 3851711 h 3851710"/>
                <a:gd name="connsiteX64" fmla="*/ 2874740 w 6858380"/>
                <a:gd name="connsiteY64" fmla="*/ 3535501 h 3851710"/>
                <a:gd name="connsiteX65" fmla="*/ 2874740 w 6858380"/>
                <a:gd name="connsiteY65" fmla="*/ 3851711 h 3851710"/>
                <a:gd name="connsiteX66" fmla="*/ 2902649 w 6858380"/>
                <a:gd name="connsiteY66" fmla="*/ 3851711 h 3851710"/>
                <a:gd name="connsiteX67" fmla="*/ 3280315 w 6858380"/>
                <a:gd name="connsiteY67" fmla="*/ 3492555 h 3851710"/>
                <a:gd name="connsiteX68" fmla="*/ 1176147 w 6858380"/>
                <a:gd name="connsiteY68" fmla="*/ 3492840 h 3851710"/>
                <a:gd name="connsiteX69" fmla="*/ 816578 w 6858380"/>
                <a:gd name="connsiteY69" fmla="*/ 3851521 h 3851710"/>
                <a:gd name="connsiteX70" fmla="*/ 796385 w 6858380"/>
                <a:gd name="connsiteY70" fmla="*/ 3851521 h 3851710"/>
                <a:gd name="connsiteX71" fmla="*/ 1141667 w 6858380"/>
                <a:gd name="connsiteY71" fmla="*/ 3507092 h 3851710"/>
                <a:gd name="connsiteX72" fmla="*/ 704183 w 6858380"/>
                <a:gd name="connsiteY72" fmla="*/ 3507092 h 3851710"/>
                <a:gd name="connsiteX73" fmla="*/ 704183 w 6858380"/>
                <a:gd name="connsiteY73" fmla="*/ 3851521 h 3851710"/>
                <a:gd name="connsiteX74" fmla="*/ 689896 w 6858380"/>
                <a:gd name="connsiteY74" fmla="*/ 3851521 h 3851710"/>
                <a:gd name="connsiteX75" fmla="*/ 689896 w 6858380"/>
                <a:gd name="connsiteY75" fmla="*/ 3515548 h 3851710"/>
                <a:gd name="connsiteX76" fmla="*/ 398717 w 6858380"/>
                <a:gd name="connsiteY76" fmla="*/ 3806294 h 3851710"/>
                <a:gd name="connsiteX77" fmla="*/ 353378 w 6858380"/>
                <a:gd name="connsiteY77" fmla="*/ 3851521 h 3851710"/>
                <a:gd name="connsiteX78" fmla="*/ 333375 w 6858380"/>
                <a:gd name="connsiteY78" fmla="*/ 3851521 h 3851710"/>
                <a:gd name="connsiteX79" fmla="*/ 342900 w 6858380"/>
                <a:gd name="connsiteY79" fmla="*/ 3842019 h 3851710"/>
                <a:gd name="connsiteX80" fmla="*/ 342900 w 6858380"/>
                <a:gd name="connsiteY80" fmla="*/ 3518969 h 3851710"/>
                <a:gd name="connsiteX81" fmla="*/ 9525 w 6858380"/>
                <a:gd name="connsiteY81" fmla="*/ 3851521 h 3851710"/>
                <a:gd name="connsiteX82" fmla="*/ 0 w 6858380"/>
                <a:gd name="connsiteY82" fmla="*/ 3851521 h 3851710"/>
                <a:gd name="connsiteX83" fmla="*/ 0 w 6858380"/>
                <a:gd name="connsiteY83" fmla="*/ 3840214 h 3851710"/>
                <a:gd name="connsiteX84" fmla="*/ 334518 w 6858380"/>
                <a:gd name="connsiteY84" fmla="*/ 3506522 h 3851710"/>
                <a:gd name="connsiteX85" fmla="*/ 122968 w 6858380"/>
                <a:gd name="connsiteY85" fmla="*/ 3507662 h 3851710"/>
                <a:gd name="connsiteX86" fmla="*/ 0 w 6858380"/>
                <a:gd name="connsiteY86" fmla="*/ 3630421 h 3851710"/>
                <a:gd name="connsiteX87" fmla="*/ 0 w 6858380"/>
                <a:gd name="connsiteY87" fmla="*/ 3149551 h 3851710"/>
                <a:gd name="connsiteX88" fmla="*/ 229934 w 6858380"/>
                <a:gd name="connsiteY88" fmla="*/ 2920185 h 3851710"/>
                <a:gd name="connsiteX89" fmla="*/ 0 w 6858380"/>
                <a:gd name="connsiteY89" fmla="*/ 2920185 h 3851710"/>
                <a:gd name="connsiteX90" fmla="*/ 0 w 6858380"/>
                <a:gd name="connsiteY90" fmla="*/ 2918475 h 3851710"/>
                <a:gd name="connsiteX91" fmla="*/ 253651 w 6858380"/>
                <a:gd name="connsiteY91" fmla="*/ 2665451 h 3851710"/>
                <a:gd name="connsiteX92" fmla="*/ 253651 w 6858380"/>
                <a:gd name="connsiteY92" fmla="*/ 2896527 h 3851710"/>
                <a:gd name="connsiteX93" fmla="*/ 360045 w 6858380"/>
                <a:gd name="connsiteY93" fmla="*/ 2790395 h 3851710"/>
                <a:gd name="connsiteX94" fmla="*/ 360045 w 6858380"/>
                <a:gd name="connsiteY94" fmla="*/ 3271170 h 3851710"/>
                <a:gd name="connsiteX95" fmla="*/ 252603 w 6858380"/>
                <a:gd name="connsiteY95" fmla="*/ 3378347 h 3851710"/>
                <a:gd name="connsiteX96" fmla="*/ 138303 w 6858380"/>
                <a:gd name="connsiteY96" fmla="*/ 3493410 h 3851710"/>
                <a:gd name="connsiteX97" fmla="*/ 348615 w 6858380"/>
                <a:gd name="connsiteY97" fmla="*/ 3492175 h 3851710"/>
                <a:gd name="connsiteX98" fmla="*/ 359759 w 6858380"/>
                <a:gd name="connsiteY98" fmla="*/ 3481058 h 3851710"/>
                <a:gd name="connsiteX99" fmla="*/ 359759 w 6858380"/>
                <a:gd name="connsiteY99" fmla="*/ 3492365 h 3851710"/>
                <a:gd name="connsiteX100" fmla="*/ 440626 w 6858380"/>
                <a:gd name="connsiteY100" fmla="*/ 3492365 h 3851710"/>
                <a:gd name="connsiteX101" fmla="*/ 440626 w 6858380"/>
                <a:gd name="connsiteY101" fmla="*/ 3494360 h 3851710"/>
                <a:gd name="connsiteX102" fmla="*/ 689896 w 6858380"/>
                <a:gd name="connsiteY102" fmla="*/ 3494360 h 3851710"/>
                <a:gd name="connsiteX103" fmla="*/ 689896 w 6858380"/>
                <a:gd name="connsiteY103" fmla="*/ 3492840 h 3851710"/>
                <a:gd name="connsiteX104" fmla="*/ 692753 w 6858380"/>
                <a:gd name="connsiteY104" fmla="*/ 3492840 h 3851710"/>
                <a:gd name="connsiteX105" fmla="*/ 692753 w 6858380"/>
                <a:gd name="connsiteY105" fmla="*/ 3492365 h 3851710"/>
                <a:gd name="connsiteX106" fmla="*/ 713423 w 6858380"/>
                <a:gd name="connsiteY106" fmla="*/ 3492365 h 3851710"/>
                <a:gd name="connsiteX107" fmla="*/ 712946 w 6858380"/>
                <a:gd name="connsiteY107" fmla="*/ 3492840 h 3851710"/>
                <a:gd name="connsiteX108" fmla="*/ 239363 w 6858380"/>
                <a:gd name="connsiteY108" fmla="*/ 2905933 h 3851710"/>
                <a:gd name="connsiteX109" fmla="*/ 239363 w 6858380"/>
                <a:gd name="connsiteY109" fmla="*/ 2699941 h 3851710"/>
                <a:gd name="connsiteX110" fmla="*/ 32861 w 6858380"/>
                <a:gd name="connsiteY110" fmla="*/ 2905933 h 3851710"/>
                <a:gd name="connsiteX111" fmla="*/ 676942 w 6858380"/>
                <a:gd name="connsiteY111" fmla="*/ 3508612 h 3851710"/>
                <a:gd name="connsiteX112" fmla="*/ 356902 w 6858380"/>
                <a:gd name="connsiteY112" fmla="*/ 3508612 h 3851710"/>
                <a:gd name="connsiteX113" fmla="*/ 356902 w 6858380"/>
                <a:gd name="connsiteY113" fmla="*/ 3827862 h 3851710"/>
                <a:gd name="connsiteX114" fmla="*/ 430435 w 6858380"/>
                <a:gd name="connsiteY114" fmla="*/ 3754510 h 3851710"/>
                <a:gd name="connsiteX115" fmla="*/ 6497955 w 6858380"/>
                <a:gd name="connsiteY115" fmla="*/ 1840437 h 3851710"/>
                <a:gd name="connsiteX116" fmla="*/ 6852476 w 6858380"/>
                <a:gd name="connsiteY116" fmla="*/ 1840437 h 3851710"/>
                <a:gd name="connsiteX117" fmla="*/ 6497955 w 6858380"/>
                <a:gd name="connsiteY117" fmla="*/ 2194082 h 3851710"/>
                <a:gd name="connsiteX118" fmla="*/ 6497955 w 6858380"/>
                <a:gd name="connsiteY118" fmla="*/ 2213845 h 3851710"/>
                <a:gd name="connsiteX119" fmla="*/ 6858000 w 6858380"/>
                <a:gd name="connsiteY119" fmla="*/ 1854689 h 3851710"/>
                <a:gd name="connsiteX120" fmla="*/ 6858000 w 6858380"/>
                <a:gd name="connsiteY120" fmla="*/ 1826185 h 3851710"/>
                <a:gd name="connsiteX121" fmla="*/ 6497955 w 6858380"/>
                <a:gd name="connsiteY121" fmla="*/ 1826185 h 3851710"/>
                <a:gd name="connsiteX122" fmla="*/ 6497955 w 6858380"/>
                <a:gd name="connsiteY122" fmla="*/ 3327514 h 3851710"/>
                <a:gd name="connsiteX123" fmla="*/ 6858000 w 6858380"/>
                <a:gd name="connsiteY123" fmla="*/ 2968358 h 3851710"/>
                <a:gd name="connsiteX124" fmla="*/ 6858000 w 6858380"/>
                <a:gd name="connsiteY124" fmla="*/ 2948215 h 3851710"/>
                <a:gd name="connsiteX125" fmla="*/ 6497955 w 6858380"/>
                <a:gd name="connsiteY125" fmla="*/ 3307371 h 3851710"/>
                <a:gd name="connsiteX126" fmla="*/ 6497955 w 6858380"/>
                <a:gd name="connsiteY126" fmla="*/ 2674952 h 3851710"/>
                <a:gd name="connsiteX127" fmla="*/ 6515481 w 6858380"/>
                <a:gd name="connsiteY127" fmla="*/ 2657470 h 3851710"/>
                <a:gd name="connsiteX128" fmla="*/ 6763131 w 6858380"/>
                <a:gd name="connsiteY128" fmla="*/ 2657470 h 3851710"/>
                <a:gd name="connsiteX129" fmla="*/ 6763131 w 6858380"/>
                <a:gd name="connsiteY129" fmla="*/ 2410431 h 3851710"/>
                <a:gd name="connsiteX130" fmla="*/ 6858381 w 6858380"/>
                <a:gd name="connsiteY130" fmla="*/ 2315416 h 3851710"/>
                <a:gd name="connsiteX131" fmla="*/ 6858381 w 6858380"/>
                <a:gd name="connsiteY131" fmla="*/ 2295273 h 3851710"/>
                <a:gd name="connsiteX132" fmla="*/ 6498336 w 6858380"/>
                <a:gd name="connsiteY132" fmla="*/ 2654429 h 3851710"/>
                <a:gd name="connsiteX133" fmla="*/ 6858000 w 6858380"/>
                <a:gd name="connsiteY133" fmla="*/ 12257 h 3851710"/>
                <a:gd name="connsiteX134" fmla="*/ 6425089 w 6858380"/>
                <a:gd name="connsiteY134" fmla="*/ 444099 h 3851710"/>
                <a:gd name="connsiteX135" fmla="*/ 6858000 w 6858380"/>
                <a:gd name="connsiteY135" fmla="*/ 444099 h 3851710"/>
                <a:gd name="connsiteX136" fmla="*/ 6858000 w 6858380"/>
                <a:gd name="connsiteY136" fmla="*/ 933711 h 3851710"/>
                <a:gd name="connsiteX137" fmla="*/ 6497955 w 6858380"/>
                <a:gd name="connsiteY137" fmla="*/ 1292867 h 3851710"/>
                <a:gd name="connsiteX138" fmla="*/ 6497955 w 6858380"/>
                <a:gd name="connsiteY138" fmla="*/ 926965 h 3851710"/>
                <a:gd name="connsiteX139" fmla="*/ 6400800 w 6858380"/>
                <a:gd name="connsiteY139" fmla="*/ 926965 h 3851710"/>
                <a:gd name="connsiteX140" fmla="*/ 6400800 w 6858380"/>
                <a:gd name="connsiteY140" fmla="*/ 908912 h 3851710"/>
                <a:gd name="connsiteX141" fmla="*/ 6852571 w 6858380"/>
                <a:gd name="connsiteY141" fmla="*/ 458351 h 3851710"/>
                <a:gd name="connsiteX142" fmla="*/ 6410801 w 6858380"/>
                <a:gd name="connsiteY142" fmla="*/ 458351 h 3851710"/>
                <a:gd name="connsiteX143" fmla="*/ 5941028 w 6858380"/>
                <a:gd name="connsiteY143" fmla="*/ 926965 h 3851710"/>
                <a:gd name="connsiteX144" fmla="*/ 5938838 w 6858380"/>
                <a:gd name="connsiteY144" fmla="*/ 926965 h 3851710"/>
                <a:gd name="connsiteX145" fmla="*/ 5938838 w 6858380"/>
                <a:gd name="connsiteY145" fmla="*/ 458351 h 3851710"/>
                <a:gd name="connsiteX146" fmla="*/ 5487162 w 6858380"/>
                <a:gd name="connsiteY146" fmla="*/ 458351 h 3851710"/>
                <a:gd name="connsiteX147" fmla="*/ 5476875 w 6858380"/>
                <a:gd name="connsiteY147" fmla="*/ 468423 h 3851710"/>
                <a:gd name="connsiteX148" fmla="*/ 5476875 w 6858380"/>
                <a:gd name="connsiteY148" fmla="*/ 468423 h 3851710"/>
                <a:gd name="connsiteX149" fmla="*/ 5017294 w 6858380"/>
                <a:gd name="connsiteY149" fmla="*/ 926965 h 3851710"/>
                <a:gd name="connsiteX150" fmla="*/ 4997101 w 6858380"/>
                <a:gd name="connsiteY150" fmla="*/ 926965 h 3851710"/>
                <a:gd name="connsiteX151" fmla="*/ 5476875 w 6858380"/>
                <a:gd name="connsiteY151" fmla="*/ 448185 h 3851710"/>
                <a:gd name="connsiteX152" fmla="*/ 5476875 w 6858380"/>
                <a:gd name="connsiteY152" fmla="*/ 7696 h 3851710"/>
                <a:gd name="connsiteX153" fmla="*/ 4555522 w 6858380"/>
                <a:gd name="connsiteY153" fmla="*/ 926965 h 3851710"/>
                <a:gd name="connsiteX154" fmla="*/ 4535234 w 6858380"/>
                <a:gd name="connsiteY154" fmla="*/ 926965 h 3851710"/>
                <a:gd name="connsiteX155" fmla="*/ 4553331 w 6858380"/>
                <a:gd name="connsiteY155" fmla="*/ 908912 h 3851710"/>
                <a:gd name="connsiteX156" fmla="*/ 4553331 w 6858380"/>
                <a:gd name="connsiteY156" fmla="*/ 468423 h 3851710"/>
                <a:gd name="connsiteX157" fmla="*/ 4553331 w 6858380"/>
                <a:gd name="connsiteY157" fmla="*/ 468423 h 3851710"/>
                <a:gd name="connsiteX158" fmla="*/ 4328446 w 6858380"/>
                <a:gd name="connsiteY158" fmla="*/ 692753 h 3851710"/>
                <a:gd name="connsiteX159" fmla="*/ 4328446 w 6858380"/>
                <a:gd name="connsiteY159" fmla="*/ 692753 h 3851710"/>
                <a:gd name="connsiteX160" fmla="*/ 4326636 w 6858380"/>
                <a:gd name="connsiteY160" fmla="*/ 694368 h 3851710"/>
                <a:gd name="connsiteX161" fmla="*/ 4105656 w 6858380"/>
                <a:gd name="connsiteY161" fmla="*/ 914898 h 3851710"/>
                <a:gd name="connsiteX162" fmla="*/ 4105656 w 6858380"/>
                <a:gd name="connsiteY162" fmla="*/ 926965 h 3851710"/>
                <a:gd name="connsiteX163" fmla="*/ 4073271 w 6858380"/>
                <a:gd name="connsiteY163" fmla="*/ 926965 h 3851710"/>
                <a:gd name="connsiteX164" fmla="*/ 4091369 w 6858380"/>
                <a:gd name="connsiteY164" fmla="*/ 909007 h 3851710"/>
                <a:gd name="connsiteX165" fmla="*/ 4091369 w 6858380"/>
                <a:gd name="connsiteY165" fmla="*/ 717077 h 3851710"/>
                <a:gd name="connsiteX166" fmla="*/ 3881057 w 6858380"/>
                <a:gd name="connsiteY166" fmla="*/ 926965 h 3851710"/>
                <a:gd name="connsiteX167" fmla="*/ 3860864 w 6858380"/>
                <a:gd name="connsiteY167" fmla="*/ 926965 h 3851710"/>
                <a:gd name="connsiteX168" fmla="*/ 3861435 w 6858380"/>
                <a:gd name="connsiteY168" fmla="*/ 926394 h 3851710"/>
                <a:gd name="connsiteX169" fmla="*/ 3861435 w 6858380"/>
                <a:gd name="connsiteY169" fmla="*/ 487426 h 3851710"/>
                <a:gd name="connsiteX170" fmla="*/ 3420809 w 6858380"/>
                <a:gd name="connsiteY170" fmla="*/ 926965 h 3851710"/>
                <a:gd name="connsiteX171" fmla="*/ 3400425 w 6858380"/>
                <a:gd name="connsiteY171" fmla="*/ 926965 h 3851710"/>
                <a:gd name="connsiteX172" fmla="*/ 3875723 w 6858380"/>
                <a:gd name="connsiteY172" fmla="*/ 453031 h 3851710"/>
                <a:gd name="connsiteX173" fmla="*/ 3875723 w 6858380"/>
                <a:gd name="connsiteY173" fmla="*/ 912142 h 3851710"/>
                <a:gd name="connsiteX174" fmla="*/ 4091464 w 6858380"/>
                <a:gd name="connsiteY174" fmla="*/ 696934 h 3851710"/>
                <a:gd name="connsiteX175" fmla="*/ 4091464 w 6858380"/>
                <a:gd name="connsiteY175" fmla="*/ 448280 h 3851710"/>
                <a:gd name="connsiteX176" fmla="*/ 4540854 w 6858380"/>
                <a:gd name="connsiteY176" fmla="*/ 0 h 3851710"/>
                <a:gd name="connsiteX177" fmla="*/ 4567619 w 6858380"/>
                <a:gd name="connsiteY177" fmla="*/ 0 h 3851710"/>
                <a:gd name="connsiteX178" fmla="*/ 4567619 w 6858380"/>
                <a:gd name="connsiteY178" fmla="*/ 433933 h 3851710"/>
                <a:gd name="connsiteX179" fmla="*/ 5002340 w 6858380"/>
                <a:gd name="connsiteY179" fmla="*/ 0 h 3851710"/>
                <a:gd name="connsiteX180" fmla="*/ 5002340 w 6858380"/>
                <a:gd name="connsiteY180" fmla="*/ 0 h 3851710"/>
                <a:gd name="connsiteX181" fmla="*/ 5022628 w 6858380"/>
                <a:gd name="connsiteY181" fmla="*/ 0 h 3851710"/>
                <a:gd name="connsiteX182" fmla="*/ 4796409 w 6858380"/>
                <a:gd name="connsiteY182" fmla="*/ 225850 h 3851710"/>
                <a:gd name="connsiteX183" fmla="*/ 4567809 w 6858380"/>
                <a:gd name="connsiteY183" fmla="*/ 453886 h 3851710"/>
                <a:gd name="connsiteX184" fmla="*/ 4567809 w 6858380"/>
                <a:gd name="connsiteY184" fmla="*/ 894660 h 3851710"/>
                <a:gd name="connsiteX185" fmla="*/ 5444109 w 6858380"/>
                <a:gd name="connsiteY185" fmla="*/ 20523 h 3851710"/>
                <a:gd name="connsiteX186" fmla="*/ 5464588 w 6858380"/>
                <a:gd name="connsiteY186" fmla="*/ 0 h 3851710"/>
                <a:gd name="connsiteX187" fmla="*/ 5953125 w 6858380"/>
                <a:gd name="connsiteY187" fmla="*/ 0 h 3851710"/>
                <a:gd name="connsiteX188" fmla="*/ 5953125 w 6858380"/>
                <a:gd name="connsiteY188" fmla="*/ 434028 h 3851710"/>
                <a:gd name="connsiteX189" fmla="*/ 6388227 w 6858380"/>
                <a:gd name="connsiteY189" fmla="*/ 0 h 3851710"/>
                <a:gd name="connsiteX190" fmla="*/ 6408420 w 6858380"/>
                <a:gd name="connsiteY190" fmla="*/ 0 h 3851710"/>
                <a:gd name="connsiteX191" fmla="*/ 5953125 w 6858380"/>
                <a:gd name="connsiteY191" fmla="*/ 454171 h 3851710"/>
                <a:gd name="connsiteX192" fmla="*/ 5953125 w 6858380"/>
                <a:gd name="connsiteY192" fmla="*/ 894660 h 3851710"/>
                <a:gd name="connsiteX193" fmla="*/ 6850094 w 6858380"/>
                <a:gd name="connsiteY193" fmla="*/ 0 h 3851710"/>
                <a:gd name="connsiteX194" fmla="*/ 6858000 w 6858380"/>
                <a:gd name="connsiteY194" fmla="*/ 0 h 3851710"/>
                <a:gd name="connsiteX195" fmla="*/ 4552950 w 6858380"/>
                <a:gd name="connsiteY195" fmla="*/ 7696 h 3851710"/>
                <a:gd name="connsiteX196" fmla="*/ 4105275 w 6858380"/>
                <a:gd name="connsiteY196" fmla="*/ 454266 h 3851710"/>
                <a:gd name="connsiteX197" fmla="*/ 4105275 w 6858380"/>
                <a:gd name="connsiteY197" fmla="*/ 692753 h 3851710"/>
                <a:gd name="connsiteX198" fmla="*/ 4307777 w 6858380"/>
                <a:gd name="connsiteY198" fmla="*/ 692753 h 3851710"/>
                <a:gd name="connsiteX199" fmla="*/ 4552950 w 6858380"/>
                <a:gd name="connsiteY199" fmla="*/ 448185 h 3851710"/>
                <a:gd name="connsiteX200" fmla="*/ 5938838 w 6858380"/>
                <a:gd name="connsiteY200" fmla="*/ 7696 h 3851710"/>
                <a:gd name="connsiteX201" fmla="*/ 5719763 w 6858380"/>
                <a:gd name="connsiteY201" fmla="*/ 226230 h 3851710"/>
                <a:gd name="connsiteX202" fmla="*/ 5500688 w 6858380"/>
                <a:gd name="connsiteY202" fmla="*/ 444764 h 3851710"/>
                <a:gd name="connsiteX203" fmla="*/ 5938838 w 6858380"/>
                <a:gd name="connsiteY203" fmla="*/ 444764 h 3851710"/>
                <a:gd name="connsiteX204" fmla="*/ 6497955 w 6858380"/>
                <a:gd name="connsiteY204" fmla="*/ 1753498 h 3851710"/>
                <a:gd name="connsiteX205" fmla="*/ 6858000 w 6858380"/>
                <a:gd name="connsiteY205" fmla="*/ 1394342 h 3851710"/>
                <a:gd name="connsiteX206" fmla="*/ 6858000 w 6858380"/>
                <a:gd name="connsiteY206" fmla="*/ 1374199 h 3851710"/>
                <a:gd name="connsiteX207" fmla="*/ 6497955 w 6858380"/>
                <a:gd name="connsiteY207" fmla="*/ 1733355 h 3851710"/>
                <a:gd name="connsiteX208" fmla="*/ 3586924 w 6858380"/>
                <a:gd name="connsiteY208" fmla="*/ 3492270 h 3851710"/>
                <a:gd name="connsiteX209" fmla="*/ 3226880 w 6858380"/>
                <a:gd name="connsiteY209" fmla="*/ 3851426 h 3851710"/>
                <a:gd name="connsiteX210" fmla="*/ 3247073 w 6858380"/>
                <a:gd name="connsiteY210" fmla="*/ 3851426 h 3851710"/>
                <a:gd name="connsiteX211" fmla="*/ 3607118 w 6858380"/>
                <a:gd name="connsiteY211" fmla="*/ 3492270 h 3851710"/>
                <a:gd name="connsiteX212" fmla="*/ 6199156 w 6858380"/>
                <a:gd name="connsiteY212" fmla="*/ 3626526 h 3851710"/>
                <a:gd name="connsiteX213" fmla="*/ 6334125 w 6858380"/>
                <a:gd name="connsiteY213" fmla="*/ 3492365 h 3851710"/>
                <a:gd name="connsiteX214" fmla="*/ 6312885 w 6858380"/>
                <a:gd name="connsiteY214" fmla="*/ 3492365 h 3851710"/>
                <a:gd name="connsiteX215" fmla="*/ 6163628 w 6858380"/>
                <a:gd name="connsiteY215" fmla="*/ 3640873 h 3851710"/>
                <a:gd name="connsiteX216" fmla="*/ 6164676 w 6858380"/>
                <a:gd name="connsiteY216" fmla="*/ 3640873 h 3851710"/>
                <a:gd name="connsiteX217" fmla="*/ 5953125 w 6858380"/>
                <a:gd name="connsiteY217" fmla="*/ 3851521 h 3851710"/>
                <a:gd name="connsiteX218" fmla="*/ 5973318 w 6858380"/>
                <a:gd name="connsiteY218" fmla="*/ 3851521 h 3851710"/>
                <a:gd name="connsiteX219" fmla="*/ 6184487 w 6858380"/>
                <a:gd name="connsiteY219" fmla="*/ 3640873 h 3851710"/>
                <a:gd name="connsiteX220" fmla="*/ 6625685 w 6858380"/>
                <a:gd name="connsiteY220" fmla="*/ 3640873 h 3851710"/>
                <a:gd name="connsiteX221" fmla="*/ 6414516 w 6858380"/>
                <a:gd name="connsiteY221" fmla="*/ 3851521 h 3851710"/>
                <a:gd name="connsiteX222" fmla="*/ 6665595 w 6858380"/>
                <a:gd name="connsiteY222" fmla="*/ 3851521 h 3851710"/>
                <a:gd name="connsiteX223" fmla="*/ 6858000 w 6858380"/>
                <a:gd name="connsiteY223" fmla="*/ 3659971 h 3851710"/>
                <a:gd name="connsiteX224" fmla="*/ 6858000 w 6858380"/>
                <a:gd name="connsiteY224" fmla="*/ 3639828 h 3851710"/>
                <a:gd name="connsiteX225" fmla="*/ 6650451 w 6858380"/>
                <a:gd name="connsiteY225" fmla="*/ 3846865 h 3851710"/>
                <a:gd name="connsiteX226" fmla="*/ 6650451 w 6858380"/>
                <a:gd name="connsiteY226" fmla="*/ 3636122 h 3851710"/>
                <a:gd name="connsiteX227" fmla="*/ 6858000 w 6858380"/>
                <a:gd name="connsiteY227" fmla="*/ 3429085 h 3851710"/>
                <a:gd name="connsiteX228" fmla="*/ 6858000 w 6858380"/>
                <a:gd name="connsiteY228" fmla="*/ 3408942 h 3851710"/>
                <a:gd name="connsiteX229" fmla="*/ 6639687 w 6858380"/>
                <a:gd name="connsiteY229" fmla="*/ 3626621 h 3851710"/>
                <a:gd name="connsiteX230" fmla="*/ 5050918 w 6858380"/>
                <a:gd name="connsiteY230" fmla="*/ 3492365 h 3851710"/>
                <a:gd name="connsiteX231" fmla="*/ 4690872 w 6858380"/>
                <a:gd name="connsiteY231" fmla="*/ 3851521 h 3851710"/>
                <a:gd name="connsiteX232" fmla="*/ 4711065 w 6858380"/>
                <a:gd name="connsiteY232" fmla="*/ 3851521 h 3851710"/>
                <a:gd name="connsiteX233" fmla="*/ 5071110 w 6858380"/>
                <a:gd name="connsiteY233" fmla="*/ 3492365 h 3851710"/>
                <a:gd name="connsiteX234" fmla="*/ 4589050 w 6858380"/>
                <a:gd name="connsiteY234" fmla="*/ 3492365 h 3851710"/>
                <a:gd name="connsiteX235" fmla="*/ 4235006 w 6858380"/>
                <a:gd name="connsiteY235" fmla="*/ 3845630 h 3851710"/>
                <a:gd name="connsiteX236" fmla="*/ 4235006 w 6858380"/>
                <a:gd name="connsiteY236" fmla="*/ 3492365 h 3851710"/>
                <a:gd name="connsiteX237" fmla="*/ 3678174 w 6858380"/>
                <a:gd name="connsiteY237" fmla="*/ 3492365 h 3851710"/>
                <a:gd name="connsiteX238" fmla="*/ 3678174 w 6858380"/>
                <a:gd name="connsiteY238" fmla="*/ 3851521 h 3851710"/>
                <a:gd name="connsiteX239" fmla="*/ 3881533 w 6858380"/>
                <a:gd name="connsiteY239" fmla="*/ 3851521 h 3851710"/>
                <a:gd name="connsiteX240" fmla="*/ 4220718 w 6858380"/>
                <a:gd name="connsiteY240" fmla="*/ 3513173 h 3851710"/>
                <a:gd name="connsiteX241" fmla="*/ 4220718 w 6858380"/>
                <a:gd name="connsiteY241" fmla="*/ 3851521 h 3851710"/>
                <a:gd name="connsiteX242" fmla="*/ 4249293 w 6858380"/>
                <a:gd name="connsiteY242" fmla="*/ 3851521 h 3851710"/>
                <a:gd name="connsiteX243" fmla="*/ 4609338 w 6858380"/>
                <a:gd name="connsiteY243" fmla="*/ 3492365 h 3851710"/>
                <a:gd name="connsiteX244" fmla="*/ 5851684 w 6858380"/>
                <a:gd name="connsiteY244" fmla="*/ 3492365 h 3851710"/>
                <a:gd name="connsiteX245" fmla="*/ 5497354 w 6858380"/>
                <a:gd name="connsiteY245" fmla="*/ 3845915 h 3851710"/>
                <a:gd name="connsiteX246" fmla="*/ 5497354 w 6858380"/>
                <a:gd name="connsiteY246" fmla="*/ 3492365 h 3851710"/>
                <a:gd name="connsiteX247" fmla="*/ 5391150 w 6858380"/>
                <a:gd name="connsiteY247" fmla="*/ 3492365 h 3851710"/>
                <a:gd name="connsiteX248" fmla="*/ 5031105 w 6858380"/>
                <a:gd name="connsiteY248" fmla="*/ 3851521 h 3851710"/>
                <a:gd name="connsiteX249" fmla="*/ 5512118 w 6858380"/>
                <a:gd name="connsiteY249" fmla="*/ 3851521 h 3851710"/>
                <a:gd name="connsiteX250" fmla="*/ 5872163 w 6858380"/>
                <a:gd name="connsiteY250" fmla="*/ 3492365 h 3851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</a:cxnLst>
              <a:rect l="l" t="t" r="r" b="b"/>
              <a:pathLst>
                <a:path w="6858380" h="3851710">
                  <a:moveTo>
                    <a:pt x="1534859" y="3492365"/>
                  </a:moveTo>
                  <a:lnTo>
                    <a:pt x="1174814" y="3851521"/>
                  </a:lnTo>
                  <a:lnTo>
                    <a:pt x="1154621" y="3851521"/>
                  </a:lnTo>
                  <a:lnTo>
                    <a:pt x="1514666" y="3492365"/>
                  </a:lnTo>
                  <a:close/>
                  <a:moveTo>
                    <a:pt x="1976533" y="3492365"/>
                  </a:moveTo>
                  <a:lnTo>
                    <a:pt x="1860995" y="3607618"/>
                  </a:lnTo>
                  <a:lnTo>
                    <a:pt x="1621060" y="3607618"/>
                  </a:lnTo>
                  <a:lnTo>
                    <a:pt x="1621060" y="3492365"/>
                  </a:lnTo>
                  <a:lnTo>
                    <a:pt x="1606772" y="3492365"/>
                  </a:lnTo>
                  <a:lnTo>
                    <a:pt x="1606772" y="3607618"/>
                  </a:lnTo>
                  <a:lnTo>
                    <a:pt x="1606106" y="3607618"/>
                  </a:lnTo>
                  <a:lnTo>
                    <a:pt x="1606106" y="3851521"/>
                  </a:lnTo>
                  <a:lnTo>
                    <a:pt x="1621060" y="3851521"/>
                  </a:lnTo>
                  <a:lnTo>
                    <a:pt x="1621060" y="3847340"/>
                  </a:lnTo>
                  <a:lnTo>
                    <a:pt x="1855184" y="3613794"/>
                  </a:lnTo>
                  <a:lnTo>
                    <a:pt x="1855184" y="3851331"/>
                  </a:lnTo>
                  <a:lnTo>
                    <a:pt x="1869472" y="3851331"/>
                  </a:lnTo>
                  <a:lnTo>
                    <a:pt x="1869472" y="3619305"/>
                  </a:lnTo>
                  <a:lnTo>
                    <a:pt x="1996726" y="3492365"/>
                  </a:lnTo>
                  <a:close/>
                  <a:moveTo>
                    <a:pt x="360045" y="1858870"/>
                  </a:moveTo>
                  <a:lnTo>
                    <a:pt x="264795" y="1858870"/>
                  </a:lnTo>
                  <a:lnTo>
                    <a:pt x="360045" y="1763855"/>
                  </a:lnTo>
                  <a:lnTo>
                    <a:pt x="360045" y="1280705"/>
                  </a:lnTo>
                  <a:lnTo>
                    <a:pt x="38672" y="1280705"/>
                  </a:lnTo>
                  <a:lnTo>
                    <a:pt x="360045" y="960220"/>
                  </a:lnTo>
                  <a:lnTo>
                    <a:pt x="360045" y="940077"/>
                  </a:lnTo>
                  <a:lnTo>
                    <a:pt x="4191" y="1294957"/>
                  </a:lnTo>
                  <a:lnTo>
                    <a:pt x="348044" y="1294957"/>
                  </a:lnTo>
                  <a:lnTo>
                    <a:pt x="0" y="1642141"/>
                  </a:lnTo>
                  <a:lnTo>
                    <a:pt x="0" y="1873122"/>
                  </a:lnTo>
                  <a:lnTo>
                    <a:pt x="333375" y="1873122"/>
                  </a:lnTo>
                  <a:lnTo>
                    <a:pt x="0" y="2205674"/>
                  </a:lnTo>
                  <a:lnTo>
                    <a:pt x="0" y="2225817"/>
                  </a:lnTo>
                  <a:lnTo>
                    <a:pt x="360045" y="1866661"/>
                  </a:lnTo>
                  <a:close/>
                  <a:moveTo>
                    <a:pt x="2246662" y="926965"/>
                  </a:moveTo>
                  <a:lnTo>
                    <a:pt x="2673001" y="501773"/>
                  </a:lnTo>
                  <a:lnTo>
                    <a:pt x="3114675" y="501773"/>
                  </a:lnTo>
                  <a:lnTo>
                    <a:pt x="2688336" y="926965"/>
                  </a:lnTo>
                  <a:lnTo>
                    <a:pt x="3178588" y="926965"/>
                  </a:lnTo>
                  <a:lnTo>
                    <a:pt x="3379946" y="726103"/>
                  </a:lnTo>
                  <a:lnTo>
                    <a:pt x="3379946" y="926965"/>
                  </a:lnTo>
                  <a:lnTo>
                    <a:pt x="3394234" y="926965"/>
                  </a:lnTo>
                  <a:lnTo>
                    <a:pt x="3394234" y="704060"/>
                  </a:lnTo>
                  <a:lnTo>
                    <a:pt x="3478721" y="619782"/>
                  </a:lnTo>
                  <a:lnTo>
                    <a:pt x="3478721" y="138912"/>
                  </a:lnTo>
                  <a:lnTo>
                    <a:pt x="3129248" y="487521"/>
                  </a:lnTo>
                  <a:lnTo>
                    <a:pt x="2667000" y="487521"/>
                  </a:lnTo>
                  <a:lnTo>
                    <a:pt x="2226469" y="926965"/>
                  </a:lnTo>
                  <a:close/>
                  <a:moveTo>
                    <a:pt x="5257800" y="926965"/>
                  </a:moveTo>
                  <a:lnTo>
                    <a:pt x="5476875" y="708430"/>
                  </a:lnTo>
                  <a:lnTo>
                    <a:pt x="5476875" y="926965"/>
                  </a:lnTo>
                  <a:lnTo>
                    <a:pt x="5491163" y="926965"/>
                  </a:lnTo>
                  <a:lnTo>
                    <a:pt x="5491163" y="673845"/>
                  </a:lnTo>
                  <a:lnTo>
                    <a:pt x="5237512" y="926965"/>
                  </a:lnTo>
                  <a:close/>
                  <a:moveTo>
                    <a:pt x="378524" y="926965"/>
                  </a:moveTo>
                  <a:lnTo>
                    <a:pt x="378524" y="921644"/>
                  </a:lnTo>
                  <a:lnTo>
                    <a:pt x="373190" y="926965"/>
                  </a:lnTo>
                  <a:close/>
                  <a:moveTo>
                    <a:pt x="3259646" y="3492365"/>
                  </a:moveTo>
                  <a:lnTo>
                    <a:pt x="2889028" y="3844775"/>
                  </a:lnTo>
                  <a:lnTo>
                    <a:pt x="2889028" y="3521059"/>
                  </a:lnTo>
                  <a:lnTo>
                    <a:pt x="2917603" y="3492555"/>
                  </a:lnTo>
                  <a:lnTo>
                    <a:pt x="2435733" y="3492555"/>
                  </a:lnTo>
                  <a:lnTo>
                    <a:pt x="2075688" y="3851711"/>
                  </a:lnTo>
                  <a:lnTo>
                    <a:pt x="2557748" y="3851711"/>
                  </a:lnTo>
                  <a:lnTo>
                    <a:pt x="2874740" y="3535501"/>
                  </a:lnTo>
                  <a:lnTo>
                    <a:pt x="2874740" y="3851711"/>
                  </a:lnTo>
                  <a:lnTo>
                    <a:pt x="2902649" y="3851711"/>
                  </a:lnTo>
                  <a:lnTo>
                    <a:pt x="3280315" y="3492555"/>
                  </a:lnTo>
                  <a:close/>
                  <a:moveTo>
                    <a:pt x="1176147" y="3492840"/>
                  </a:moveTo>
                  <a:lnTo>
                    <a:pt x="816578" y="3851521"/>
                  </a:lnTo>
                  <a:lnTo>
                    <a:pt x="796385" y="3851521"/>
                  </a:lnTo>
                  <a:lnTo>
                    <a:pt x="1141667" y="3507092"/>
                  </a:lnTo>
                  <a:lnTo>
                    <a:pt x="704183" y="3507092"/>
                  </a:lnTo>
                  <a:lnTo>
                    <a:pt x="704183" y="3851521"/>
                  </a:lnTo>
                  <a:lnTo>
                    <a:pt x="689896" y="3851521"/>
                  </a:lnTo>
                  <a:lnTo>
                    <a:pt x="689896" y="3515548"/>
                  </a:lnTo>
                  <a:lnTo>
                    <a:pt x="398717" y="3806294"/>
                  </a:lnTo>
                  <a:lnTo>
                    <a:pt x="353378" y="3851521"/>
                  </a:lnTo>
                  <a:lnTo>
                    <a:pt x="333375" y="3851521"/>
                  </a:lnTo>
                  <a:lnTo>
                    <a:pt x="342900" y="3842019"/>
                  </a:lnTo>
                  <a:lnTo>
                    <a:pt x="342900" y="3518969"/>
                  </a:lnTo>
                  <a:lnTo>
                    <a:pt x="9525" y="3851521"/>
                  </a:lnTo>
                  <a:lnTo>
                    <a:pt x="0" y="3851521"/>
                  </a:lnTo>
                  <a:lnTo>
                    <a:pt x="0" y="3840214"/>
                  </a:lnTo>
                  <a:lnTo>
                    <a:pt x="334518" y="3506522"/>
                  </a:lnTo>
                  <a:lnTo>
                    <a:pt x="122968" y="3507662"/>
                  </a:lnTo>
                  <a:lnTo>
                    <a:pt x="0" y="3630421"/>
                  </a:lnTo>
                  <a:lnTo>
                    <a:pt x="0" y="3149551"/>
                  </a:lnTo>
                  <a:lnTo>
                    <a:pt x="229934" y="2920185"/>
                  </a:lnTo>
                  <a:lnTo>
                    <a:pt x="0" y="2920185"/>
                  </a:lnTo>
                  <a:lnTo>
                    <a:pt x="0" y="2918475"/>
                  </a:lnTo>
                  <a:lnTo>
                    <a:pt x="253651" y="2665451"/>
                  </a:lnTo>
                  <a:lnTo>
                    <a:pt x="253651" y="2896527"/>
                  </a:lnTo>
                  <a:lnTo>
                    <a:pt x="360045" y="2790395"/>
                  </a:lnTo>
                  <a:lnTo>
                    <a:pt x="360045" y="3271170"/>
                  </a:lnTo>
                  <a:lnTo>
                    <a:pt x="252603" y="3378347"/>
                  </a:lnTo>
                  <a:lnTo>
                    <a:pt x="138303" y="3493410"/>
                  </a:lnTo>
                  <a:lnTo>
                    <a:pt x="348615" y="3492175"/>
                  </a:lnTo>
                  <a:lnTo>
                    <a:pt x="359759" y="3481058"/>
                  </a:lnTo>
                  <a:lnTo>
                    <a:pt x="359759" y="3492365"/>
                  </a:lnTo>
                  <a:lnTo>
                    <a:pt x="440626" y="3492365"/>
                  </a:lnTo>
                  <a:lnTo>
                    <a:pt x="440626" y="3494360"/>
                  </a:lnTo>
                  <a:lnTo>
                    <a:pt x="689896" y="3494360"/>
                  </a:lnTo>
                  <a:lnTo>
                    <a:pt x="689896" y="3492840"/>
                  </a:lnTo>
                  <a:lnTo>
                    <a:pt x="692753" y="3492840"/>
                  </a:lnTo>
                  <a:lnTo>
                    <a:pt x="692753" y="3492365"/>
                  </a:lnTo>
                  <a:lnTo>
                    <a:pt x="713423" y="3492365"/>
                  </a:lnTo>
                  <a:lnTo>
                    <a:pt x="712946" y="3492840"/>
                  </a:lnTo>
                  <a:close/>
                  <a:moveTo>
                    <a:pt x="239363" y="2905933"/>
                  </a:moveTo>
                  <a:lnTo>
                    <a:pt x="239363" y="2699941"/>
                  </a:lnTo>
                  <a:lnTo>
                    <a:pt x="32861" y="2905933"/>
                  </a:lnTo>
                  <a:close/>
                  <a:moveTo>
                    <a:pt x="676942" y="3508612"/>
                  </a:moveTo>
                  <a:lnTo>
                    <a:pt x="356902" y="3508612"/>
                  </a:lnTo>
                  <a:lnTo>
                    <a:pt x="356902" y="3827862"/>
                  </a:lnTo>
                  <a:lnTo>
                    <a:pt x="430435" y="3754510"/>
                  </a:lnTo>
                  <a:close/>
                  <a:moveTo>
                    <a:pt x="6497955" y="1840437"/>
                  </a:moveTo>
                  <a:lnTo>
                    <a:pt x="6852476" y="1840437"/>
                  </a:lnTo>
                  <a:lnTo>
                    <a:pt x="6497955" y="2194082"/>
                  </a:lnTo>
                  <a:lnTo>
                    <a:pt x="6497955" y="2213845"/>
                  </a:lnTo>
                  <a:lnTo>
                    <a:pt x="6858000" y="1854689"/>
                  </a:lnTo>
                  <a:lnTo>
                    <a:pt x="6858000" y="1826185"/>
                  </a:lnTo>
                  <a:lnTo>
                    <a:pt x="6497955" y="1826185"/>
                  </a:lnTo>
                  <a:close/>
                  <a:moveTo>
                    <a:pt x="6497955" y="3327514"/>
                  </a:moveTo>
                  <a:lnTo>
                    <a:pt x="6858000" y="2968358"/>
                  </a:lnTo>
                  <a:lnTo>
                    <a:pt x="6858000" y="2948215"/>
                  </a:lnTo>
                  <a:lnTo>
                    <a:pt x="6497955" y="3307371"/>
                  </a:lnTo>
                  <a:close/>
                  <a:moveTo>
                    <a:pt x="6497955" y="2674952"/>
                  </a:moveTo>
                  <a:lnTo>
                    <a:pt x="6515481" y="2657470"/>
                  </a:lnTo>
                  <a:lnTo>
                    <a:pt x="6763131" y="2657470"/>
                  </a:lnTo>
                  <a:lnTo>
                    <a:pt x="6763131" y="2410431"/>
                  </a:lnTo>
                  <a:lnTo>
                    <a:pt x="6858381" y="2315416"/>
                  </a:lnTo>
                  <a:lnTo>
                    <a:pt x="6858381" y="2295273"/>
                  </a:lnTo>
                  <a:lnTo>
                    <a:pt x="6498336" y="2654429"/>
                  </a:lnTo>
                  <a:close/>
                  <a:moveTo>
                    <a:pt x="6858000" y="12257"/>
                  </a:moveTo>
                  <a:lnTo>
                    <a:pt x="6425089" y="444099"/>
                  </a:lnTo>
                  <a:lnTo>
                    <a:pt x="6858000" y="444099"/>
                  </a:lnTo>
                  <a:lnTo>
                    <a:pt x="6858000" y="933711"/>
                  </a:lnTo>
                  <a:lnTo>
                    <a:pt x="6497955" y="1292867"/>
                  </a:lnTo>
                  <a:lnTo>
                    <a:pt x="6497955" y="926965"/>
                  </a:lnTo>
                  <a:lnTo>
                    <a:pt x="6400800" y="926965"/>
                  </a:lnTo>
                  <a:lnTo>
                    <a:pt x="6400800" y="908912"/>
                  </a:lnTo>
                  <a:lnTo>
                    <a:pt x="6852571" y="458351"/>
                  </a:lnTo>
                  <a:lnTo>
                    <a:pt x="6410801" y="458351"/>
                  </a:lnTo>
                  <a:lnTo>
                    <a:pt x="5941028" y="926965"/>
                  </a:lnTo>
                  <a:lnTo>
                    <a:pt x="5938838" y="926965"/>
                  </a:lnTo>
                  <a:lnTo>
                    <a:pt x="5938838" y="458351"/>
                  </a:lnTo>
                  <a:lnTo>
                    <a:pt x="5487162" y="458351"/>
                  </a:lnTo>
                  <a:lnTo>
                    <a:pt x="5476875" y="468423"/>
                  </a:lnTo>
                  <a:lnTo>
                    <a:pt x="5476875" y="468423"/>
                  </a:lnTo>
                  <a:lnTo>
                    <a:pt x="5017294" y="926965"/>
                  </a:lnTo>
                  <a:lnTo>
                    <a:pt x="4997101" y="926965"/>
                  </a:lnTo>
                  <a:lnTo>
                    <a:pt x="5476875" y="448185"/>
                  </a:lnTo>
                  <a:lnTo>
                    <a:pt x="5476875" y="7696"/>
                  </a:lnTo>
                  <a:lnTo>
                    <a:pt x="4555522" y="926965"/>
                  </a:lnTo>
                  <a:lnTo>
                    <a:pt x="4535234" y="926965"/>
                  </a:lnTo>
                  <a:lnTo>
                    <a:pt x="4553331" y="908912"/>
                  </a:lnTo>
                  <a:lnTo>
                    <a:pt x="4553331" y="468423"/>
                  </a:lnTo>
                  <a:lnTo>
                    <a:pt x="4553331" y="468423"/>
                  </a:lnTo>
                  <a:lnTo>
                    <a:pt x="4328446" y="692753"/>
                  </a:lnTo>
                  <a:lnTo>
                    <a:pt x="4328446" y="692753"/>
                  </a:lnTo>
                  <a:lnTo>
                    <a:pt x="4326636" y="694368"/>
                  </a:lnTo>
                  <a:lnTo>
                    <a:pt x="4105656" y="914898"/>
                  </a:lnTo>
                  <a:lnTo>
                    <a:pt x="4105656" y="926965"/>
                  </a:lnTo>
                  <a:lnTo>
                    <a:pt x="4073271" y="926965"/>
                  </a:lnTo>
                  <a:lnTo>
                    <a:pt x="4091369" y="909007"/>
                  </a:lnTo>
                  <a:lnTo>
                    <a:pt x="4091369" y="717077"/>
                  </a:lnTo>
                  <a:lnTo>
                    <a:pt x="3881057" y="926965"/>
                  </a:lnTo>
                  <a:lnTo>
                    <a:pt x="3860864" y="926965"/>
                  </a:lnTo>
                  <a:lnTo>
                    <a:pt x="3861435" y="926394"/>
                  </a:lnTo>
                  <a:lnTo>
                    <a:pt x="3861435" y="487426"/>
                  </a:lnTo>
                  <a:lnTo>
                    <a:pt x="3420809" y="926965"/>
                  </a:lnTo>
                  <a:lnTo>
                    <a:pt x="3400425" y="926965"/>
                  </a:lnTo>
                  <a:lnTo>
                    <a:pt x="3875723" y="453031"/>
                  </a:lnTo>
                  <a:lnTo>
                    <a:pt x="3875723" y="912142"/>
                  </a:lnTo>
                  <a:lnTo>
                    <a:pt x="4091464" y="696934"/>
                  </a:lnTo>
                  <a:lnTo>
                    <a:pt x="4091464" y="448280"/>
                  </a:lnTo>
                  <a:lnTo>
                    <a:pt x="4540854" y="0"/>
                  </a:lnTo>
                  <a:lnTo>
                    <a:pt x="4567619" y="0"/>
                  </a:lnTo>
                  <a:lnTo>
                    <a:pt x="4567619" y="433933"/>
                  </a:lnTo>
                  <a:lnTo>
                    <a:pt x="5002340" y="0"/>
                  </a:lnTo>
                  <a:lnTo>
                    <a:pt x="5002340" y="0"/>
                  </a:lnTo>
                  <a:lnTo>
                    <a:pt x="5022628" y="0"/>
                  </a:lnTo>
                  <a:lnTo>
                    <a:pt x="4796409" y="225850"/>
                  </a:lnTo>
                  <a:lnTo>
                    <a:pt x="4567809" y="453886"/>
                  </a:lnTo>
                  <a:lnTo>
                    <a:pt x="4567809" y="894660"/>
                  </a:lnTo>
                  <a:lnTo>
                    <a:pt x="5444109" y="20523"/>
                  </a:lnTo>
                  <a:lnTo>
                    <a:pt x="5464588" y="0"/>
                  </a:lnTo>
                  <a:lnTo>
                    <a:pt x="5953125" y="0"/>
                  </a:lnTo>
                  <a:lnTo>
                    <a:pt x="5953125" y="434028"/>
                  </a:lnTo>
                  <a:lnTo>
                    <a:pt x="6388227" y="0"/>
                  </a:lnTo>
                  <a:lnTo>
                    <a:pt x="6408420" y="0"/>
                  </a:lnTo>
                  <a:lnTo>
                    <a:pt x="5953125" y="454171"/>
                  </a:lnTo>
                  <a:lnTo>
                    <a:pt x="5953125" y="894660"/>
                  </a:lnTo>
                  <a:lnTo>
                    <a:pt x="6850094" y="0"/>
                  </a:lnTo>
                  <a:lnTo>
                    <a:pt x="6858000" y="0"/>
                  </a:lnTo>
                  <a:close/>
                  <a:moveTo>
                    <a:pt x="4552950" y="7696"/>
                  </a:moveTo>
                  <a:lnTo>
                    <a:pt x="4105275" y="454266"/>
                  </a:lnTo>
                  <a:lnTo>
                    <a:pt x="4105275" y="692753"/>
                  </a:lnTo>
                  <a:lnTo>
                    <a:pt x="4307777" y="692753"/>
                  </a:lnTo>
                  <a:lnTo>
                    <a:pt x="4552950" y="448185"/>
                  </a:lnTo>
                  <a:close/>
                  <a:moveTo>
                    <a:pt x="5938838" y="7696"/>
                  </a:moveTo>
                  <a:lnTo>
                    <a:pt x="5719763" y="226230"/>
                  </a:lnTo>
                  <a:lnTo>
                    <a:pt x="5500688" y="444764"/>
                  </a:lnTo>
                  <a:lnTo>
                    <a:pt x="5938838" y="444764"/>
                  </a:lnTo>
                  <a:close/>
                  <a:moveTo>
                    <a:pt x="6497955" y="1753498"/>
                  </a:moveTo>
                  <a:lnTo>
                    <a:pt x="6858000" y="1394342"/>
                  </a:lnTo>
                  <a:lnTo>
                    <a:pt x="6858000" y="1374199"/>
                  </a:lnTo>
                  <a:lnTo>
                    <a:pt x="6497955" y="1733355"/>
                  </a:lnTo>
                  <a:close/>
                  <a:moveTo>
                    <a:pt x="3586924" y="3492270"/>
                  </a:moveTo>
                  <a:lnTo>
                    <a:pt x="3226880" y="3851426"/>
                  </a:lnTo>
                  <a:lnTo>
                    <a:pt x="3247073" y="3851426"/>
                  </a:lnTo>
                  <a:lnTo>
                    <a:pt x="3607118" y="3492270"/>
                  </a:lnTo>
                  <a:close/>
                  <a:moveTo>
                    <a:pt x="6199156" y="3626526"/>
                  </a:moveTo>
                  <a:lnTo>
                    <a:pt x="6334125" y="3492365"/>
                  </a:lnTo>
                  <a:lnTo>
                    <a:pt x="6312885" y="3492365"/>
                  </a:lnTo>
                  <a:lnTo>
                    <a:pt x="6163628" y="3640873"/>
                  </a:lnTo>
                  <a:lnTo>
                    <a:pt x="6164676" y="3640873"/>
                  </a:lnTo>
                  <a:lnTo>
                    <a:pt x="5953125" y="3851521"/>
                  </a:lnTo>
                  <a:lnTo>
                    <a:pt x="5973318" y="3851521"/>
                  </a:lnTo>
                  <a:lnTo>
                    <a:pt x="6184487" y="3640873"/>
                  </a:lnTo>
                  <a:lnTo>
                    <a:pt x="6625685" y="3640873"/>
                  </a:lnTo>
                  <a:lnTo>
                    <a:pt x="6414516" y="3851521"/>
                  </a:lnTo>
                  <a:lnTo>
                    <a:pt x="6665595" y="3851521"/>
                  </a:lnTo>
                  <a:lnTo>
                    <a:pt x="6858000" y="3659971"/>
                  </a:lnTo>
                  <a:lnTo>
                    <a:pt x="6858000" y="3639828"/>
                  </a:lnTo>
                  <a:lnTo>
                    <a:pt x="6650451" y="3846865"/>
                  </a:lnTo>
                  <a:lnTo>
                    <a:pt x="6650451" y="3636122"/>
                  </a:lnTo>
                  <a:lnTo>
                    <a:pt x="6858000" y="3429085"/>
                  </a:lnTo>
                  <a:lnTo>
                    <a:pt x="6858000" y="3408942"/>
                  </a:lnTo>
                  <a:lnTo>
                    <a:pt x="6639687" y="3626621"/>
                  </a:lnTo>
                  <a:close/>
                  <a:moveTo>
                    <a:pt x="5050918" y="3492365"/>
                  </a:moveTo>
                  <a:lnTo>
                    <a:pt x="4690872" y="3851521"/>
                  </a:lnTo>
                  <a:lnTo>
                    <a:pt x="4711065" y="3851521"/>
                  </a:lnTo>
                  <a:lnTo>
                    <a:pt x="5071110" y="3492365"/>
                  </a:lnTo>
                  <a:close/>
                  <a:moveTo>
                    <a:pt x="4589050" y="3492365"/>
                  </a:moveTo>
                  <a:lnTo>
                    <a:pt x="4235006" y="3845630"/>
                  </a:lnTo>
                  <a:lnTo>
                    <a:pt x="4235006" y="3492365"/>
                  </a:lnTo>
                  <a:lnTo>
                    <a:pt x="3678174" y="3492365"/>
                  </a:lnTo>
                  <a:lnTo>
                    <a:pt x="3678174" y="3851521"/>
                  </a:lnTo>
                  <a:lnTo>
                    <a:pt x="3881533" y="3851521"/>
                  </a:lnTo>
                  <a:lnTo>
                    <a:pt x="4220718" y="3513173"/>
                  </a:lnTo>
                  <a:lnTo>
                    <a:pt x="4220718" y="3851521"/>
                  </a:lnTo>
                  <a:lnTo>
                    <a:pt x="4249293" y="3851521"/>
                  </a:lnTo>
                  <a:lnTo>
                    <a:pt x="4609338" y="3492365"/>
                  </a:lnTo>
                  <a:close/>
                  <a:moveTo>
                    <a:pt x="5851684" y="3492365"/>
                  </a:moveTo>
                  <a:lnTo>
                    <a:pt x="5497354" y="3845915"/>
                  </a:lnTo>
                  <a:lnTo>
                    <a:pt x="5497354" y="3492365"/>
                  </a:lnTo>
                  <a:lnTo>
                    <a:pt x="5391150" y="3492365"/>
                  </a:lnTo>
                  <a:lnTo>
                    <a:pt x="5031105" y="3851521"/>
                  </a:lnTo>
                  <a:lnTo>
                    <a:pt x="5512118" y="3851521"/>
                  </a:lnTo>
                  <a:lnTo>
                    <a:pt x="5872163" y="3492365"/>
                  </a:lnTo>
                  <a:close/>
                </a:path>
              </a:pathLst>
            </a:custGeom>
            <a:solidFill>
              <a:schemeClr val="tx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 dirty="0"/>
            </a:p>
          </p:txBody>
        </p:sp>
        <p:sp>
          <p:nvSpPr>
            <p:cNvPr id="5" name="Graphic 7">
              <a:extLst>
                <a:ext uri="{FF2B5EF4-FFF2-40B4-BE49-F238E27FC236}">
                  <a16:creationId xmlns:a16="http://schemas.microsoft.com/office/drawing/2014/main" id="{B18D18D7-86D3-894B-92C2-2060BD6834D0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57200" y="405068"/>
              <a:ext cx="1463040" cy="420095"/>
            </a:xfrm>
            <a:custGeom>
              <a:avLst/>
              <a:gdLst>
                <a:gd name="connsiteX0" fmla="*/ 3878914 w 9134892"/>
                <a:gd name="connsiteY0" fmla="*/ 896276 h 2622980"/>
                <a:gd name="connsiteX1" fmla="*/ 3572262 w 9134892"/>
                <a:gd name="connsiteY1" fmla="*/ 1386901 h 2622980"/>
                <a:gd name="connsiteX2" fmla="*/ 3268889 w 9134892"/>
                <a:gd name="connsiteY2" fmla="*/ 896276 h 2622980"/>
                <a:gd name="connsiteX3" fmla="*/ 3133004 w 9134892"/>
                <a:gd name="connsiteY3" fmla="*/ 896276 h 2622980"/>
                <a:gd name="connsiteX4" fmla="*/ 3133004 w 9134892"/>
                <a:gd name="connsiteY4" fmla="*/ 1725065 h 2622980"/>
                <a:gd name="connsiteX5" fmla="*/ 3268889 w 9134892"/>
                <a:gd name="connsiteY5" fmla="*/ 1725065 h 2622980"/>
                <a:gd name="connsiteX6" fmla="*/ 3268889 w 9134892"/>
                <a:gd name="connsiteY6" fmla="*/ 1191361 h 2622980"/>
                <a:gd name="connsiteX7" fmla="*/ 3268069 w 9134892"/>
                <a:gd name="connsiteY7" fmla="*/ 1161488 h 2622980"/>
                <a:gd name="connsiteX8" fmla="*/ 3265610 w 9134892"/>
                <a:gd name="connsiteY8" fmla="*/ 1129976 h 2622980"/>
                <a:gd name="connsiteX9" fmla="*/ 3293753 w 9134892"/>
                <a:gd name="connsiteY9" fmla="*/ 1184713 h 2622980"/>
                <a:gd name="connsiteX10" fmla="*/ 3514247 w 9134892"/>
                <a:gd name="connsiteY10" fmla="*/ 1539453 h 2622980"/>
                <a:gd name="connsiteX11" fmla="*/ 3623629 w 9134892"/>
                <a:gd name="connsiteY11" fmla="*/ 1539453 h 2622980"/>
                <a:gd name="connsiteX12" fmla="*/ 3842393 w 9134892"/>
                <a:gd name="connsiteY12" fmla="*/ 1184713 h 2622980"/>
                <a:gd name="connsiteX13" fmla="*/ 3859788 w 9134892"/>
                <a:gd name="connsiteY13" fmla="*/ 1158210 h 2622980"/>
                <a:gd name="connsiteX14" fmla="*/ 3877184 w 9134892"/>
                <a:gd name="connsiteY14" fmla="*/ 1130067 h 2622980"/>
                <a:gd name="connsiteX15" fmla="*/ 3874725 w 9134892"/>
                <a:gd name="connsiteY15" fmla="*/ 1161579 h 2622980"/>
                <a:gd name="connsiteX16" fmla="*/ 3873905 w 9134892"/>
                <a:gd name="connsiteY16" fmla="*/ 1191452 h 2622980"/>
                <a:gd name="connsiteX17" fmla="*/ 3873905 w 9134892"/>
                <a:gd name="connsiteY17" fmla="*/ 1725156 h 2622980"/>
                <a:gd name="connsiteX18" fmla="*/ 4008150 w 9134892"/>
                <a:gd name="connsiteY18" fmla="*/ 1725156 h 2622980"/>
                <a:gd name="connsiteX19" fmla="*/ 4008150 w 9134892"/>
                <a:gd name="connsiteY19" fmla="*/ 896367 h 2622980"/>
                <a:gd name="connsiteX20" fmla="*/ 3878914 w 9134892"/>
                <a:gd name="connsiteY20" fmla="*/ 896367 h 2622980"/>
                <a:gd name="connsiteX21" fmla="*/ 3878914 w 9134892"/>
                <a:gd name="connsiteY21" fmla="*/ 896276 h 2622980"/>
                <a:gd name="connsiteX22" fmla="*/ 4296587 w 9134892"/>
                <a:gd name="connsiteY22" fmla="*/ 1725065 h 2622980"/>
                <a:gd name="connsiteX23" fmla="*/ 4563439 w 9134892"/>
                <a:gd name="connsiteY23" fmla="*/ 1073600 h 2622980"/>
                <a:gd name="connsiteX24" fmla="*/ 4570907 w 9134892"/>
                <a:gd name="connsiteY24" fmla="*/ 1052835 h 2622980"/>
                <a:gd name="connsiteX25" fmla="*/ 4578376 w 9134892"/>
                <a:gd name="connsiteY25" fmla="*/ 1027152 h 2622980"/>
                <a:gd name="connsiteX26" fmla="*/ 4585844 w 9134892"/>
                <a:gd name="connsiteY26" fmla="*/ 1052835 h 2622980"/>
                <a:gd name="connsiteX27" fmla="*/ 4593312 w 9134892"/>
                <a:gd name="connsiteY27" fmla="*/ 1073600 h 2622980"/>
                <a:gd name="connsiteX28" fmla="*/ 4739215 w 9134892"/>
                <a:gd name="connsiteY28" fmla="*/ 1428340 h 2622980"/>
                <a:gd name="connsiteX29" fmla="*/ 4425915 w 9134892"/>
                <a:gd name="connsiteY29" fmla="*/ 1428340 h 2622980"/>
                <a:gd name="connsiteX30" fmla="*/ 4507154 w 9134892"/>
                <a:gd name="connsiteY30" fmla="*/ 1549380 h 2622980"/>
                <a:gd name="connsiteX31" fmla="*/ 4787303 w 9134892"/>
                <a:gd name="connsiteY31" fmla="*/ 1549380 h 2622980"/>
                <a:gd name="connsiteX32" fmla="*/ 4860255 w 9134892"/>
                <a:gd name="connsiteY32" fmla="*/ 1725065 h 2622980"/>
                <a:gd name="connsiteX33" fmla="*/ 5002788 w 9134892"/>
                <a:gd name="connsiteY33" fmla="*/ 1725065 h 2622980"/>
                <a:gd name="connsiteX34" fmla="*/ 4653058 w 9134892"/>
                <a:gd name="connsiteY34" fmla="*/ 896276 h 2622980"/>
                <a:gd name="connsiteX35" fmla="*/ 4507246 w 9134892"/>
                <a:gd name="connsiteY35" fmla="*/ 896276 h 2622980"/>
                <a:gd name="connsiteX36" fmla="*/ 4157515 w 9134892"/>
                <a:gd name="connsiteY36" fmla="*/ 1725065 h 2622980"/>
                <a:gd name="connsiteX37" fmla="*/ 4296587 w 9134892"/>
                <a:gd name="connsiteY37" fmla="*/ 1725065 h 2622980"/>
                <a:gd name="connsiteX38" fmla="*/ 4296587 w 9134892"/>
                <a:gd name="connsiteY38" fmla="*/ 1725065 h 2622980"/>
                <a:gd name="connsiteX39" fmla="*/ 6385135 w 9134892"/>
                <a:gd name="connsiteY39" fmla="*/ 1725065 h 2622980"/>
                <a:gd name="connsiteX40" fmla="*/ 6721660 w 9134892"/>
                <a:gd name="connsiteY40" fmla="*/ 896276 h 2622980"/>
                <a:gd name="connsiteX41" fmla="*/ 6575757 w 9134892"/>
                <a:gd name="connsiteY41" fmla="*/ 896276 h 2622980"/>
                <a:gd name="connsiteX42" fmla="*/ 6338686 w 9134892"/>
                <a:gd name="connsiteY42" fmla="*/ 1521146 h 2622980"/>
                <a:gd name="connsiteX43" fmla="*/ 6315462 w 9134892"/>
                <a:gd name="connsiteY43" fmla="*/ 1594098 h 2622980"/>
                <a:gd name="connsiteX44" fmla="*/ 6292238 w 9134892"/>
                <a:gd name="connsiteY44" fmla="*/ 1521146 h 2622980"/>
                <a:gd name="connsiteX45" fmla="*/ 6055168 w 9134892"/>
                <a:gd name="connsiteY45" fmla="*/ 896276 h 2622980"/>
                <a:gd name="connsiteX46" fmla="*/ 5902707 w 9134892"/>
                <a:gd name="connsiteY46" fmla="*/ 896276 h 2622980"/>
                <a:gd name="connsiteX47" fmla="*/ 6239232 w 9134892"/>
                <a:gd name="connsiteY47" fmla="*/ 1725065 h 2622980"/>
                <a:gd name="connsiteX48" fmla="*/ 6385135 w 9134892"/>
                <a:gd name="connsiteY48" fmla="*/ 1725065 h 2622980"/>
                <a:gd name="connsiteX49" fmla="*/ 6385135 w 9134892"/>
                <a:gd name="connsiteY49" fmla="*/ 1725065 h 2622980"/>
                <a:gd name="connsiteX50" fmla="*/ 7669758 w 9134892"/>
                <a:gd name="connsiteY50" fmla="*/ 896276 h 2622980"/>
                <a:gd name="connsiteX51" fmla="*/ 7669758 w 9134892"/>
                <a:gd name="connsiteY51" fmla="*/ 1725065 h 2622980"/>
                <a:gd name="connsiteX52" fmla="*/ 8210110 w 9134892"/>
                <a:gd name="connsiteY52" fmla="*/ 1725065 h 2622980"/>
                <a:gd name="connsiteX53" fmla="*/ 8210110 w 9134892"/>
                <a:gd name="connsiteY53" fmla="*/ 1602386 h 2622980"/>
                <a:gd name="connsiteX54" fmla="*/ 7805643 w 9134892"/>
                <a:gd name="connsiteY54" fmla="*/ 1602386 h 2622980"/>
                <a:gd name="connsiteX55" fmla="*/ 7805643 w 9134892"/>
                <a:gd name="connsiteY55" fmla="*/ 896276 h 2622980"/>
                <a:gd name="connsiteX56" fmla="*/ 7669758 w 9134892"/>
                <a:gd name="connsiteY56" fmla="*/ 896276 h 2622980"/>
                <a:gd name="connsiteX57" fmla="*/ 7669758 w 9134892"/>
                <a:gd name="connsiteY57" fmla="*/ 896276 h 2622980"/>
                <a:gd name="connsiteX58" fmla="*/ 8374228 w 9134892"/>
                <a:gd name="connsiteY58" fmla="*/ 896276 h 2622980"/>
                <a:gd name="connsiteX59" fmla="*/ 8374228 w 9134892"/>
                <a:gd name="connsiteY59" fmla="*/ 1725065 h 2622980"/>
                <a:gd name="connsiteX60" fmla="*/ 8919589 w 9134892"/>
                <a:gd name="connsiteY60" fmla="*/ 1725065 h 2622980"/>
                <a:gd name="connsiteX61" fmla="*/ 8919589 w 9134892"/>
                <a:gd name="connsiteY61" fmla="*/ 1602386 h 2622980"/>
                <a:gd name="connsiteX62" fmla="*/ 8510204 w 9134892"/>
                <a:gd name="connsiteY62" fmla="*/ 1602386 h 2622980"/>
                <a:gd name="connsiteX63" fmla="*/ 8510204 w 9134892"/>
                <a:gd name="connsiteY63" fmla="*/ 896276 h 2622980"/>
                <a:gd name="connsiteX64" fmla="*/ 8374228 w 9134892"/>
                <a:gd name="connsiteY64" fmla="*/ 896276 h 2622980"/>
                <a:gd name="connsiteX65" fmla="*/ 8374228 w 9134892"/>
                <a:gd name="connsiteY65" fmla="*/ 896276 h 2622980"/>
                <a:gd name="connsiteX66" fmla="*/ 7011736 w 9134892"/>
                <a:gd name="connsiteY66" fmla="*/ 1018955 h 2622980"/>
                <a:gd name="connsiteX67" fmla="*/ 7445985 w 9134892"/>
                <a:gd name="connsiteY67" fmla="*/ 1018955 h 2622980"/>
                <a:gd name="connsiteX68" fmla="*/ 7445985 w 9134892"/>
                <a:gd name="connsiteY68" fmla="*/ 896276 h 2622980"/>
                <a:gd name="connsiteX69" fmla="*/ 6877399 w 9134892"/>
                <a:gd name="connsiteY69" fmla="*/ 896276 h 2622980"/>
                <a:gd name="connsiteX70" fmla="*/ 6877399 w 9134892"/>
                <a:gd name="connsiteY70" fmla="*/ 1725065 h 2622980"/>
                <a:gd name="connsiteX71" fmla="*/ 7454273 w 9134892"/>
                <a:gd name="connsiteY71" fmla="*/ 1725065 h 2622980"/>
                <a:gd name="connsiteX72" fmla="*/ 7454273 w 9134892"/>
                <a:gd name="connsiteY72" fmla="*/ 1602386 h 2622980"/>
                <a:gd name="connsiteX73" fmla="*/ 7011736 w 9134892"/>
                <a:gd name="connsiteY73" fmla="*/ 1602386 h 2622980"/>
                <a:gd name="connsiteX74" fmla="*/ 7011736 w 9134892"/>
                <a:gd name="connsiteY74" fmla="*/ 1018955 h 2622980"/>
                <a:gd name="connsiteX75" fmla="*/ 7011736 w 9134892"/>
                <a:gd name="connsiteY75" fmla="*/ 1018955 h 2622980"/>
                <a:gd name="connsiteX76" fmla="*/ 5803344 w 9134892"/>
                <a:gd name="connsiteY76" fmla="*/ 1144913 h 2622980"/>
                <a:gd name="connsiteX77" fmla="*/ 5731212 w 9134892"/>
                <a:gd name="connsiteY77" fmla="*/ 962579 h 2622980"/>
                <a:gd name="connsiteX78" fmla="*/ 5490043 w 9134892"/>
                <a:gd name="connsiteY78" fmla="*/ 896276 h 2622980"/>
                <a:gd name="connsiteX79" fmla="*/ 5151879 w 9134892"/>
                <a:gd name="connsiteY79" fmla="*/ 896276 h 2622980"/>
                <a:gd name="connsiteX80" fmla="*/ 5151879 w 9134892"/>
                <a:gd name="connsiteY80" fmla="*/ 1725065 h 2622980"/>
                <a:gd name="connsiteX81" fmla="*/ 5287764 w 9134892"/>
                <a:gd name="connsiteY81" fmla="*/ 1725065 h 2622980"/>
                <a:gd name="connsiteX82" fmla="*/ 5287764 w 9134892"/>
                <a:gd name="connsiteY82" fmla="*/ 1018955 h 2622980"/>
                <a:gd name="connsiteX83" fmla="*/ 5494962 w 9134892"/>
                <a:gd name="connsiteY83" fmla="*/ 1018955 h 2622980"/>
                <a:gd name="connsiteX84" fmla="*/ 5662358 w 9134892"/>
                <a:gd name="connsiteY84" fmla="*/ 1156570 h 2622980"/>
                <a:gd name="connsiteX85" fmla="*/ 5481664 w 9134892"/>
                <a:gd name="connsiteY85" fmla="*/ 1304113 h 2622980"/>
                <a:gd name="connsiteX86" fmla="*/ 5372282 w 9134892"/>
                <a:gd name="connsiteY86" fmla="*/ 1304113 h 2622980"/>
                <a:gd name="connsiteX87" fmla="*/ 5294413 w 9134892"/>
                <a:gd name="connsiteY87" fmla="*/ 1423422 h 2622980"/>
                <a:gd name="connsiteX88" fmla="*/ 5478386 w 9134892"/>
                <a:gd name="connsiteY88" fmla="*/ 1423422 h 2622980"/>
                <a:gd name="connsiteX89" fmla="*/ 5707168 w 9134892"/>
                <a:gd name="connsiteY89" fmla="*/ 1725156 h 2622980"/>
                <a:gd name="connsiteX90" fmla="*/ 5871286 w 9134892"/>
                <a:gd name="connsiteY90" fmla="*/ 1725156 h 2622980"/>
                <a:gd name="connsiteX91" fmla="*/ 5621010 w 9134892"/>
                <a:gd name="connsiteY91" fmla="*/ 1393640 h 2622980"/>
                <a:gd name="connsiteX92" fmla="*/ 5803344 w 9134892"/>
                <a:gd name="connsiteY92" fmla="*/ 1144913 h 2622980"/>
                <a:gd name="connsiteX93" fmla="*/ 5803344 w 9134892"/>
                <a:gd name="connsiteY93" fmla="*/ 1144913 h 2622980"/>
                <a:gd name="connsiteX94" fmla="*/ 5803344 w 9134892"/>
                <a:gd name="connsiteY94" fmla="*/ 1144913 h 2622980"/>
                <a:gd name="connsiteX95" fmla="*/ 7387970 w 9134892"/>
                <a:gd name="connsiteY95" fmla="*/ 1247646 h 2622980"/>
                <a:gd name="connsiteX96" fmla="*/ 7020024 w 9134892"/>
                <a:gd name="connsiteY96" fmla="*/ 1247646 h 2622980"/>
                <a:gd name="connsiteX97" fmla="*/ 7102903 w 9134892"/>
                <a:gd name="connsiteY97" fmla="*/ 1370325 h 2622980"/>
                <a:gd name="connsiteX98" fmla="*/ 7387970 w 9134892"/>
                <a:gd name="connsiteY98" fmla="*/ 1370325 h 2622980"/>
                <a:gd name="connsiteX99" fmla="*/ 7387970 w 9134892"/>
                <a:gd name="connsiteY99" fmla="*/ 1247646 h 2622980"/>
                <a:gd name="connsiteX100" fmla="*/ 7387970 w 9134892"/>
                <a:gd name="connsiteY100" fmla="*/ 1247646 h 2622980"/>
                <a:gd name="connsiteX101" fmla="*/ 1019137 w 9134892"/>
                <a:gd name="connsiteY101" fmla="*/ 1011669 h 2622980"/>
                <a:gd name="connsiteX102" fmla="*/ 1293275 w 9134892"/>
                <a:gd name="connsiteY102" fmla="*/ 1292455 h 2622980"/>
                <a:gd name="connsiteX103" fmla="*/ 1311399 w 9134892"/>
                <a:gd name="connsiteY103" fmla="*/ 1302382 h 2622980"/>
                <a:gd name="connsiteX104" fmla="*/ 1329523 w 9134892"/>
                <a:gd name="connsiteY104" fmla="*/ 1292455 h 2622980"/>
                <a:gd name="connsiteX105" fmla="*/ 1603752 w 9134892"/>
                <a:gd name="connsiteY105" fmla="*/ 1011669 h 2622980"/>
                <a:gd name="connsiteX106" fmla="*/ 1613679 w 9134892"/>
                <a:gd name="connsiteY106" fmla="*/ 993545 h 2622980"/>
                <a:gd name="connsiteX107" fmla="*/ 1598834 w 9134892"/>
                <a:gd name="connsiteY107" fmla="*/ 980339 h 2622980"/>
                <a:gd name="connsiteX108" fmla="*/ 1024055 w 9134892"/>
                <a:gd name="connsiteY108" fmla="*/ 980339 h 2622980"/>
                <a:gd name="connsiteX109" fmla="*/ 1009210 w 9134892"/>
                <a:gd name="connsiteY109" fmla="*/ 993545 h 2622980"/>
                <a:gd name="connsiteX110" fmla="*/ 1019137 w 9134892"/>
                <a:gd name="connsiteY110" fmla="*/ 1011669 h 2622980"/>
                <a:gd name="connsiteX111" fmla="*/ 1019137 w 9134892"/>
                <a:gd name="connsiteY111" fmla="*/ 1011669 h 2622980"/>
                <a:gd name="connsiteX112" fmla="*/ 2622980 w 9134892"/>
                <a:gd name="connsiteY112" fmla="*/ 14845 h 2622980"/>
                <a:gd name="connsiteX113" fmla="*/ 2609774 w 9134892"/>
                <a:gd name="connsiteY113" fmla="*/ 0 h 2622980"/>
                <a:gd name="connsiteX114" fmla="*/ 2593289 w 9134892"/>
                <a:gd name="connsiteY114" fmla="*/ 8197 h 2622980"/>
                <a:gd name="connsiteX115" fmla="*/ 2368697 w 9134892"/>
                <a:gd name="connsiteY115" fmla="*/ 236159 h 2622980"/>
                <a:gd name="connsiteX116" fmla="*/ 2368697 w 9134892"/>
                <a:gd name="connsiteY116" fmla="*/ 2385090 h 2622980"/>
                <a:gd name="connsiteX117" fmla="*/ 2368697 w 9134892"/>
                <a:gd name="connsiteY117" fmla="*/ 2385090 h 2622980"/>
                <a:gd name="connsiteX118" fmla="*/ 2593289 w 9134892"/>
                <a:gd name="connsiteY118" fmla="*/ 2614692 h 2622980"/>
                <a:gd name="connsiteX119" fmla="*/ 2609774 w 9134892"/>
                <a:gd name="connsiteY119" fmla="*/ 2622980 h 2622980"/>
                <a:gd name="connsiteX120" fmla="*/ 2622980 w 9134892"/>
                <a:gd name="connsiteY120" fmla="*/ 2608135 h 2622980"/>
                <a:gd name="connsiteX121" fmla="*/ 2622980 w 9134892"/>
                <a:gd name="connsiteY121" fmla="*/ 14845 h 2622980"/>
                <a:gd name="connsiteX122" fmla="*/ 0 w 9134892"/>
                <a:gd name="connsiteY122" fmla="*/ 2608135 h 2622980"/>
                <a:gd name="connsiteX123" fmla="*/ 13206 w 9134892"/>
                <a:gd name="connsiteY123" fmla="*/ 2622980 h 2622980"/>
                <a:gd name="connsiteX124" fmla="*/ 29691 w 9134892"/>
                <a:gd name="connsiteY124" fmla="*/ 2614692 h 2622980"/>
                <a:gd name="connsiteX125" fmla="*/ 254283 w 9134892"/>
                <a:gd name="connsiteY125" fmla="*/ 2385090 h 2622980"/>
                <a:gd name="connsiteX126" fmla="*/ 254283 w 9134892"/>
                <a:gd name="connsiteY126" fmla="*/ 2385090 h 2622980"/>
                <a:gd name="connsiteX127" fmla="*/ 254283 w 9134892"/>
                <a:gd name="connsiteY127" fmla="*/ 236159 h 2622980"/>
                <a:gd name="connsiteX128" fmla="*/ 29691 w 9134892"/>
                <a:gd name="connsiteY128" fmla="*/ 8197 h 2622980"/>
                <a:gd name="connsiteX129" fmla="*/ 13206 w 9134892"/>
                <a:gd name="connsiteY129" fmla="*/ 0 h 2622980"/>
                <a:gd name="connsiteX130" fmla="*/ 0 w 9134892"/>
                <a:gd name="connsiteY130" fmla="*/ 14845 h 2622980"/>
                <a:gd name="connsiteX131" fmla="*/ 0 w 9134892"/>
                <a:gd name="connsiteY131" fmla="*/ 2608135 h 2622980"/>
                <a:gd name="connsiteX132" fmla="*/ 584251 w 9134892"/>
                <a:gd name="connsiteY132" fmla="*/ 572138 h 2622980"/>
                <a:gd name="connsiteX133" fmla="*/ 2038638 w 9134892"/>
                <a:gd name="connsiteY133" fmla="*/ 572138 h 2622980"/>
                <a:gd name="connsiteX134" fmla="*/ 2243012 w 9134892"/>
                <a:gd name="connsiteY134" fmla="*/ 364303 h 2622980"/>
                <a:gd name="connsiteX135" fmla="*/ 2251300 w 9134892"/>
                <a:gd name="connsiteY135" fmla="*/ 347727 h 2622980"/>
                <a:gd name="connsiteX136" fmla="*/ 2236455 w 9134892"/>
                <a:gd name="connsiteY136" fmla="*/ 334521 h 2622980"/>
                <a:gd name="connsiteX137" fmla="*/ 386525 w 9134892"/>
                <a:gd name="connsiteY137" fmla="*/ 334521 h 2622980"/>
                <a:gd name="connsiteX138" fmla="*/ 371680 w 9134892"/>
                <a:gd name="connsiteY138" fmla="*/ 347727 h 2622980"/>
                <a:gd name="connsiteX139" fmla="*/ 379968 w 9134892"/>
                <a:gd name="connsiteY139" fmla="*/ 364303 h 2622980"/>
                <a:gd name="connsiteX140" fmla="*/ 584251 w 9134892"/>
                <a:gd name="connsiteY140" fmla="*/ 572138 h 2622980"/>
                <a:gd name="connsiteX141" fmla="*/ 379877 w 9134892"/>
                <a:gd name="connsiteY141" fmla="*/ 2258768 h 2622980"/>
                <a:gd name="connsiteX142" fmla="*/ 371589 w 9134892"/>
                <a:gd name="connsiteY142" fmla="*/ 2275344 h 2622980"/>
                <a:gd name="connsiteX143" fmla="*/ 386434 w 9134892"/>
                <a:gd name="connsiteY143" fmla="*/ 2288550 h 2622980"/>
                <a:gd name="connsiteX144" fmla="*/ 2236364 w 9134892"/>
                <a:gd name="connsiteY144" fmla="*/ 2288550 h 2622980"/>
                <a:gd name="connsiteX145" fmla="*/ 2251209 w 9134892"/>
                <a:gd name="connsiteY145" fmla="*/ 2275344 h 2622980"/>
                <a:gd name="connsiteX146" fmla="*/ 2242921 w 9134892"/>
                <a:gd name="connsiteY146" fmla="*/ 2258768 h 2622980"/>
                <a:gd name="connsiteX147" fmla="*/ 2038547 w 9134892"/>
                <a:gd name="connsiteY147" fmla="*/ 2050934 h 2622980"/>
                <a:gd name="connsiteX148" fmla="*/ 584251 w 9134892"/>
                <a:gd name="connsiteY148" fmla="*/ 2050934 h 2622980"/>
                <a:gd name="connsiteX149" fmla="*/ 379877 w 9134892"/>
                <a:gd name="connsiteY149" fmla="*/ 2258768 h 2622980"/>
                <a:gd name="connsiteX150" fmla="*/ 1929257 w 9134892"/>
                <a:gd name="connsiteY150" fmla="*/ 1940186 h 2622980"/>
                <a:gd name="connsiteX151" fmla="*/ 1945741 w 9134892"/>
                <a:gd name="connsiteY151" fmla="*/ 1948382 h 2622980"/>
                <a:gd name="connsiteX152" fmla="*/ 1958947 w 9134892"/>
                <a:gd name="connsiteY152" fmla="*/ 1933537 h 2622980"/>
                <a:gd name="connsiteX153" fmla="*/ 1958947 w 9134892"/>
                <a:gd name="connsiteY153" fmla="*/ 1933537 h 2622980"/>
                <a:gd name="connsiteX154" fmla="*/ 1958947 w 9134892"/>
                <a:gd name="connsiteY154" fmla="*/ 689443 h 2622980"/>
                <a:gd name="connsiteX155" fmla="*/ 1945741 w 9134892"/>
                <a:gd name="connsiteY155" fmla="*/ 674598 h 2622980"/>
                <a:gd name="connsiteX156" fmla="*/ 1929257 w 9134892"/>
                <a:gd name="connsiteY156" fmla="*/ 682886 h 2622980"/>
                <a:gd name="connsiteX157" fmla="*/ 1716139 w 9134892"/>
                <a:gd name="connsiteY157" fmla="*/ 899464 h 2622980"/>
                <a:gd name="connsiteX158" fmla="*/ 1716139 w 9134892"/>
                <a:gd name="connsiteY158" fmla="*/ 1723699 h 2622980"/>
                <a:gd name="connsiteX159" fmla="*/ 1929257 w 9134892"/>
                <a:gd name="connsiteY159" fmla="*/ 1940186 h 2622980"/>
                <a:gd name="connsiteX160" fmla="*/ 906841 w 9134892"/>
                <a:gd name="connsiteY160" fmla="*/ 1723608 h 2622980"/>
                <a:gd name="connsiteX161" fmla="*/ 906841 w 9134892"/>
                <a:gd name="connsiteY161" fmla="*/ 899373 h 2622980"/>
                <a:gd name="connsiteX162" fmla="*/ 693724 w 9134892"/>
                <a:gd name="connsiteY162" fmla="*/ 682795 h 2622980"/>
                <a:gd name="connsiteX163" fmla="*/ 677239 w 9134892"/>
                <a:gd name="connsiteY163" fmla="*/ 674507 h 2622980"/>
                <a:gd name="connsiteX164" fmla="*/ 664033 w 9134892"/>
                <a:gd name="connsiteY164" fmla="*/ 689352 h 2622980"/>
                <a:gd name="connsiteX165" fmla="*/ 664033 w 9134892"/>
                <a:gd name="connsiteY165" fmla="*/ 1933537 h 2622980"/>
                <a:gd name="connsiteX166" fmla="*/ 664033 w 9134892"/>
                <a:gd name="connsiteY166" fmla="*/ 1933537 h 2622980"/>
                <a:gd name="connsiteX167" fmla="*/ 677239 w 9134892"/>
                <a:gd name="connsiteY167" fmla="*/ 1948382 h 2622980"/>
                <a:gd name="connsiteX168" fmla="*/ 693724 w 9134892"/>
                <a:gd name="connsiteY168" fmla="*/ 1940186 h 2622980"/>
                <a:gd name="connsiteX169" fmla="*/ 906841 w 9134892"/>
                <a:gd name="connsiteY169" fmla="*/ 1723608 h 2622980"/>
                <a:gd name="connsiteX170" fmla="*/ 8914034 w 9134892"/>
                <a:gd name="connsiteY170" fmla="*/ 896185 h 2622980"/>
                <a:gd name="connsiteX171" fmla="*/ 8914034 w 9134892"/>
                <a:gd name="connsiteY171" fmla="*/ 911486 h 2622980"/>
                <a:gd name="connsiteX172" fmla="*/ 8951921 w 9134892"/>
                <a:gd name="connsiteY172" fmla="*/ 911486 h 2622980"/>
                <a:gd name="connsiteX173" fmla="*/ 8951921 w 9134892"/>
                <a:gd name="connsiteY173" fmla="*/ 1001104 h 2622980"/>
                <a:gd name="connsiteX174" fmla="*/ 8968862 w 9134892"/>
                <a:gd name="connsiteY174" fmla="*/ 1001104 h 2622980"/>
                <a:gd name="connsiteX175" fmla="*/ 8968862 w 9134892"/>
                <a:gd name="connsiteY175" fmla="*/ 911486 h 2622980"/>
                <a:gd name="connsiteX176" fmla="*/ 9006749 w 9134892"/>
                <a:gd name="connsiteY176" fmla="*/ 911486 h 2622980"/>
                <a:gd name="connsiteX177" fmla="*/ 9006749 w 9134892"/>
                <a:gd name="connsiteY177" fmla="*/ 896185 h 2622980"/>
                <a:gd name="connsiteX178" fmla="*/ 8914034 w 9134892"/>
                <a:gd name="connsiteY178" fmla="*/ 896185 h 2622980"/>
                <a:gd name="connsiteX179" fmla="*/ 9123690 w 9134892"/>
                <a:gd name="connsiteY179" fmla="*/ 896185 h 2622980"/>
                <a:gd name="connsiteX180" fmla="*/ 9084892 w 9134892"/>
                <a:gd name="connsiteY180" fmla="*/ 958298 h 2622980"/>
                <a:gd name="connsiteX181" fmla="*/ 9046458 w 9134892"/>
                <a:gd name="connsiteY181" fmla="*/ 896185 h 2622980"/>
                <a:gd name="connsiteX182" fmla="*/ 9029245 w 9134892"/>
                <a:gd name="connsiteY182" fmla="*/ 896185 h 2622980"/>
                <a:gd name="connsiteX183" fmla="*/ 9029245 w 9134892"/>
                <a:gd name="connsiteY183" fmla="*/ 1001195 h 2622980"/>
                <a:gd name="connsiteX184" fmla="*/ 9046458 w 9134892"/>
                <a:gd name="connsiteY184" fmla="*/ 1001195 h 2622980"/>
                <a:gd name="connsiteX185" fmla="*/ 9046458 w 9134892"/>
                <a:gd name="connsiteY185" fmla="*/ 933617 h 2622980"/>
                <a:gd name="connsiteX186" fmla="*/ 9046367 w 9134892"/>
                <a:gd name="connsiteY186" fmla="*/ 929883 h 2622980"/>
                <a:gd name="connsiteX187" fmla="*/ 9046094 w 9134892"/>
                <a:gd name="connsiteY187" fmla="*/ 925876 h 2622980"/>
                <a:gd name="connsiteX188" fmla="*/ 9049646 w 9134892"/>
                <a:gd name="connsiteY188" fmla="*/ 932797 h 2622980"/>
                <a:gd name="connsiteX189" fmla="*/ 9077606 w 9134892"/>
                <a:gd name="connsiteY189" fmla="*/ 977698 h 2622980"/>
                <a:gd name="connsiteX190" fmla="*/ 9091449 w 9134892"/>
                <a:gd name="connsiteY190" fmla="*/ 977698 h 2622980"/>
                <a:gd name="connsiteX191" fmla="*/ 9119137 w 9134892"/>
                <a:gd name="connsiteY191" fmla="*/ 932797 h 2622980"/>
                <a:gd name="connsiteX192" fmla="*/ 9121322 w 9134892"/>
                <a:gd name="connsiteY192" fmla="*/ 929428 h 2622980"/>
                <a:gd name="connsiteX193" fmla="*/ 9123508 w 9134892"/>
                <a:gd name="connsiteY193" fmla="*/ 925876 h 2622980"/>
                <a:gd name="connsiteX194" fmla="*/ 9123234 w 9134892"/>
                <a:gd name="connsiteY194" fmla="*/ 929883 h 2622980"/>
                <a:gd name="connsiteX195" fmla="*/ 9123144 w 9134892"/>
                <a:gd name="connsiteY195" fmla="*/ 933617 h 2622980"/>
                <a:gd name="connsiteX196" fmla="*/ 9123144 w 9134892"/>
                <a:gd name="connsiteY196" fmla="*/ 1001195 h 2622980"/>
                <a:gd name="connsiteX197" fmla="*/ 9140175 w 9134892"/>
                <a:gd name="connsiteY197" fmla="*/ 1001195 h 2622980"/>
                <a:gd name="connsiteX198" fmla="*/ 9140175 w 9134892"/>
                <a:gd name="connsiteY198" fmla="*/ 896185 h 2622980"/>
                <a:gd name="connsiteX199" fmla="*/ 9123690 w 9134892"/>
                <a:gd name="connsiteY199" fmla="*/ 896185 h 2622980"/>
                <a:gd name="connsiteX200" fmla="*/ 9123690 w 9134892"/>
                <a:gd name="connsiteY200" fmla="*/ 896185 h 2622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</a:cxnLst>
              <a:rect l="l" t="t" r="r" b="b"/>
              <a:pathLst>
                <a:path w="9134892" h="2622980">
                  <a:moveTo>
                    <a:pt x="3878914" y="896276"/>
                  </a:moveTo>
                  <a:lnTo>
                    <a:pt x="3572262" y="1386901"/>
                  </a:lnTo>
                  <a:lnTo>
                    <a:pt x="3268889" y="896276"/>
                  </a:lnTo>
                  <a:lnTo>
                    <a:pt x="3133004" y="896276"/>
                  </a:lnTo>
                  <a:lnTo>
                    <a:pt x="3133004" y="1725065"/>
                  </a:lnTo>
                  <a:lnTo>
                    <a:pt x="3268889" y="1725065"/>
                  </a:lnTo>
                  <a:lnTo>
                    <a:pt x="3268889" y="1191361"/>
                  </a:lnTo>
                  <a:cubicBezTo>
                    <a:pt x="3268889" y="1181434"/>
                    <a:pt x="3268616" y="1171416"/>
                    <a:pt x="3268069" y="1161488"/>
                  </a:cubicBezTo>
                  <a:cubicBezTo>
                    <a:pt x="3267523" y="1151561"/>
                    <a:pt x="3266703" y="1141087"/>
                    <a:pt x="3265610" y="1129976"/>
                  </a:cubicBezTo>
                  <a:cubicBezTo>
                    <a:pt x="3272259" y="1147645"/>
                    <a:pt x="3281640" y="1165951"/>
                    <a:pt x="3293753" y="1184713"/>
                  </a:cubicBezTo>
                  <a:lnTo>
                    <a:pt x="3514247" y="1539453"/>
                  </a:lnTo>
                  <a:lnTo>
                    <a:pt x="3623629" y="1539453"/>
                  </a:lnTo>
                  <a:lnTo>
                    <a:pt x="3842393" y="1184713"/>
                  </a:lnTo>
                  <a:cubicBezTo>
                    <a:pt x="3847857" y="1175878"/>
                    <a:pt x="3853686" y="1167044"/>
                    <a:pt x="3859788" y="1158210"/>
                  </a:cubicBezTo>
                  <a:cubicBezTo>
                    <a:pt x="3865890" y="1149375"/>
                    <a:pt x="3871628" y="1139995"/>
                    <a:pt x="3877184" y="1130067"/>
                  </a:cubicBezTo>
                  <a:cubicBezTo>
                    <a:pt x="3876091" y="1141179"/>
                    <a:pt x="3875271" y="1151652"/>
                    <a:pt x="3874725" y="1161579"/>
                  </a:cubicBezTo>
                  <a:cubicBezTo>
                    <a:pt x="3874178" y="1171507"/>
                    <a:pt x="3873905" y="1181434"/>
                    <a:pt x="3873905" y="1191452"/>
                  </a:cubicBezTo>
                  <a:lnTo>
                    <a:pt x="3873905" y="1725156"/>
                  </a:lnTo>
                  <a:lnTo>
                    <a:pt x="4008150" y="1725156"/>
                  </a:lnTo>
                  <a:lnTo>
                    <a:pt x="4008150" y="896367"/>
                  </a:lnTo>
                  <a:lnTo>
                    <a:pt x="3878914" y="896367"/>
                  </a:lnTo>
                  <a:lnTo>
                    <a:pt x="3878914" y="896276"/>
                  </a:lnTo>
                  <a:close/>
                  <a:moveTo>
                    <a:pt x="4296587" y="1725065"/>
                  </a:moveTo>
                  <a:lnTo>
                    <a:pt x="4563439" y="1073600"/>
                  </a:lnTo>
                  <a:cubicBezTo>
                    <a:pt x="4565625" y="1066952"/>
                    <a:pt x="4568175" y="1060030"/>
                    <a:pt x="4570907" y="1052835"/>
                  </a:cubicBezTo>
                  <a:cubicBezTo>
                    <a:pt x="4573640" y="1045640"/>
                    <a:pt x="4576099" y="1037079"/>
                    <a:pt x="4578376" y="1027152"/>
                  </a:cubicBezTo>
                  <a:cubicBezTo>
                    <a:pt x="4580561" y="1037079"/>
                    <a:pt x="4583111" y="1045640"/>
                    <a:pt x="4585844" y="1052835"/>
                  </a:cubicBezTo>
                  <a:cubicBezTo>
                    <a:pt x="4588576" y="1060030"/>
                    <a:pt x="4591035" y="1066952"/>
                    <a:pt x="4593312" y="1073600"/>
                  </a:cubicBezTo>
                  <a:lnTo>
                    <a:pt x="4739215" y="1428340"/>
                  </a:lnTo>
                  <a:lnTo>
                    <a:pt x="4425915" y="1428340"/>
                  </a:lnTo>
                  <a:lnTo>
                    <a:pt x="4507154" y="1549380"/>
                  </a:lnTo>
                  <a:lnTo>
                    <a:pt x="4787303" y="1549380"/>
                  </a:lnTo>
                  <a:lnTo>
                    <a:pt x="4860255" y="1725065"/>
                  </a:lnTo>
                  <a:lnTo>
                    <a:pt x="5002788" y="1725065"/>
                  </a:lnTo>
                  <a:lnTo>
                    <a:pt x="4653058" y="896276"/>
                  </a:lnTo>
                  <a:lnTo>
                    <a:pt x="4507246" y="896276"/>
                  </a:lnTo>
                  <a:lnTo>
                    <a:pt x="4157515" y="1725065"/>
                  </a:lnTo>
                  <a:lnTo>
                    <a:pt x="4296587" y="1725065"/>
                  </a:lnTo>
                  <a:lnTo>
                    <a:pt x="4296587" y="1725065"/>
                  </a:lnTo>
                  <a:close/>
                  <a:moveTo>
                    <a:pt x="6385135" y="1725065"/>
                  </a:moveTo>
                  <a:lnTo>
                    <a:pt x="6721660" y="896276"/>
                  </a:lnTo>
                  <a:lnTo>
                    <a:pt x="6575757" y="896276"/>
                  </a:lnTo>
                  <a:lnTo>
                    <a:pt x="6338686" y="1521146"/>
                  </a:lnTo>
                  <a:cubicBezTo>
                    <a:pt x="6330945" y="1542185"/>
                    <a:pt x="6323204" y="1566502"/>
                    <a:pt x="6315462" y="1594098"/>
                  </a:cubicBezTo>
                  <a:cubicBezTo>
                    <a:pt x="6307721" y="1566502"/>
                    <a:pt x="6299979" y="1542185"/>
                    <a:pt x="6292238" y="1521146"/>
                  </a:cubicBezTo>
                  <a:lnTo>
                    <a:pt x="6055168" y="896276"/>
                  </a:lnTo>
                  <a:lnTo>
                    <a:pt x="5902707" y="896276"/>
                  </a:lnTo>
                  <a:lnTo>
                    <a:pt x="6239232" y="1725065"/>
                  </a:lnTo>
                  <a:lnTo>
                    <a:pt x="6385135" y="1725065"/>
                  </a:lnTo>
                  <a:lnTo>
                    <a:pt x="6385135" y="1725065"/>
                  </a:lnTo>
                  <a:close/>
                  <a:moveTo>
                    <a:pt x="7669758" y="896276"/>
                  </a:moveTo>
                  <a:lnTo>
                    <a:pt x="7669758" y="1725065"/>
                  </a:lnTo>
                  <a:lnTo>
                    <a:pt x="8210110" y="1725065"/>
                  </a:lnTo>
                  <a:lnTo>
                    <a:pt x="8210110" y="1602386"/>
                  </a:lnTo>
                  <a:lnTo>
                    <a:pt x="7805643" y="1602386"/>
                  </a:lnTo>
                  <a:lnTo>
                    <a:pt x="7805643" y="896276"/>
                  </a:lnTo>
                  <a:lnTo>
                    <a:pt x="7669758" y="896276"/>
                  </a:lnTo>
                  <a:lnTo>
                    <a:pt x="7669758" y="896276"/>
                  </a:lnTo>
                  <a:close/>
                  <a:moveTo>
                    <a:pt x="8374228" y="896276"/>
                  </a:moveTo>
                  <a:lnTo>
                    <a:pt x="8374228" y="1725065"/>
                  </a:lnTo>
                  <a:lnTo>
                    <a:pt x="8919589" y="1725065"/>
                  </a:lnTo>
                  <a:lnTo>
                    <a:pt x="8919589" y="1602386"/>
                  </a:lnTo>
                  <a:lnTo>
                    <a:pt x="8510204" y="1602386"/>
                  </a:lnTo>
                  <a:lnTo>
                    <a:pt x="8510204" y="896276"/>
                  </a:lnTo>
                  <a:lnTo>
                    <a:pt x="8374228" y="896276"/>
                  </a:lnTo>
                  <a:lnTo>
                    <a:pt x="8374228" y="896276"/>
                  </a:lnTo>
                  <a:close/>
                  <a:moveTo>
                    <a:pt x="7011736" y="1018955"/>
                  </a:moveTo>
                  <a:lnTo>
                    <a:pt x="7445985" y="1018955"/>
                  </a:lnTo>
                  <a:lnTo>
                    <a:pt x="7445985" y="896276"/>
                  </a:lnTo>
                  <a:lnTo>
                    <a:pt x="6877399" y="896276"/>
                  </a:lnTo>
                  <a:lnTo>
                    <a:pt x="6877399" y="1725065"/>
                  </a:lnTo>
                  <a:lnTo>
                    <a:pt x="7454273" y="1725065"/>
                  </a:lnTo>
                  <a:lnTo>
                    <a:pt x="7454273" y="1602386"/>
                  </a:lnTo>
                  <a:lnTo>
                    <a:pt x="7011736" y="1602386"/>
                  </a:lnTo>
                  <a:lnTo>
                    <a:pt x="7011736" y="1018955"/>
                  </a:lnTo>
                  <a:lnTo>
                    <a:pt x="7011736" y="1018955"/>
                  </a:lnTo>
                  <a:close/>
                  <a:moveTo>
                    <a:pt x="5803344" y="1144913"/>
                  </a:moveTo>
                  <a:cubicBezTo>
                    <a:pt x="5803344" y="1067589"/>
                    <a:pt x="5779300" y="1006842"/>
                    <a:pt x="5731212" y="962579"/>
                  </a:cubicBezTo>
                  <a:cubicBezTo>
                    <a:pt x="5683124" y="918407"/>
                    <a:pt x="5602795" y="896276"/>
                    <a:pt x="5490043" y="896276"/>
                  </a:cubicBezTo>
                  <a:lnTo>
                    <a:pt x="5151879" y="896276"/>
                  </a:lnTo>
                  <a:lnTo>
                    <a:pt x="5151879" y="1725065"/>
                  </a:lnTo>
                  <a:lnTo>
                    <a:pt x="5287764" y="1725065"/>
                  </a:lnTo>
                  <a:lnTo>
                    <a:pt x="5287764" y="1018955"/>
                  </a:lnTo>
                  <a:lnTo>
                    <a:pt x="5494962" y="1018955"/>
                  </a:lnTo>
                  <a:cubicBezTo>
                    <a:pt x="5606529" y="1018955"/>
                    <a:pt x="5662358" y="1064857"/>
                    <a:pt x="5662358" y="1156570"/>
                  </a:cubicBezTo>
                  <a:cubicBezTo>
                    <a:pt x="5662358" y="1254932"/>
                    <a:pt x="5602066" y="1304113"/>
                    <a:pt x="5481664" y="1304113"/>
                  </a:cubicBezTo>
                  <a:lnTo>
                    <a:pt x="5372282" y="1304113"/>
                  </a:lnTo>
                  <a:lnTo>
                    <a:pt x="5294413" y="1423422"/>
                  </a:lnTo>
                  <a:lnTo>
                    <a:pt x="5478386" y="1423422"/>
                  </a:lnTo>
                  <a:lnTo>
                    <a:pt x="5707168" y="1725156"/>
                  </a:lnTo>
                  <a:lnTo>
                    <a:pt x="5871286" y="1725156"/>
                  </a:lnTo>
                  <a:lnTo>
                    <a:pt x="5621010" y="1393640"/>
                  </a:lnTo>
                  <a:cubicBezTo>
                    <a:pt x="5742596" y="1349378"/>
                    <a:pt x="5803344" y="1266499"/>
                    <a:pt x="5803344" y="1144913"/>
                  </a:cubicBezTo>
                  <a:lnTo>
                    <a:pt x="5803344" y="1144913"/>
                  </a:lnTo>
                  <a:lnTo>
                    <a:pt x="5803344" y="1144913"/>
                  </a:lnTo>
                  <a:close/>
                  <a:moveTo>
                    <a:pt x="7387970" y="1247646"/>
                  </a:moveTo>
                  <a:lnTo>
                    <a:pt x="7020024" y="1247646"/>
                  </a:lnTo>
                  <a:lnTo>
                    <a:pt x="7102903" y="1370325"/>
                  </a:lnTo>
                  <a:lnTo>
                    <a:pt x="7387970" y="1370325"/>
                  </a:lnTo>
                  <a:lnTo>
                    <a:pt x="7387970" y="1247646"/>
                  </a:lnTo>
                  <a:lnTo>
                    <a:pt x="7387970" y="1247646"/>
                  </a:lnTo>
                  <a:close/>
                  <a:moveTo>
                    <a:pt x="1019137" y="1011669"/>
                  </a:moveTo>
                  <a:lnTo>
                    <a:pt x="1293275" y="1292455"/>
                  </a:lnTo>
                  <a:cubicBezTo>
                    <a:pt x="1299923" y="1299104"/>
                    <a:pt x="1305934" y="1302382"/>
                    <a:pt x="1311399" y="1302382"/>
                  </a:cubicBezTo>
                  <a:cubicBezTo>
                    <a:pt x="1316955" y="1302382"/>
                    <a:pt x="1322966" y="1299104"/>
                    <a:pt x="1329523" y="1292455"/>
                  </a:cubicBezTo>
                  <a:lnTo>
                    <a:pt x="1603752" y="1011669"/>
                  </a:lnTo>
                  <a:cubicBezTo>
                    <a:pt x="1610401" y="1005020"/>
                    <a:pt x="1613679" y="999009"/>
                    <a:pt x="1613679" y="993545"/>
                  </a:cubicBezTo>
                  <a:cubicBezTo>
                    <a:pt x="1613679" y="984801"/>
                    <a:pt x="1608761" y="980339"/>
                    <a:pt x="1598834" y="980339"/>
                  </a:cubicBezTo>
                  <a:lnTo>
                    <a:pt x="1024055" y="980339"/>
                  </a:lnTo>
                  <a:cubicBezTo>
                    <a:pt x="1014128" y="980339"/>
                    <a:pt x="1009210" y="984801"/>
                    <a:pt x="1009210" y="993545"/>
                  </a:cubicBezTo>
                  <a:cubicBezTo>
                    <a:pt x="1009210" y="999100"/>
                    <a:pt x="1012489" y="1005111"/>
                    <a:pt x="1019137" y="1011669"/>
                  </a:cubicBezTo>
                  <a:lnTo>
                    <a:pt x="1019137" y="1011669"/>
                  </a:lnTo>
                  <a:close/>
                  <a:moveTo>
                    <a:pt x="2622980" y="14845"/>
                  </a:moveTo>
                  <a:cubicBezTo>
                    <a:pt x="2622980" y="4918"/>
                    <a:pt x="2618608" y="0"/>
                    <a:pt x="2609774" y="0"/>
                  </a:cubicBezTo>
                  <a:cubicBezTo>
                    <a:pt x="2604310" y="0"/>
                    <a:pt x="2598754" y="2732"/>
                    <a:pt x="2593289" y="8197"/>
                  </a:cubicBezTo>
                  <a:lnTo>
                    <a:pt x="2368697" y="236159"/>
                  </a:lnTo>
                  <a:lnTo>
                    <a:pt x="2368697" y="2385090"/>
                  </a:lnTo>
                  <a:lnTo>
                    <a:pt x="2368697" y="2385090"/>
                  </a:lnTo>
                  <a:lnTo>
                    <a:pt x="2593289" y="2614692"/>
                  </a:lnTo>
                  <a:cubicBezTo>
                    <a:pt x="2598845" y="2620157"/>
                    <a:pt x="2604310" y="2622980"/>
                    <a:pt x="2609774" y="2622980"/>
                  </a:cubicBezTo>
                  <a:cubicBezTo>
                    <a:pt x="2618608" y="2622980"/>
                    <a:pt x="2622980" y="2617971"/>
                    <a:pt x="2622980" y="2608135"/>
                  </a:cubicBezTo>
                  <a:lnTo>
                    <a:pt x="2622980" y="14845"/>
                  </a:lnTo>
                  <a:close/>
                  <a:moveTo>
                    <a:pt x="0" y="2608135"/>
                  </a:moveTo>
                  <a:cubicBezTo>
                    <a:pt x="0" y="2618062"/>
                    <a:pt x="4372" y="2622980"/>
                    <a:pt x="13206" y="2622980"/>
                  </a:cubicBezTo>
                  <a:cubicBezTo>
                    <a:pt x="18671" y="2622980"/>
                    <a:pt x="24226" y="2620248"/>
                    <a:pt x="29691" y="2614692"/>
                  </a:cubicBezTo>
                  <a:lnTo>
                    <a:pt x="254283" y="2385090"/>
                  </a:lnTo>
                  <a:lnTo>
                    <a:pt x="254283" y="2385090"/>
                  </a:lnTo>
                  <a:lnTo>
                    <a:pt x="254283" y="236159"/>
                  </a:lnTo>
                  <a:lnTo>
                    <a:pt x="29691" y="8197"/>
                  </a:lnTo>
                  <a:cubicBezTo>
                    <a:pt x="24226" y="2732"/>
                    <a:pt x="18671" y="0"/>
                    <a:pt x="13206" y="0"/>
                  </a:cubicBezTo>
                  <a:cubicBezTo>
                    <a:pt x="4372" y="0"/>
                    <a:pt x="0" y="4918"/>
                    <a:pt x="0" y="14845"/>
                  </a:cubicBezTo>
                  <a:lnTo>
                    <a:pt x="0" y="2608135"/>
                  </a:lnTo>
                  <a:close/>
                  <a:moveTo>
                    <a:pt x="584251" y="572138"/>
                  </a:moveTo>
                  <a:lnTo>
                    <a:pt x="2038638" y="572138"/>
                  </a:lnTo>
                  <a:lnTo>
                    <a:pt x="2243012" y="364303"/>
                  </a:lnTo>
                  <a:cubicBezTo>
                    <a:pt x="2248568" y="358838"/>
                    <a:pt x="2251300" y="353283"/>
                    <a:pt x="2251300" y="347727"/>
                  </a:cubicBezTo>
                  <a:cubicBezTo>
                    <a:pt x="2251300" y="338984"/>
                    <a:pt x="2246382" y="334521"/>
                    <a:pt x="2236455" y="334521"/>
                  </a:cubicBezTo>
                  <a:lnTo>
                    <a:pt x="386525" y="334521"/>
                  </a:lnTo>
                  <a:cubicBezTo>
                    <a:pt x="376598" y="334521"/>
                    <a:pt x="371680" y="338893"/>
                    <a:pt x="371680" y="347727"/>
                  </a:cubicBezTo>
                  <a:cubicBezTo>
                    <a:pt x="371680" y="353283"/>
                    <a:pt x="374412" y="358747"/>
                    <a:pt x="379968" y="364303"/>
                  </a:cubicBezTo>
                  <a:lnTo>
                    <a:pt x="584251" y="572138"/>
                  </a:lnTo>
                  <a:close/>
                  <a:moveTo>
                    <a:pt x="379877" y="2258768"/>
                  </a:moveTo>
                  <a:cubicBezTo>
                    <a:pt x="374412" y="2264233"/>
                    <a:pt x="371589" y="2269789"/>
                    <a:pt x="371589" y="2275344"/>
                  </a:cubicBezTo>
                  <a:cubicBezTo>
                    <a:pt x="371589" y="2284087"/>
                    <a:pt x="376507" y="2288550"/>
                    <a:pt x="386434" y="2288550"/>
                  </a:cubicBezTo>
                  <a:lnTo>
                    <a:pt x="2236364" y="2288550"/>
                  </a:lnTo>
                  <a:cubicBezTo>
                    <a:pt x="2246291" y="2288550"/>
                    <a:pt x="2251209" y="2284179"/>
                    <a:pt x="2251209" y="2275344"/>
                  </a:cubicBezTo>
                  <a:cubicBezTo>
                    <a:pt x="2251209" y="2269789"/>
                    <a:pt x="2248477" y="2264324"/>
                    <a:pt x="2242921" y="2258768"/>
                  </a:cubicBezTo>
                  <a:lnTo>
                    <a:pt x="2038547" y="2050934"/>
                  </a:lnTo>
                  <a:lnTo>
                    <a:pt x="584251" y="2050934"/>
                  </a:lnTo>
                  <a:lnTo>
                    <a:pt x="379877" y="2258768"/>
                  </a:lnTo>
                  <a:close/>
                  <a:moveTo>
                    <a:pt x="1929257" y="1940186"/>
                  </a:moveTo>
                  <a:cubicBezTo>
                    <a:pt x="1934812" y="1945650"/>
                    <a:pt x="1940277" y="1948382"/>
                    <a:pt x="1945741" y="1948382"/>
                  </a:cubicBezTo>
                  <a:cubicBezTo>
                    <a:pt x="1954576" y="1948382"/>
                    <a:pt x="1958947" y="1943464"/>
                    <a:pt x="1958947" y="1933537"/>
                  </a:cubicBezTo>
                  <a:lnTo>
                    <a:pt x="1958947" y="1933537"/>
                  </a:lnTo>
                  <a:lnTo>
                    <a:pt x="1958947" y="689443"/>
                  </a:lnTo>
                  <a:cubicBezTo>
                    <a:pt x="1958947" y="679516"/>
                    <a:pt x="1954576" y="674598"/>
                    <a:pt x="1945741" y="674598"/>
                  </a:cubicBezTo>
                  <a:cubicBezTo>
                    <a:pt x="1940277" y="674598"/>
                    <a:pt x="1934721" y="677330"/>
                    <a:pt x="1929257" y="682886"/>
                  </a:cubicBezTo>
                  <a:lnTo>
                    <a:pt x="1716139" y="899464"/>
                  </a:lnTo>
                  <a:lnTo>
                    <a:pt x="1716139" y="1723699"/>
                  </a:lnTo>
                  <a:lnTo>
                    <a:pt x="1929257" y="1940186"/>
                  </a:lnTo>
                  <a:close/>
                  <a:moveTo>
                    <a:pt x="906841" y="1723608"/>
                  </a:moveTo>
                  <a:lnTo>
                    <a:pt x="906841" y="899373"/>
                  </a:lnTo>
                  <a:lnTo>
                    <a:pt x="693724" y="682795"/>
                  </a:lnTo>
                  <a:cubicBezTo>
                    <a:pt x="688168" y="677330"/>
                    <a:pt x="682703" y="674507"/>
                    <a:pt x="677239" y="674507"/>
                  </a:cubicBezTo>
                  <a:cubicBezTo>
                    <a:pt x="668405" y="674507"/>
                    <a:pt x="664033" y="679516"/>
                    <a:pt x="664033" y="689352"/>
                  </a:cubicBezTo>
                  <a:lnTo>
                    <a:pt x="664033" y="1933537"/>
                  </a:lnTo>
                  <a:lnTo>
                    <a:pt x="664033" y="1933537"/>
                  </a:lnTo>
                  <a:cubicBezTo>
                    <a:pt x="664033" y="1943464"/>
                    <a:pt x="668405" y="1948382"/>
                    <a:pt x="677239" y="1948382"/>
                  </a:cubicBezTo>
                  <a:cubicBezTo>
                    <a:pt x="682703" y="1948382"/>
                    <a:pt x="688259" y="1945650"/>
                    <a:pt x="693724" y="1940186"/>
                  </a:cubicBezTo>
                  <a:lnTo>
                    <a:pt x="906841" y="1723608"/>
                  </a:lnTo>
                  <a:close/>
                  <a:moveTo>
                    <a:pt x="8914034" y="896185"/>
                  </a:moveTo>
                  <a:lnTo>
                    <a:pt x="8914034" y="911486"/>
                  </a:lnTo>
                  <a:lnTo>
                    <a:pt x="8951921" y="911486"/>
                  </a:lnTo>
                  <a:lnTo>
                    <a:pt x="8951921" y="1001104"/>
                  </a:lnTo>
                  <a:lnTo>
                    <a:pt x="8968862" y="1001104"/>
                  </a:lnTo>
                  <a:lnTo>
                    <a:pt x="8968862" y="911486"/>
                  </a:lnTo>
                  <a:lnTo>
                    <a:pt x="9006749" y="911486"/>
                  </a:lnTo>
                  <a:lnTo>
                    <a:pt x="9006749" y="896185"/>
                  </a:lnTo>
                  <a:lnTo>
                    <a:pt x="8914034" y="896185"/>
                  </a:lnTo>
                  <a:close/>
                  <a:moveTo>
                    <a:pt x="9123690" y="896185"/>
                  </a:moveTo>
                  <a:lnTo>
                    <a:pt x="9084892" y="958298"/>
                  </a:lnTo>
                  <a:lnTo>
                    <a:pt x="9046458" y="896185"/>
                  </a:lnTo>
                  <a:lnTo>
                    <a:pt x="9029245" y="896185"/>
                  </a:lnTo>
                  <a:lnTo>
                    <a:pt x="9029245" y="1001195"/>
                  </a:lnTo>
                  <a:lnTo>
                    <a:pt x="9046458" y="1001195"/>
                  </a:lnTo>
                  <a:lnTo>
                    <a:pt x="9046458" y="933617"/>
                  </a:lnTo>
                  <a:cubicBezTo>
                    <a:pt x="9046458" y="932342"/>
                    <a:pt x="9046458" y="931067"/>
                    <a:pt x="9046367" y="929883"/>
                  </a:cubicBezTo>
                  <a:cubicBezTo>
                    <a:pt x="9046276" y="928608"/>
                    <a:pt x="9046185" y="927333"/>
                    <a:pt x="9046094" y="925876"/>
                  </a:cubicBezTo>
                  <a:cubicBezTo>
                    <a:pt x="9046914" y="928152"/>
                    <a:pt x="9048097" y="930429"/>
                    <a:pt x="9049646" y="932797"/>
                  </a:cubicBezTo>
                  <a:lnTo>
                    <a:pt x="9077606" y="977698"/>
                  </a:lnTo>
                  <a:lnTo>
                    <a:pt x="9091449" y="977698"/>
                  </a:lnTo>
                  <a:lnTo>
                    <a:pt x="9119137" y="932797"/>
                  </a:lnTo>
                  <a:cubicBezTo>
                    <a:pt x="9119865" y="931704"/>
                    <a:pt x="9120593" y="930520"/>
                    <a:pt x="9121322" y="929428"/>
                  </a:cubicBezTo>
                  <a:cubicBezTo>
                    <a:pt x="9122051" y="928335"/>
                    <a:pt x="9122779" y="927151"/>
                    <a:pt x="9123508" y="925876"/>
                  </a:cubicBezTo>
                  <a:cubicBezTo>
                    <a:pt x="9123326" y="927242"/>
                    <a:pt x="9123234" y="928608"/>
                    <a:pt x="9123234" y="929883"/>
                  </a:cubicBezTo>
                  <a:cubicBezTo>
                    <a:pt x="9123144" y="931158"/>
                    <a:pt x="9123144" y="932433"/>
                    <a:pt x="9123144" y="933617"/>
                  </a:cubicBezTo>
                  <a:lnTo>
                    <a:pt x="9123144" y="1001195"/>
                  </a:lnTo>
                  <a:lnTo>
                    <a:pt x="9140175" y="1001195"/>
                  </a:lnTo>
                  <a:lnTo>
                    <a:pt x="9140175" y="896185"/>
                  </a:lnTo>
                  <a:lnTo>
                    <a:pt x="9123690" y="896185"/>
                  </a:lnTo>
                  <a:lnTo>
                    <a:pt x="9123690" y="896185"/>
                  </a:lnTo>
                  <a:close/>
                </a:path>
              </a:pathLst>
            </a:custGeom>
            <a:solidFill>
              <a:schemeClr val="tx1"/>
            </a:solidFill>
            <a:ln w="91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1593A61-8D81-4543-BA71-C641455FBD02}"/>
                </a:ext>
              </a:extLst>
            </p:cNvPr>
            <p:cNvSpPr/>
            <p:nvPr userDrawn="1"/>
          </p:nvSpPr>
          <p:spPr>
            <a:xfrm>
              <a:off x="457200" y="1230230"/>
              <a:ext cx="8229600" cy="345606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E86A8A9-32AB-894D-A1BE-2F54EF39422D}"/>
                </a:ext>
              </a:extLst>
            </p:cNvPr>
            <p:cNvSpPr txBox="1"/>
            <p:nvPr userDrawn="1"/>
          </p:nvSpPr>
          <p:spPr>
            <a:xfrm>
              <a:off x="861299" y="2445597"/>
              <a:ext cx="1166426" cy="65407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en-US" sz="5067" dirty="0">
                  <a:solidFill>
                    <a:schemeClr val="bg1"/>
                  </a:solidFill>
                </a:rPr>
                <a:t>Q&amp;A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830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204D10F-7386-F44C-9FF1-7AD499F2F9A6}"/>
              </a:ext>
            </a:extLst>
          </p:cNvPr>
          <p:cNvGrpSpPr>
            <a:grpSpLocks noChangeAspect="1"/>
          </p:cNvGrpSpPr>
          <p:nvPr/>
        </p:nvGrpSpPr>
        <p:grpSpPr>
          <a:xfrm>
            <a:off x="609600" y="1"/>
            <a:ext cx="11582400" cy="6248399"/>
            <a:chOff x="457200" y="0"/>
            <a:chExt cx="8686800" cy="4686299"/>
          </a:xfrm>
        </p:grpSpPr>
        <p:sp>
          <p:nvSpPr>
            <p:cNvPr id="8" name="Graphic 10">
              <a:extLst>
                <a:ext uri="{FF2B5EF4-FFF2-40B4-BE49-F238E27FC236}">
                  <a16:creationId xmlns:a16="http://schemas.microsoft.com/office/drawing/2014/main" id="{BC10DE1B-08AA-5647-8796-6745DC483033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055069" y="0"/>
              <a:ext cx="4088931" cy="3822191"/>
            </a:xfrm>
            <a:custGeom>
              <a:avLst/>
              <a:gdLst>
                <a:gd name="connsiteX0" fmla="*/ 691842 w 2972749"/>
                <a:gd name="connsiteY0" fmla="*/ 914400 h 2778823"/>
                <a:gd name="connsiteX1" fmla="*/ 1136283 w 2972749"/>
                <a:gd name="connsiteY1" fmla="*/ 468630 h 2778823"/>
                <a:gd name="connsiteX2" fmla="*/ 1136283 w 2972749"/>
                <a:gd name="connsiteY2" fmla="*/ 930402 h 2778823"/>
                <a:gd name="connsiteX3" fmla="*/ 1605694 w 2972749"/>
                <a:gd name="connsiteY3" fmla="*/ 459486 h 2778823"/>
                <a:gd name="connsiteX4" fmla="*/ 2056117 w 2972749"/>
                <a:gd name="connsiteY4" fmla="*/ 459486 h 2778823"/>
                <a:gd name="connsiteX5" fmla="*/ 2056117 w 2972749"/>
                <a:gd name="connsiteY5" fmla="*/ 931450 h 2778823"/>
                <a:gd name="connsiteX6" fmla="*/ 2526573 w 2972749"/>
                <a:gd name="connsiteY6" fmla="*/ 459486 h 2778823"/>
                <a:gd name="connsiteX7" fmla="*/ 2966836 w 2972749"/>
                <a:gd name="connsiteY7" fmla="*/ 459486 h 2778823"/>
                <a:gd name="connsiteX8" fmla="*/ 2516603 w 2972749"/>
                <a:gd name="connsiteY8" fmla="*/ 911162 h 2778823"/>
                <a:gd name="connsiteX9" fmla="*/ 2516603 w 2972749"/>
                <a:gd name="connsiteY9" fmla="*/ 1135666 h 2778823"/>
                <a:gd name="connsiteX10" fmla="*/ 2300127 w 2972749"/>
                <a:gd name="connsiteY10" fmla="*/ 1352550 h 2778823"/>
                <a:gd name="connsiteX11" fmla="*/ 2300127 w 2972749"/>
                <a:gd name="connsiteY11" fmla="*/ 1121759 h 2778823"/>
                <a:gd name="connsiteX12" fmla="*/ 2045673 w 2972749"/>
                <a:gd name="connsiteY12" fmla="*/ 1377125 h 2778823"/>
                <a:gd name="connsiteX13" fmla="*/ 2512521 w 2972749"/>
                <a:gd name="connsiteY13" fmla="*/ 1377125 h 2778823"/>
                <a:gd name="connsiteX14" fmla="*/ 2056117 w 2972749"/>
                <a:gd name="connsiteY14" fmla="*/ 1834896 h 2778823"/>
                <a:gd name="connsiteX15" fmla="*/ 2056117 w 2972749"/>
                <a:gd name="connsiteY15" fmla="*/ 2316956 h 2778823"/>
                <a:gd name="connsiteX16" fmla="*/ 2526573 w 2972749"/>
                <a:gd name="connsiteY16" fmla="*/ 1844993 h 2778823"/>
                <a:gd name="connsiteX17" fmla="*/ 2966836 w 2972749"/>
                <a:gd name="connsiteY17" fmla="*/ 1844993 h 2778823"/>
                <a:gd name="connsiteX18" fmla="*/ 2516603 w 2972749"/>
                <a:gd name="connsiteY18" fmla="*/ 2296763 h 2778823"/>
                <a:gd name="connsiteX19" fmla="*/ 2516603 w 2972749"/>
                <a:gd name="connsiteY19" fmla="*/ 2778824 h 2778823"/>
                <a:gd name="connsiteX20" fmla="*/ 2637469 w 2972749"/>
                <a:gd name="connsiteY20" fmla="*/ 2657475 h 2778823"/>
                <a:gd name="connsiteX21" fmla="*/ 2871890 w 2972749"/>
                <a:gd name="connsiteY21" fmla="*/ 2657475 h 2778823"/>
                <a:gd name="connsiteX22" fmla="*/ 2871890 w 2972749"/>
                <a:gd name="connsiteY22" fmla="*/ 2422303 h 2778823"/>
                <a:gd name="connsiteX23" fmla="*/ 2972343 w 2972749"/>
                <a:gd name="connsiteY23" fmla="*/ 2321528 h 2778823"/>
                <a:gd name="connsiteX24" fmla="*/ 2972343 w 2972749"/>
                <a:gd name="connsiteY24" fmla="*/ 2301335 h 2778823"/>
                <a:gd name="connsiteX25" fmla="*/ 2530750 w 2972749"/>
                <a:gd name="connsiteY25" fmla="*/ 2744343 h 2778823"/>
                <a:gd name="connsiteX26" fmla="*/ 2530750 w 2972749"/>
                <a:gd name="connsiteY26" fmla="*/ 2302669 h 2778823"/>
                <a:gd name="connsiteX27" fmla="*/ 2972343 w 2972749"/>
                <a:gd name="connsiteY27" fmla="*/ 1859661 h 2778823"/>
                <a:gd name="connsiteX28" fmla="*/ 2972343 w 2972749"/>
                <a:gd name="connsiteY28" fmla="*/ 1831086 h 2778823"/>
                <a:gd name="connsiteX29" fmla="*/ 2540814 w 2972749"/>
                <a:gd name="connsiteY29" fmla="*/ 1831086 h 2778823"/>
                <a:gd name="connsiteX30" fmla="*/ 2972343 w 2972749"/>
                <a:gd name="connsiteY30" fmla="*/ 1397794 h 2778823"/>
                <a:gd name="connsiteX31" fmla="*/ 2972343 w 2972749"/>
                <a:gd name="connsiteY31" fmla="*/ 1377601 h 2778823"/>
                <a:gd name="connsiteX32" fmla="*/ 2070359 w 2972749"/>
                <a:gd name="connsiteY32" fmla="*/ 2282476 h 2778823"/>
                <a:gd name="connsiteX33" fmla="*/ 2070359 w 2972749"/>
                <a:gd name="connsiteY33" fmla="*/ 1840802 h 2778823"/>
                <a:gd name="connsiteX34" fmla="*/ 2516603 w 2972749"/>
                <a:gd name="connsiteY34" fmla="*/ 1393127 h 2778823"/>
                <a:gd name="connsiteX35" fmla="*/ 2516603 w 2972749"/>
                <a:gd name="connsiteY35" fmla="*/ 1393127 h 2778823"/>
                <a:gd name="connsiteX36" fmla="*/ 2972343 w 2972749"/>
                <a:gd name="connsiteY36" fmla="*/ 935927 h 2778823"/>
                <a:gd name="connsiteX37" fmla="*/ 2972343 w 2972749"/>
                <a:gd name="connsiteY37" fmla="*/ 445199 h 2778823"/>
                <a:gd name="connsiteX38" fmla="*/ 2540814 w 2972749"/>
                <a:gd name="connsiteY38" fmla="*/ 445199 h 2778823"/>
                <a:gd name="connsiteX39" fmla="*/ 2972343 w 2972749"/>
                <a:gd name="connsiteY39" fmla="*/ 12287 h 2778823"/>
                <a:gd name="connsiteX40" fmla="*/ 2972343 w 2972749"/>
                <a:gd name="connsiteY40" fmla="*/ 0 h 2778823"/>
                <a:gd name="connsiteX41" fmla="*/ 2964462 w 2972749"/>
                <a:gd name="connsiteY41" fmla="*/ 0 h 2778823"/>
                <a:gd name="connsiteX42" fmla="*/ 2070359 w 2972749"/>
                <a:gd name="connsiteY42" fmla="*/ 896874 h 2778823"/>
                <a:gd name="connsiteX43" fmla="*/ 2070359 w 2972749"/>
                <a:gd name="connsiteY43" fmla="*/ 455295 h 2778823"/>
                <a:gd name="connsiteX44" fmla="*/ 2524199 w 2972749"/>
                <a:gd name="connsiteY44" fmla="*/ 0 h 2778823"/>
                <a:gd name="connsiteX45" fmla="*/ 2504071 w 2972749"/>
                <a:gd name="connsiteY45" fmla="*/ 0 h 2778823"/>
                <a:gd name="connsiteX46" fmla="*/ 2070359 w 2972749"/>
                <a:gd name="connsiteY46" fmla="*/ 435102 h 2778823"/>
                <a:gd name="connsiteX47" fmla="*/ 2070359 w 2972749"/>
                <a:gd name="connsiteY47" fmla="*/ 0 h 2778823"/>
                <a:gd name="connsiteX48" fmla="*/ 1583192 w 2972749"/>
                <a:gd name="connsiteY48" fmla="*/ 0 h 2778823"/>
                <a:gd name="connsiteX49" fmla="*/ 1136283 w 2972749"/>
                <a:gd name="connsiteY49" fmla="*/ 448342 h 2778823"/>
                <a:gd name="connsiteX50" fmla="*/ 1136283 w 2972749"/>
                <a:gd name="connsiteY50" fmla="*/ 448342 h 2778823"/>
                <a:gd name="connsiteX51" fmla="*/ 698773 w 2972749"/>
                <a:gd name="connsiteY51" fmla="*/ 887349 h 2778823"/>
                <a:gd name="connsiteX52" fmla="*/ 698773 w 2972749"/>
                <a:gd name="connsiteY52" fmla="*/ 445770 h 2778823"/>
                <a:gd name="connsiteX53" fmla="*/ 926643 w 2972749"/>
                <a:gd name="connsiteY53" fmla="*/ 217170 h 2778823"/>
                <a:gd name="connsiteX54" fmla="*/ 1143119 w 2972749"/>
                <a:gd name="connsiteY54" fmla="*/ 0 h 2778823"/>
                <a:gd name="connsiteX55" fmla="*/ 1122896 w 2972749"/>
                <a:gd name="connsiteY55" fmla="*/ 0 h 2778823"/>
                <a:gd name="connsiteX56" fmla="*/ 698773 w 2972749"/>
                <a:gd name="connsiteY56" fmla="*/ 425482 h 2778823"/>
                <a:gd name="connsiteX57" fmla="*/ 698773 w 2972749"/>
                <a:gd name="connsiteY57" fmla="*/ 0 h 2778823"/>
                <a:gd name="connsiteX58" fmla="*/ 684152 w 2972749"/>
                <a:gd name="connsiteY58" fmla="*/ 0 h 2778823"/>
                <a:gd name="connsiteX59" fmla="*/ 684152 w 2972749"/>
                <a:gd name="connsiteY59" fmla="*/ 439769 h 2778823"/>
                <a:gd name="connsiteX60" fmla="*/ 440236 w 2972749"/>
                <a:gd name="connsiteY60" fmla="*/ 684943 h 2778823"/>
                <a:gd name="connsiteX61" fmla="*/ 238381 w 2972749"/>
                <a:gd name="connsiteY61" fmla="*/ 684943 h 2778823"/>
                <a:gd name="connsiteX62" fmla="*/ 238381 w 2972749"/>
                <a:gd name="connsiteY62" fmla="*/ 445770 h 2778823"/>
                <a:gd name="connsiteX63" fmla="*/ 682727 w 2972749"/>
                <a:gd name="connsiteY63" fmla="*/ 0 h 2778823"/>
                <a:gd name="connsiteX64" fmla="*/ 662599 w 2972749"/>
                <a:gd name="connsiteY64" fmla="*/ 0 h 2778823"/>
                <a:gd name="connsiteX65" fmla="*/ 224140 w 2972749"/>
                <a:gd name="connsiteY65" fmla="*/ 439769 h 2778823"/>
                <a:gd name="connsiteX66" fmla="*/ 224140 w 2972749"/>
                <a:gd name="connsiteY66" fmla="*/ 689134 h 2778823"/>
                <a:gd name="connsiteX67" fmla="*/ -407 w 2972749"/>
                <a:gd name="connsiteY67" fmla="*/ 914400 h 2778823"/>
                <a:gd name="connsiteX68" fmla="*/ 691842 w 2972749"/>
                <a:gd name="connsiteY68" fmla="*/ 914400 h 2778823"/>
                <a:gd name="connsiteX69" fmla="*/ 224140 w 2972749"/>
                <a:gd name="connsiteY69" fmla="*/ 900113 h 2778823"/>
                <a:gd name="connsiteX70" fmla="*/ 34248 w 2972749"/>
                <a:gd name="connsiteY70" fmla="*/ 900113 h 2778823"/>
                <a:gd name="connsiteX71" fmla="*/ 224140 w 2972749"/>
                <a:gd name="connsiteY71" fmla="*/ 709613 h 2778823"/>
                <a:gd name="connsiteX72" fmla="*/ 684152 w 2972749"/>
                <a:gd name="connsiteY72" fmla="*/ 460058 h 2778823"/>
                <a:gd name="connsiteX73" fmla="*/ 684152 w 2972749"/>
                <a:gd name="connsiteY73" fmla="*/ 897446 h 2778823"/>
                <a:gd name="connsiteX74" fmla="*/ 248446 w 2972749"/>
                <a:gd name="connsiteY74" fmla="*/ 897446 h 2778823"/>
                <a:gd name="connsiteX75" fmla="*/ 684152 w 2972749"/>
                <a:gd name="connsiteY75" fmla="*/ 460058 h 2778823"/>
                <a:gd name="connsiteX76" fmla="*/ 1596295 w 2972749"/>
                <a:gd name="connsiteY76" fmla="*/ 448342 h 2778823"/>
                <a:gd name="connsiteX77" fmla="*/ 1150050 w 2972749"/>
                <a:gd name="connsiteY77" fmla="*/ 896017 h 2778823"/>
                <a:gd name="connsiteX78" fmla="*/ 1150050 w 2972749"/>
                <a:gd name="connsiteY78" fmla="*/ 454438 h 2778823"/>
                <a:gd name="connsiteX79" fmla="*/ 1596295 w 2972749"/>
                <a:gd name="connsiteY79" fmla="*/ 6763 h 2778823"/>
                <a:gd name="connsiteX80" fmla="*/ 2055737 w 2972749"/>
                <a:gd name="connsiteY80" fmla="*/ 445199 h 2778823"/>
                <a:gd name="connsiteX81" fmla="*/ 1620126 w 2972749"/>
                <a:gd name="connsiteY81" fmla="*/ 445199 h 2778823"/>
                <a:gd name="connsiteX82" fmla="*/ 2056117 w 2972749"/>
                <a:gd name="connsiteY82" fmla="*/ 7715 h 2778823"/>
                <a:gd name="connsiteX83" fmla="*/ 2516603 w 2972749"/>
                <a:gd name="connsiteY83" fmla="*/ 1362837 h 2778823"/>
                <a:gd name="connsiteX84" fmla="*/ 2310192 w 2972749"/>
                <a:gd name="connsiteY84" fmla="*/ 1362837 h 2778823"/>
                <a:gd name="connsiteX85" fmla="*/ 2516603 w 2972749"/>
                <a:gd name="connsiteY85" fmla="*/ 1156240 h 2778823"/>
                <a:gd name="connsiteX86" fmla="*/ 1620031 w 2972749"/>
                <a:gd name="connsiteY86" fmla="*/ 964978 h 2778823"/>
                <a:gd name="connsiteX87" fmla="*/ 1620031 w 2972749"/>
                <a:gd name="connsiteY87" fmla="*/ 665988 h 2778823"/>
                <a:gd name="connsiteX88" fmla="*/ 1321902 w 2972749"/>
                <a:gd name="connsiteY88" fmla="*/ 964978 h 2778823"/>
                <a:gd name="connsiteX89" fmla="*/ 1605789 w 2972749"/>
                <a:gd name="connsiteY89" fmla="*/ 950690 h 2778823"/>
                <a:gd name="connsiteX90" fmla="*/ 1355797 w 2972749"/>
                <a:gd name="connsiteY90" fmla="*/ 950690 h 2778823"/>
                <a:gd name="connsiteX91" fmla="*/ 1605125 w 2972749"/>
                <a:gd name="connsiteY91" fmla="*/ 700469 h 2778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2972749" h="2778823">
                  <a:moveTo>
                    <a:pt x="691842" y="914400"/>
                  </a:moveTo>
                  <a:lnTo>
                    <a:pt x="1136283" y="468630"/>
                  </a:lnTo>
                  <a:lnTo>
                    <a:pt x="1136283" y="930402"/>
                  </a:lnTo>
                  <a:lnTo>
                    <a:pt x="1605694" y="459486"/>
                  </a:lnTo>
                  <a:lnTo>
                    <a:pt x="2056117" y="459486"/>
                  </a:lnTo>
                  <a:lnTo>
                    <a:pt x="2056117" y="931450"/>
                  </a:lnTo>
                  <a:lnTo>
                    <a:pt x="2526573" y="459486"/>
                  </a:lnTo>
                  <a:lnTo>
                    <a:pt x="2966836" y="459486"/>
                  </a:lnTo>
                  <a:lnTo>
                    <a:pt x="2516603" y="911162"/>
                  </a:lnTo>
                  <a:lnTo>
                    <a:pt x="2516603" y="1135666"/>
                  </a:lnTo>
                  <a:lnTo>
                    <a:pt x="2300127" y="1352550"/>
                  </a:lnTo>
                  <a:lnTo>
                    <a:pt x="2300127" y="1121759"/>
                  </a:lnTo>
                  <a:lnTo>
                    <a:pt x="2045673" y="1377125"/>
                  </a:lnTo>
                  <a:lnTo>
                    <a:pt x="2512521" y="1377125"/>
                  </a:lnTo>
                  <a:lnTo>
                    <a:pt x="2056117" y="1834896"/>
                  </a:lnTo>
                  <a:lnTo>
                    <a:pt x="2056117" y="2316956"/>
                  </a:lnTo>
                  <a:lnTo>
                    <a:pt x="2526573" y="1844993"/>
                  </a:lnTo>
                  <a:lnTo>
                    <a:pt x="2966836" y="1844993"/>
                  </a:lnTo>
                  <a:lnTo>
                    <a:pt x="2516603" y="2296763"/>
                  </a:lnTo>
                  <a:lnTo>
                    <a:pt x="2516603" y="2778824"/>
                  </a:lnTo>
                  <a:lnTo>
                    <a:pt x="2637469" y="2657475"/>
                  </a:lnTo>
                  <a:lnTo>
                    <a:pt x="2871890" y="2657475"/>
                  </a:lnTo>
                  <a:lnTo>
                    <a:pt x="2871890" y="2422303"/>
                  </a:lnTo>
                  <a:lnTo>
                    <a:pt x="2972343" y="2321528"/>
                  </a:lnTo>
                  <a:lnTo>
                    <a:pt x="2972343" y="2301335"/>
                  </a:lnTo>
                  <a:lnTo>
                    <a:pt x="2530750" y="2744343"/>
                  </a:lnTo>
                  <a:lnTo>
                    <a:pt x="2530750" y="2302669"/>
                  </a:lnTo>
                  <a:lnTo>
                    <a:pt x="2972343" y="1859661"/>
                  </a:lnTo>
                  <a:lnTo>
                    <a:pt x="2972343" y="1831086"/>
                  </a:lnTo>
                  <a:lnTo>
                    <a:pt x="2540814" y="1831086"/>
                  </a:lnTo>
                  <a:lnTo>
                    <a:pt x="2972343" y="1397794"/>
                  </a:lnTo>
                  <a:lnTo>
                    <a:pt x="2972343" y="1377601"/>
                  </a:lnTo>
                  <a:lnTo>
                    <a:pt x="2070359" y="2282476"/>
                  </a:lnTo>
                  <a:lnTo>
                    <a:pt x="2070359" y="1840802"/>
                  </a:lnTo>
                  <a:lnTo>
                    <a:pt x="2516603" y="1393127"/>
                  </a:lnTo>
                  <a:lnTo>
                    <a:pt x="2516603" y="1393127"/>
                  </a:lnTo>
                  <a:lnTo>
                    <a:pt x="2972343" y="935927"/>
                  </a:lnTo>
                  <a:lnTo>
                    <a:pt x="2972343" y="445199"/>
                  </a:lnTo>
                  <a:lnTo>
                    <a:pt x="2540814" y="445199"/>
                  </a:lnTo>
                  <a:lnTo>
                    <a:pt x="2972343" y="12287"/>
                  </a:lnTo>
                  <a:lnTo>
                    <a:pt x="2972343" y="0"/>
                  </a:lnTo>
                  <a:lnTo>
                    <a:pt x="2964462" y="0"/>
                  </a:lnTo>
                  <a:lnTo>
                    <a:pt x="2070359" y="896874"/>
                  </a:lnTo>
                  <a:lnTo>
                    <a:pt x="2070359" y="455295"/>
                  </a:lnTo>
                  <a:lnTo>
                    <a:pt x="2524199" y="0"/>
                  </a:lnTo>
                  <a:lnTo>
                    <a:pt x="2504071" y="0"/>
                  </a:lnTo>
                  <a:lnTo>
                    <a:pt x="2070359" y="435102"/>
                  </a:lnTo>
                  <a:lnTo>
                    <a:pt x="2070359" y="0"/>
                  </a:lnTo>
                  <a:lnTo>
                    <a:pt x="1583192" y="0"/>
                  </a:lnTo>
                  <a:lnTo>
                    <a:pt x="1136283" y="448342"/>
                  </a:lnTo>
                  <a:lnTo>
                    <a:pt x="1136283" y="448342"/>
                  </a:lnTo>
                  <a:lnTo>
                    <a:pt x="698773" y="887349"/>
                  </a:lnTo>
                  <a:lnTo>
                    <a:pt x="698773" y="445770"/>
                  </a:lnTo>
                  <a:lnTo>
                    <a:pt x="926643" y="217170"/>
                  </a:lnTo>
                  <a:lnTo>
                    <a:pt x="1143119" y="0"/>
                  </a:lnTo>
                  <a:lnTo>
                    <a:pt x="1122896" y="0"/>
                  </a:lnTo>
                  <a:lnTo>
                    <a:pt x="698773" y="425482"/>
                  </a:lnTo>
                  <a:lnTo>
                    <a:pt x="698773" y="0"/>
                  </a:lnTo>
                  <a:lnTo>
                    <a:pt x="684152" y="0"/>
                  </a:lnTo>
                  <a:lnTo>
                    <a:pt x="684152" y="439769"/>
                  </a:lnTo>
                  <a:lnTo>
                    <a:pt x="440236" y="684943"/>
                  </a:lnTo>
                  <a:lnTo>
                    <a:pt x="238381" y="684943"/>
                  </a:lnTo>
                  <a:lnTo>
                    <a:pt x="238381" y="445770"/>
                  </a:lnTo>
                  <a:lnTo>
                    <a:pt x="682727" y="0"/>
                  </a:lnTo>
                  <a:lnTo>
                    <a:pt x="662599" y="0"/>
                  </a:lnTo>
                  <a:lnTo>
                    <a:pt x="224140" y="439769"/>
                  </a:lnTo>
                  <a:lnTo>
                    <a:pt x="224140" y="689134"/>
                  </a:lnTo>
                  <a:lnTo>
                    <a:pt x="-407" y="914400"/>
                  </a:lnTo>
                  <a:lnTo>
                    <a:pt x="691842" y="914400"/>
                  </a:lnTo>
                  <a:close/>
                  <a:moveTo>
                    <a:pt x="224140" y="900113"/>
                  </a:moveTo>
                  <a:lnTo>
                    <a:pt x="34248" y="900113"/>
                  </a:lnTo>
                  <a:lnTo>
                    <a:pt x="224140" y="709613"/>
                  </a:lnTo>
                  <a:close/>
                  <a:moveTo>
                    <a:pt x="684152" y="460058"/>
                  </a:moveTo>
                  <a:lnTo>
                    <a:pt x="684152" y="897446"/>
                  </a:lnTo>
                  <a:lnTo>
                    <a:pt x="248446" y="897446"/>
                  </a:lnTo>
                  <a:lnTo>
                    <a:pt x="684152" y="460058"/>
                  </a:lnTo>
                  <a:close/>
                  <a:moveTo>
                    <a:pt x="1596295" y="448342"/>
                  </a:moveTo>
                  <a:lnTo>
                    <a:pt x="1150050" y="896017"/>
                  </a:lnTo>
                  <a:lnTo>
                    <a:pt x="1150050" y="454438"/>
                  </a:lnTo>
                  <a:lnTo>
                    <a:pt x="1596295" y="6763"/>
                  </a:lnTo>
                  <a:close/>
                  <a:moveTo>
                    <a:pt x="2055737" y="445199"/>
                  </a:moveTo>
                  <a:lnTo>
                    <a:pt x="1620126" y="445199"/>
                  </a:lnTo>
                  <a:lnTo>
                    <a:pt x="2056117" y="7715"/>
                  </a:lnTo>
                  <a:close/>
                  <a:moveTo>
                    <a:pt x="2516603" y="1362837"/>
                  </a:moveTo>
                  <a:lnTo>
                    <a:pt x="2310192" y="1362837"/>
                  </a:lnTo>
                  <a:lnTo>
                    <a:pt x="2516603" y="1156240"/>
                  </a:lnTo>
                  <a:close/>
                  <a:moveTo>
                    <a:pt x="1620031" y="964978"/>
                  </a:moveTo>
                  <a:lnTo>
                    <a:pt x="1620031" y="665988"/>
                  </a:lnTo>
                  <a:lnTo>
                    <a:pt x="1321902" y="964978"/>
                  </a:lnTo>
                  <a:close/>
                  <a:moveTo>
                    <a:pt x="1605789" y="950690"/>
                  </a:moveTo>
                  <a:lnTo>
                    <a:pt x="1355797" y="950690"/>
                  </a:lnTo>
                  <a:lnTo>
                    <a:pt x="1605125" y="700469"/>
                  </a:lnTo>
                  <a:close/>
                </a:path>
              </a:pathLst>
            </a:custGeom>
            <a:solidFill>
              <a:schemeClr val="tx2"/>
            </a:solidFill>
            <a:ln w="94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/>
            </a:p>
          </p:txBody>
        </p:sp>
        <p:sp>
          <p:nvSpPr>
            <p:cNvPr id="9" name="Graphic 7">
              <a:extLst>
                <a:ext uri="{FF2B5EF4-FFF2-40B4-BE49-F238E27FC236}">
                  <a16:creationId xmlns:a16="http://schemas.microsoft.com/office/drawing/2014/main" id="{CB9E5F9C-C0DF-1243-BA98-DEC0BC6E223A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57200" y="405068"/>
              <a:ext cx="1463040" cy="420095"/>
            </a:xfrm>
            <a:custGeom>
              <a:avLst/>
              <a:gdLst>
                <a:gd name="connsiteX0" fmla="*/ 3878914 w 9134892"/>
                <a:gd name="connsiteY0" fmla="*/ 896276 h 2622980"/>
                <a:gd name="connsiteX1" fmla="*/ 3572262 w 9134892"/>
                <a:gd name="connsiteY1" fmla="*/ 1386901 h 2622980"/>
                <a:gd name="connsiteX2" fmla="*/ 3268889 w 9134892"/>
                <a:gd name="connsiteY2" fmla="*/ 896276 h 2622980"/>
                <a:gd name="connsiteX3" fmla="*/ 3133004 w 9134892"/>
                <a:gd name="connsiteY3" fmla="*/ 896276 h 2622980"/>
                <a:gd name="connsiteX4" fmla="*/ 3133004 w 9134892"/>
                <a:gd name="connsiteY4" fmla="*/ 1725065 h 2622980"/>
                <a:gd name="connsiteX5" fmla="*/ 3268889 w 9134892"/>
                <a:gd name="connsiteY5" fmla="*/ 1725065 h 2622980"/>
                <a:gd name="connsiteX6" fmla="*/ 3268889 w 9134892"/>
                <a:gd name="connsiteY6" fmla="*/ 1191361 h 2622980"/>
                <a:gd name="connsiteX7" fmla="*/ 3268069 w 9134892"/>
                <a:gd name="connsiteY7" fmla="*/ 1161488 h 2622980"/>
                <a:gd name="connsiteX8" fmla="*/ 3265610 w 9134892"/>
                <a:gd name="connsiteY8" fmla="*/ 1129976 h 2622980"/>
                <a:gd name="connsiteX9" fmla="*/ 3293753 w 9134892"/>
                <a:gd name="connsiteY9" fmla="*/ 1184713 h 2622980"/>
                <a:gd name="connsiteX10" fmla="*/ 3514247 w 9134892"/>
                <a:gd name="connsiteY10" fmla="*/ 1539453 h 2622980"/>
                <a:gd name="connsiteX11" fmla="*/ 3623629 w 9134892"/>
                <a:gd name="connsiteY11" fmla="*/ 1539453 h 2622980"/>
                <a:gd name="connsiteX12" fmla="*/ 3842393 w 9134892"/>
                <a:gd name="connsiteY12" fmla="*/ 1184713 h 2622980"/>
                <a:gd name="connsiteX13" fmla="*/ 3859788 w 9134892"/>
                <a:gd name="connsiteY13" fmla="*/ 1158210 h 2622980"/>
                <a:gd name="connsiteX14" fmla="*/ 3877184 w 9134892"/>
                <a:gd name="connsiteY14" fmla="*/ 1130067 h 2622980"/>
                <a:gd name="connsiteX15" fmla="*/ 3874725 w 9134892"/>
                <a:gd name="connsiteY15" fmla="*/ 1161579 h 2622980"/>
                <a:gd name="connsiteX16" fmla="*/ 3873905 w 9134892"/>
                <a:gd name="connsiteY16" fmla="*/ 1191452 h 2622980"/>
                <a:gd name="connsiteX17" fmla="*/ 3873905 w 9134892"/>
                <a:gd name="connsiteY17" fmla="*/ 1725156 h 2622980"/>
                <a:gd name="connsiteX18" fmla="*/ 4008150 w 9134892"/>
                <a:gd name="connsiteY18" fmla="*/ 1725156 h 2622980"/>
                <a:gd name="connsiteX19" fmla="*/ 4008150 w 9134892"/>
                <a:gd name="connsiteY19" fmla="*/ 896367 h 2622980"/>
                <a:gd name="connsiteX20" fmla="*/ 3878914 w 9134892"/>
                <a:gd name="connsiteY20" fmla="*/ 896367 h 2622980"/>
                <a:gd name="connsiteX21" fmla="*/ 3878914 w 9134892"/>
                <a:gd name="connsiteY21" fmla="*/ 896276 h 2622980"/>
                <a:gd name="connsiteX22" fmla="*/ 4296587 w 9134892"/>
                <a:gd name="connsiteY22" fmla="*/ 1725065 h 2622980"/>
                <a:gd name="connsiteX23" fmla="*/ 4563439 w 9134892"/>
                <a:gd name="connsiteY23" fmla="*/ 1073600 h 2622980"/>
                <a:gd name="connsiteX24" fmla="*/ 4570907 w 9134892"/>
                <a:gd name="connsiteY24" fmla="*/ 1052835 h 2622980"/>
                <a:gd name="connsiteX25" fmla="*/ 4578376 w 9134892"/>
                <a:gd name="connsiteY25" fmla="*/ 1027152 h 2622980"/>
                <a:gd name="connsiteX26" fmla="*/ 4585844 w 9134892"/>
                <a:gd name="connsiteY26" fmla="*/ 1052835 h 2622980"/>
                <a:gd name="connsiteX27" fmla="*/ 4593312 w 9134892"/>
                <a:gd name="connsiteY27" fmla="*/ 1073600 h 2622980"/>
                <a:gd name="connsiteX28" fmla="*/ 4739215 w 9134892"/>
                <a:gd name="connsiteY28" fmla="*/ 1428340 h 2622980"/>
                <a:gd name="connsiteX29" fmla="*/ 4425915 w 9134892"/>
                <a:gd name="connsiteY29" fmla="*/ 1428340 h 2622980"/>
                <a:gd name="connsiteX30" fmla="*/ 4507154 w 9134892"/>
                <a:gd name="connsiteY30" fmla="*/ 1549380 h 2622980"/>
                <a:gd name="connsiteX31" fmla="*/ 4787303 w 9134892"/>
                <a:gd name="connsiteY31" fmla="*/ 1549380 h 2622980"/>
                <a:gd name="connsiteX32" fmla="*/ 4860255 w 9134892"/>
                <a:gd name="connsiteY32" fmla="*/ 1725065 h 2622980"/>
                <a:gd name="connsiteX33" fmla="*/ 5002788 w 9134892"/>
                <a:gd name="connsiteY33" fmla="*/ 1725065 h 2622980"/>
                <a:gd name="connsiteX34" fmla="*/ 4653058 w 9134892"/>
                <a:gd name="connsiteY34" fmla="*/ 896276 h 2622980"/>
                <a:gd name="connsiteX35" fmla="*/ 4507246 w 9134892"/>
                <a:gd name="connsiteY35" fmla="*/ 896276 h 2622980"/>
                <a:gd name="connsiteX36" fmla="*/ 4157515 w 9134892"/>
                <a:gd name="connsiteY36" fmla="*/ 1725065 h 2622980"/>
                <a:gd name="connsiteX37" fmla="*/ 4296587 w 9134892"/>
                <a:gd name="connsiteY37" fmla="*/ 1725065 h 2622980"/>
                <a:gd name="connsiteX38" fmla="*/ 4296587 w 9134892"/>
                <a:gd name="connsiteY38" fmla="*/ 1725065 h 2622980"/>
                <a:gd name="connsiteX39" fmla="*/ 6385135 w 9134892"/>
                <a:gd name="connsiteY39" fmla="*/ 1725065 h 2622980"/>
                <a:gd name="connsiteX40" fmla="*/ 6721660 w 9134892"/>
                <a:gd name="connsiteY40" fmla="*/ 896276 h 2622980"/>
                <a:gd name="connsiteX41" fmla="*/ 6575757 w 9134892"/>
                <a:gd name="connsiteY41" fmla="*/ 896276 h 2622980"/>
                <a:gd name="connsiteX42" fmla="*/ 6338686 w 9134892"/>
                <a:gd name="connsiteY42" fmla="*/ 1521146 h 2622980"/>
                <a:gd name="connsiteX43" fmla="*/ 6315462 w 9134892"/>
                <a:gd name="connsiteY43" fmla="*/ 1594098 h 2622980"/>
                <a:gd name="connsiteX44" fmla="*/ 6292238 w 9134892"/>
                <a:gd name="connsiteY44" fmla="*/ 1521146 h 2622980"/>
                <a:gd name="connsiteX45" fmla="*/ 6055168 w 9134892"/>
                <a:gd name="connsiteY45" fmla="*/ 896276 h 2622980"/>
                <a:gd name="connsiteX46" fmla="*/ 5902707 w 9134892"/>
                <a:gd name="connsiteY46" fmla="*/ 896276 h 2622980"/>
                <a:gd name="connsiteX47" fmla="*/ 6239232 w 9134892"/>
                <a:gd name="connsiteY47" fmla="*/ 1725065 h 2622980"/>
                <a:gd name="connsiteX48" fmla="*/ 6385135 w 9134892"/>
                <a:gd name="connsiteY48" fmla="*/ 1725065 h 2622980"/>
                <a:gd name="connsiteX49" fmla="*/ 6385135 w 9134892"/>
                <a:gd name="connsiteY49" fmla="*/ 1725065 h 2622980"/>
                <a:gd name="connsiteX50" fmla="*/ 7669758 w 9134892"/>
                <a:gd name="connsiteY50" fmla="*/ 896276 h 2622980"/>
                <a:gd name="connsiteX51" fmla="*/ 7669758 w 9134892"/>
                <a:gd name="connsiteY51" fmla="*/ 1725065 h 2622980"/>
                <a:gd name="connsiteX52" fmla="*/ 8210110 w 9134892"/>
                <a:gd name="connsiteY52" fmla="*/ 1725065 h 2622980"/>
                <a:gd name="connsiteX53" fmla="*/ 8210110 w 9134892"/>
                <a:gd name="connsiteY53" fmla="*/ 1602386 h 2622980"/>
                <a:gd name="connsiteX54" fmla="*/ 7805643 w 9134892"/>
                <a:gd name="connsiteY54" fmla="*/ 1602386 h 2622980"/>
                <a:gd name="connsiteX55" fmla="*/ 7805643 w 9134892"/>
                <a:gd name="connsiteY55" fmla="*/ 896276 h 2622980"/>
                <a:gd name="connsiteX56" fmla="*/ 7669758 w 9134892"/>
                <a:gd name="connsiteY56" fmla="*/ 896276 h 2622980"/>
                <a:gd name="connsiteX57" fmla="*/ 7669758 w 9134892"/>
                <a:gd name="connsiteY57" fmla="*/ 896276 h 2622980"/>
                <a:gd name="connsiteX58" fmla="*/ 8374228 w 9134892"/>
                <a:gd name="connsiteY58" fmla="*/ 896276 h 2622980"/>
                <a:gd name="connsiteX59" fmla="*/ 8374228 w 9134892"/>
                <a:gd name="connsiteY59" fmla="*/ 1725065 h 2622980"/>
                <a:gd name="connsiteX60" fmla="*/ 8919589 w 9134892"/>
                <a:gd name="connsiteY60" fmla="*/ 1725065 h 2622980"/>
                <a:gd name="connsiteX61" fmla="*/ 8919589 w 9134892"/>
                <a:gd name="connsiteY61" fmla="*/ 1602386 h 2622980"/>
                <a:gd name="connsiteX62" fmla="*/ 8510204 w 9134892"/>
                <a:gd name="connsiteY62" fmla="*/ 1602386 h 2622980"/>
                <a:gd name="connsiteX63" fmla="*/ 8510204 w 9134892"/>
                <a:gd name="connsiteY63" fmla="*/ 896276 h 2622980"/>
                <a:gd name="connsiteX64" fmla="*/ 8374228 w 9134892"/>
                <a:gd name="connsiteY64" fmla="*/ 896276 h 2622980"/>
                <a:gd name="connsiteX65" fmla="*/ 8374228 w 9134892"/>
                <a:gd name="connsiteY65" fmla="*/ 896276 h 2622980"/>
                <a:gd name="connsiteX66" fmla="*/ 7011736 w 9134892"/>
                <a:gd name="connsiteY66" fmla="*/ 1018955 h 2622980"/>
                <a:gd name="connsiteX67" fmla="*/ 7445985 w 9134892"/>
                <a:gd name="connsiteY67" fmla="*/ 1018955 h 2622980"/>
                <a:gd name="connsiteX68" fmla="*/ 7445985 w 9134892"/>
                <a:gd name="connsiteY68" fmla="*/ 896276 h 2622980"/>
                <a:gd name="connsiteX69" fmla="*/ 6877399 w 9134892"/>
                <a:gd name="connsiteY69" fmla="*/ 896276 h 2622980"/>
                <a:gd name="connsiteX70" fmla="*/ 6877399 w 9134892"/>
                <a:gd name="connsiteY70" fmla="*/ 1725065 h 2622980"/>
                <a:gd name="connsiteX71" fmla="*/ 7454273 w 9134892"/>
                <a:gd name="connsiteY71" fmla="*/ 1725065 h 2622980"/>
                <a:gd name="connsiteX72" fmla="*/ 7454273 w 9134892"/>
                <a:gd name="connsiteY72" fmla="*/ 1602386 h 2622980"/>
                <a:gd name="connsiteX73" fmla="*/ 7011736 w 9134892"/>
                <a:gd name="connsiteY73" fmla="*/ 1602386 h 2622980"/>
                <a:gd name="connsiteX74" fmla="*/ 7011736 w 9134892"/>
                <a:gd name="connsiteY74" fmla="*/ 1018955 h 2622980"/>
                <a:gd name="connsiteX75" fmla="*/ 7011736 w 9134892"/>
                <a:gd name="connsiteY75" fmla="*/ 1018955 h 2622980"/>
                <a:gd name="connsiteX76" fmla="*/ 5803344 w 9134892"/>
                <a:gd name="connsiteY76" fmla="*/ 1144913 h 2622980"/>
                <a:gd name="connsiteX77" fmla="*/ 5731212 w 9134892"/>
                <a:gd name="connsiteY77" fmla="*/ 962579 h 2622980"/>
                <a:gd name="connsiteX78" fmla="*/ 5490043 w 9134892"/>
                <a:gd name="connsiteY78" fmla="*/ 896276 h 2622980"/>
                <a:gd name="connsiteX79" fmla="*/ 5151879 w 9134892"/>
                <a:gd name="connsiteY79" fmla="*/ 896276 h 2622980"/>
                <a:gd name="connsiteX80" fmla="*/ 5151879 w 9134892"/>
                <a:gd name="connsiteY80" fmla="*/ 1725065 h 2622980"/>
                <a:gd name="connsiteX81" fmla="*/ 5287764 w 9134892"/>
                <a:gd name="connsiteY81" fmla="*/ 1725065 h 2622980"/>
                <a:gd name="connsiteX82" fmla="*/ 5287764 w 9134892"/>
                <a:gd name="connsiteY82" fmla="*/ 1018955 h 2622980"/>
                <a:gd name="connsiteX83" fmla="*/ 5494962 w 9134892"/>
                <a:gd name="connsiteY83" fmla="*/ 1018955 h 2622980"/>
                <a:gd name="connsiteX84" fmla="*/ 5662358 w 9134892"/>
                <a:gd name="connsiteY84" fmla="*/ 1156570 h 2622980"/>
                <a:gd name="connsiteX85" fmla="*/ 5481664 w 9134892"/>
                <a:gd name="connsiteY85" fmla="*/ 1304113 h 2622980"/>
                <a:gd name="connsiteX86" fmla="*/ 5372282 w 9134892"/>
                <a:gd name="connsiteY86" fmla="*/ 1304113 h 2622980"/>
                <a:gd name="connsiteX87" fmla="*/ 5294413 w 9134892"/>
                <a:gd name="connsiteY87" fmla="*/ 1423422 h 2622980"/>
                <a:gd name="connsiteX88" fmla="*/ 5478386 w 9134892"/>
                <a:gd name="connsiteY88" fmla="*/ 1423422 h 2622980"/>
                <a:gd name="connsiteX89" fmla="*/ 5707168 w 9134892"/>
                <a:gd name="connsiteY89" fmla="*/ 1725156 h 2622980"/>
                <a:gd name="connsiteX90" fmla="*/ 5871286 w 9134892"/>
                <a:gd name="connsiteY90" fmla="*/ 1725156 h 2622980"/>
                <a:gd name="connsiteX91" fmla="*/ 5621010 w 9134892"/>
                <a:gd name="connsiteY91" fmla="*/ 1393640 h 2622980"/>
                <a:gd name="connsiteX92" fmla="*/ 5803344 w 9134892"/>
                <a:gd name="connsiteY92" fmla="*/ 1144913 h 2622980"/>
                <a:gd name="connsiteX93" fmla="*/ 5803344 w 9134892"/>
                <a:gd name="connsiteY93" fmla="*/ 1144913 h 2622980"/>
                <a:gd name="connsiteX94" fmla="*/ 5803344 w 9134892"/>
                <a:gd name="connsiteY94" fmla="*/ 1144913 h 2622980"/>
                <a:gd name="connsiteX95" fmla="*/ 7387970 w 9134892"/>
                <a:gd name="connsiteY95" fmla="*/ 1247646 h 2622980"/>
                <a:gd name="connsiteX96" fmla="*/ 7020024 w 9134892"/>
                <a:gd name="connsiteY96" fmla="*/ 1247646 h 2622980"/>
                <a:gd name="connsiteX97" fmla="*/ 7102903 w 9134892"/>
                <a:gd name="connsiteY97" fmla="*/ 1370325 h 2622980"/>
                <a:gd name="connsiteX98" fmla="*/ 7387970 w 9134892"/>
                <a:gd name="connsiteY98" fmla="*/ 1370325 h 2622980"/>
                <a:gd name="connsiteX99" fmla="*/ 7387970 w 9134892"/>
                <a:gd name="connsiteY99" fmla="*/ 1247646 h 2622980"/>
                <a:gd name="connsiteX100" fmla="*/ 7387970 w 9134892"/>
                <a:gd name="connsiteY100" fmla="*/ 1247646 h 2622980"/>
                <a:gd name="connsiteX101" fmla="*/ 1019137 w 9134892"/>
                <a:gd name="connsiteY101" fmla="*/ 1011669 h 2622980"/>
                <a:gd name="connsiteX102" fmla="*/ 1293275 w 9134892"/>
                <a:gd name="connsiteY102" fmla="*/ 1292455 h 2622980"/>
                <a:gd name="connsiteX103" fmla="*/ 1311399 w 9134892"/>
                <a:gd name="connsiteY103" fmla="*/ 1302382 h 2622980"/>
                <a:gd name="connsiteX104" fmla="*/ 1329523 w 9134892"/>
                <a:gd name="connsiteY104" fmla="*/ 1292455 h 2622980"/>
                <a:gd name="connsiteX105" fmla="*/ 1603752 w 9134892"/>
                <a:gd name="connsiteY105" fmla="*/ 1011669 h 2622980"/>
                <a:gd name="connsiteX106" fmla="*/ 1613679 w 9134892"/>
                <a:gd name="connsiteY106" fmla="*/ 993545 h 2622980"/>
                <a:gd name="connsiteX107" fmla="*/ 1598834 w 9134892"/>
                <a:gd name="connsiteY107" fmla="*/ 980339 h 2622980"/>
                <a:gd name="connsiteX108" fmla="*/ 1024055 w 9134892"/>
                <a:gd name="connsiteY108" fmla="*/ 980339 h 2622980"/>
                <a:gd name="connsiteX109" fmla="*/ 1009210 w 9134892"/>
                <a:gd name="connsiteY109" fmla="*/ 993545 h 2622980"/>
                <a:gd name="connsiteX110" fmla="*/ 1019137 w 9134892"/>
                <a:gd name="connsiteY110" fmla="*/ 1011669 h 2622980"/>
                <a:gd name="connsiteX111" fmla="*/ 1019137 w 9134892"/>
                <a:gd name="connsiteY111" fmla="*/ 1011669 h 2622980"/>
                <a:gd name="connsiteX112" fmla="*/ 2622980 w 9134892"/>
                <a:gd name="connsiteY112" fmla="*/ 14845 h 2622980"/>
                <a:gd name="connsiteX113" fmla="*/ 2609774 w 9134892"/>
                <a:gd name="connsiteY113" fmla="*/ 0 h 2622980"/>
                <a:gd name="connsiteX114" fmla="*/ 2593289 w 9134892"/>
                <a:gd name="connsiteY114" fmla="*/ 8197 h 2622980"/>
                <a:gd name="connsiteX115" fmla="*/ 2368697 w 9134892"/>
                <a:gd name="connsiteY115" fmla="*/ 236159 h 2622980"/>
                <a:gd name="connsiteX116" fmla="*/ 2368697 w 9134892"/>
                <a:gd name="connsiteY116" fmla="*/ 2385090 h 2622980"/>
                <a:gd name="connsiteX117" fmla="*/ 2368697 w 9134892"/>
                <a:gd name="connsiteY117" fmla="*/ 2385090 h 2622980"/>
                <a:gd name="connsiteX118" fmla="*/ 2593289 w 9134892"/>
                <a:gd name="connsiteY118" fmla="*/ 2614692 h 2622980"/>
                <a:gd name="connsiteX119" fmla="*/ 2609774 w 9134892"/>
                <a:gd name="connsiteY119" fmla="*/ 2622980 h 2622980"/>
                <a:gd name="connsiteX120" fmla="*/ 2622980 w 9134892"/>
                <a:gd name="connsiteY120" fmla="*/ 2608135 h 2622980"/>
                <a:gd name="connsiteX121" fmla="*/ 2622980 w 9134892"/>
                <a:gd name="connsiteY121" fmla="*/ 14845 h 2622980"/>
                <a:gd name="connsiteX122" fmla="*/ 0 w 9134892"/>
                <a:gd name="connsiteY122" fmla="*/ 2608135 h 2622980"/>
                <a:gd name="connsiteX123" fmla="*/ 13206 w 9134892"/>
                <a:gd name="connsiteY123" fmla="*/ 2622980 h 2622980"/>
                <a:gd name="connsiteX124" fmla="*/ 29691 w 9134892"/>
                <a:gd name="connsiteY124" fmla="*/ 2614692 h 2622980"/>
                <a:gd name="connsiteX125" fmla="*/ 254283 w 9134892"/>
                <a:gd name="connsiteY125" fmla="*/ 2385090 h 2622980"/>
                <a:gd name="connsiteX126" fmla="*/ 254283 w 9134892"/>
                <a:gd name="connsiteY126" fmla="*/ 2385090 h 2622980"/>
                <a:gd name="connsiteX127" fmla="*/ 254283 w 9134892"/>
                <a:gd name="connsiteY127" fmla="*/ 236159 h 2622980"/>
                <a:gd name="connsiteX128" fmla="*/ 29691 w 9134892"/>
                <a:gd name="connsiteY128" fmla="*/ 8197 h 2622980"/>
                <a:gd name="connsiteX129" fmla="*/ 13206 w 9134892"/>
                <a:gd name="connsiteY129" fmla="*/ 0 h 2622980"/>
                <a:gd name="connsiteX130" fmla="*/ 0 w 9134892"/>
                <a:gd name="connsiteY130" fmla="*/ 14845 h 2622980"/>
                <a:gd name="connsiteX131" fmla="*/ 0 w 9134892"/>
                <a:gd name="connsiteY131" fmla="*/ 2608135 h 2622980"/>
                <a:gd name="connsiteX132" fmla="*/ 584251 w 9134892"/>
                <a:gd name="connsiteY132" fmla="*/ 572138 h 2622980"/>
                <a:gd name="connsiteX133" fmla="*/ 2038638 w 9134892"/>
                <a:gd name="connsiteY133" fmla="*/ 572138 h 2622980"/>
                <a:gd name="connsiteX134" fmla="*/ 2243012 w 9134892"/>
                <a:gd name="connsiteY134" fmla="*/ 364303 h 2622980"/>
                <a:gd name="connsiteX135" fmla="*/ 2251300 w 9134892"/>
                <a:gd name="connsiteY135" fmla="*/ 347727 h 2622980"/>
                <a:gd name="connsiteX136" fmla="*/ 2236455 w 9134892"/>
                <a:gd name="connsiteY136" fmla="*/ 334521 h 2622980"/>
                <a:gd name="connsiteX137" fmla="*/ 386525 w 9134892"/>
                <a:gd name="connsiteY137" fmla="*/ 334521 h 2622980"/>
                <a:gd name="connsiteX138" fmla="*/ 371680 w 9134892"/>
                <a:gd name="connsiteY138" fmla="*/ 347727 h 2622980"/>
                <a:gd name="connsiteX139" fmla="*/ 379968 w 9134892"/>
                <a:gd name="connsiteY139" fmla="*/ 364303 h 2622980"/>
                <a:gd name="connsiteX140" fmla="*/ 584251 w 9134892"/>
                <a:gd name="connsiteY140" fmla="*/ 572138 h 2622980"/>
                <a:gd name="connsiteX141" fmla="*/ 379877 w 9134892"/>
                <a:gd name="connsiteY141" fmla="*/ 2258768 h 2622980"/>
                <a:gd name="connsiteX142" fmla="*/ 371589 w 9134892"/>
                <a:gd name="connsiteY142" fmla="*/ 2275344 h 2622980"/>
                <a:gd name="connsiteX143" fmla="*/ 386434 w 9134892"/>
                <a:gd name="connsiteY143" fmla="*/ 2288550 h 2622980"/>
                <a:gd name="connsiteX144" fmla="*/ 2236364 w 9134892"/>
                <a:gd name="connsiteY144" fmla="*/ 2288550 h 2622980"/>
                <a:gd name="connsiteX145" fmla="*/ 2251209 w 9134892"/>
                <a:gd name="connsiteY145" fmla="*/ 2275344 h 2622980"/>
                <a:gd name="connsiteX146" fmla="*/ 2242921 w 9134892"/>
                <a:gd name="connsiteY146" fmla="*/ 2258768 h 2622980"/>
                <a:gd name="connsiteX147" fmla="*/ 2038547 w 9134892"/>
                <a:gd name="connsiteY147" fmla="*/ 2050934 h 2622980"/>
                <a:gd name="connsiteX148" fmla="*/ 584251 w 9134892"/>
                <a:gd name="connsiteY148" fmla="*/ 2050934 h 2622980"/>
                <a:gd name="connsiteX149" fmla="*/ 379877 w 9134892"/>
                <a:gd name="connsiteY149" fmla="*/ 2258768 h 2622980"/>
                <a:gd name="connsiteX150" fmla="*/ 1929257 w 9134892"/>
                <a:gd name="connsiteY150" fmla="*/ 1940186 h 2622980"/>
                <a:gd name="connsiteX151" fmla="*/ 1945741 w 9134892"/>
                <a:gd name="connsiteY151" fmla="*/ 1948382 h 2622980"/>
                <a:gd name="connsiteX152" fmla="*/ 1958947 w 9134892"/>
                <a:gd name="connsiteY152" fmla="*/ 1933537 h 2622980"/>
                <a:gd name="connsiteX153" fmla="*/ 1958947 w 9134892"/>
                <a:gd name="connsiteY153" fmla="*/ 1933537 h 2622980"/>
                <a:gd name="connsiteX154" fmla="*/ 1958947 w 9134892"/>
                <a:gd name="connsiteY154" fmla="*/ 689443 h 2622980"/>
                <a:gd name="connsiteX155" fmla="*/ 1945741 w 9134892"/>
                <a:gd name="connsiteY155" fmla="*/ 674598 h 2622980"/>
                <a:gd name="connsiteX156" fmla="*/ 1929257 w 9134892"/>
                <a:gd name="connsiteY156" fmla="*/ 682886 h 2622980"/>
                <a:gd name="connsiteX157" fmla="*/ 1716139 w 9134892"/>
                <a:gd name="connsiteY157" fmla="*/ 899464 h 2622980"/>
                <a:gd name="connsiteX158" fmla="*/ 1716139 w 9134892"/>
                <a:gd name="connsiteY158" fmla="*/ 1723699 h 2622980"/>
                <a:gd name="connsiteX159" fmla="*/ 1929257 w 9134892"/>
                <a:gd name="connsiteY159" fmla="*/ 1940186 h 2622980"/>
                <a:gd name="connsiteX160" fmla="*/ 906841 w 9134892"/>
                <a:gd name="connsiteY160" fmla="*/ 1723608 h 2622980"/>
                <a:gd name="connsiteX161" fmla="*/ 906841 w 9134892"/>
                <a:gd name="connsiteY161" fmla="*/ 899373 h 2622980"/>
                <a:gd name="connsiteX162" fmla="*/ 693724 w 9134892"/>
                <a:gd name="connsiteY162" fmla="*/ 682795 h 2622980"/>
                <a:gd name="connsiteX163" fmla="*/ 677239 w 9134892"/>
                <a:gd name="connsiteY163" fmla="*/ 674507 h 2622980"/>
                <a:gd name="connsiteX164" fmla="*/ 664033 w 9134892"/>
                <a:gd name="connsiteY164" fmla="*/ 689352 h 2622980"/>
                <a:gd name="connsiteX165" fmla="*/ 664033 w 9134892"/>
                <a:gd name="connsiteY165" fmla="*/ 1933537 h 2622980"/>
                <a:gd name="connsiteX166" fmla="*/ 664033 w 9134892"/>
                <a:gd name="connsiteY166" fmla="*/ 1933537 h 2622980"/>
                <a:gd name="connsiteX167" fmla="*/ 677239 w 9134892"/>
                <a:gd name="connsiteY167" fmla="*/ 1948382 h 2622980"/>
                <a:gd name="connsiteX168" fmla="*/ 693724 w 9134892"/>
                <a:gd name="connsiteY168" fmla="*/ 1940186 h 2622980"/>
                <a:gd name="connsiteX169" fmla="*/ 906841 w 9134892"/>
                <a:gd name="connsiteY169" fmla="*/ 1723608 h 2622980"/>
                <a:gd name="connsiteX170" fmla="*/ 8914034 w 9134892"/>
                <a:gd name="connsiteY170" fmla="*/ 896185 h 2622980"/>
                <a:gd name="connsiteX171" fmla="*/ 8914034 w 9134892"/>
                <a:gd name="connsiteY171" fmla="*/ 911486 h 2622980"/>
                <a:gd name="connsiteX172" fmla="*/ 8951921 w 9134892"/>
                <a:gd name="connsiteY172" fmla="*/ 911486 h 2622980"/>
                <a:gd name="connsiteX173" fmla="*/ 8951921 w 9134892"/>
                <a:gd name="connsiteY173" fmla="*/ 1001104 h 2622980"/>
                <a:gd name="connsiteX174" fmla="*/ 8968862 w 9134892"/>
                <a:gd name="connsiteY174" fmla="*/ 1001104 h 2622980"/>
                <a:gd name="connsiteX175" fmla="*/ 8968862 w 9134892"/>
                <a:gd name="connsiteY175" fmla="*/ 911486 h 2622980"/>
                <a:gd name="connsiteX176" fmla="*/ 9006749 w 9134892"/>
                <a:gd name="connsiteY176" fmla="*/ 911486 h 2622980"/>
                <a:gd name="connsiteX177" fmla="*/ 9006749 w 9134892"/>
                <a:gd name="connsiteY177" fmla="*/ 896185 h 2622980"/>
                <a:gd name="connsiteX178" fmla="*/ 8914034 w 9134892"/>
                <a:gd name="connsiteY178" fmla="*/ 896185 h 2622980"/>
                <a:gd name="connsiteX179" fmla="*/ 9123690 w 9134892"/>
                <a:gd name="connsiteY179" fmla="*/ 896185 h 2622980"/>
                <a:gd name="connsiteX180" fmla="*/ 9084892 w 9134892"/>
                <a:gd name="connsiteY180" fmla="*/ 958298 h 2622980"/>
                <a:gd name="connsiteX181" fmla="*/ 9046458 w 9134892"/>
                <a:gd name="connsiteY181" fmla="*/ 896185 h 2622980"/>
                <a:gd name="connsiteX182" fmla="*/ 9029245 w 9134892"/>
                <a:gd name="connsiteY182" fmla="*/ 896185 h 2622980"/>
                <a:gd name="connsiteX183" fmla="*/ 9029245 w 9134892"/>
                <a:gd name="connsiteY183" fmla="*/ 1001195 h 2622980"/>
                <a:gd name="connsiteX184" fmla="*/ 9046458 w 9134892"/>
                <a:gd name="connsiteY184" fmla="*/ 1001195 h 2622980"/>
                <a:gd name="connsiteX185" fmla="*/ 9046458 w 9134892"/>
                <a:gd name="connsiteY185" fmla="*/ 933617 h 2622980"/>
                <a:gd name="connsiteX186" fmla="*/ 9046367 w 9134892"/>
                <a:gd name="connsiteY186" fmla="*/ 929883 h 2622980"/>
                <a:gd name="connsiteX187" fmla="*/ 9046094 w 9134892"/>
                <a:gd name="connsiteY187" fmla="*/ 925876 h 2622980"/>
                <a:gd name="connsiteX188" fmla="*/ 9049646 w 9134892"/>
                <a:gd name="connsiteY188" fmla="*/ 932797 h 2622980"/>
                <a:gd name="connsiteX189" fmla="*/ 9077606 w 9134892"/>
                <a:gd name="connsiteY189" fmla="*/ 977698 h 2622980"/>
                <a:gd name="connsiteX190" fmla="*/ 9091449 w 9134892"/>
                <a:gd name="connsiteY190" fmla="*/ 977698 h 2622980"/>
                <a:gd name="connsiteX191" fmla="*/ 9119137 w 9134892"/>
                <a:gd name="connsiteY191" fmla="*/ 932797 h 2622980"/>
                <a:gd name="connsiteX192" fmla="*/ 9121322 w 9134892"/>
                <a:gd name="connsiteY192" fmla="*/ 929428 h 2622980"/>
                <a:gd name="connsiteX193" fmla="*/ 9123508 w 9134892"/>
                <a:gd name="connsiteY193" fmla="*/ 925876 h 2622980"/>
                <a:gd name="connsiteX194" fmla="*/ 9123234 w 9134892"/>
                <a:gd name="connsiteY194" fmla="*/ 929883 h 2622980"/>
                <a:gd name="connsiteX195" fmla="*/ 9123144 w 9134892"/>
                <a:gd name="connsiteY195" fmla="*/ 933617 h 2622980"/>
                <a:gd name="connsiteX196" fmla="*/ 9123144 w 9134892"/>
                <a:gd name="connsiteY196" fmla="*/ 1001195 h 2622980"/>
                <a:gd name="connsiteX197" fmla="*/ 9140175 w 9134892"/>
                <a:gd name="connsiteY197" fmla="*/ 1001195 h 2622980"/>
                <a:gd name="connsiteX198" fmla="*/ 9140175 w 9134892"/>
                <a:gd name="connsiteY198" fmla="*/ 896185 h 2622980"/>
                <a:gd name="connsiteX199" fmla="*/ 9123690 w 9134892"/>
                <a:gd name="connsiteY199" fmla="*/ 896185 h 2622980"/>
                <a:gd name="connsiteX200" fmla="*/ 9123690 w 9134892"/>
                <a:gd name="connsiteY200" fmla="*/ 896185 h 2622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</a:cxnLst>
              <a:rect l="l" t="t" r="r" b="b"/>
              <a:pathLst>
                <a:path w="9134892" h="2622980">
                  <a:moveTo>
                    <a:pt x="3878914" y="896276"/>
                  </a:moveTo>
                  <a:lnTo>
                    <a:pt x="3572262" y="1386901"/>
                  </a:lnTo>
                  <a:lnTo>
                    <a:pt x="3268889" y="896276"/>
                  </a:lnTo>
                  <a:lnTo>
                    <a:pt x="3133004" y="896276"/>
                  </a:lnTo>
                  <a:lnTo>
                    <a:pt x="3133004" y="1725065"/>
                  </a:lnTo>
                  <a:lnTo>
                    <a:pt x="3268889" y="1725065"/>
                  </a:lnTo>
                  <a:lnTo>
                    <a:pt x="3268889" y="1191361"/>
                  </a:lnTo>
                  <a:cubicBezTo>
                    <a:pt x="3268889" y="1181434"/>
                    <a:pt x="3268616" y="1171416"/>
                    <a:pt x="3268069" y="1161488"/>
                  </a:cubicBezTo>
                  <a:cubicBezTo>
                    <a:pt x="3267523" y="1151561"/>
                    <a:pt x="3266703" y="1141087"/>
                    <a:pt x="3265610" y="1129976"/>
                  </a:cubicBezTo>
                  <a:cubicBezTo>
                    <a:pt x="3272259" y="1147645"/>
                    <a:pt x="3281640" y="1165951"/>
                    <a:pt x="3293753" y="1184713"/>
                  </a:cubicBezTo>
                  <a:lnTo>
                    <a:pt x="3514247" y="1539453"/>
                  </a:lnTo>
                  <a:lnTo>
                    <a:pt x="3623629" y="1539453"/>
                  </a:lnTo>
                  <a:lnTo>
                    <a:pt x="3842393" y="1184713"/>
                  </a:lnTo>
                  <a:cubicBezTo>
                    <a:pt x="3847857" y="1175878"/>
                    <a:pt x="3853686" y="1167044"/>
                    <a:pt x="3859788" y="1158210"/>
                  </a:cubicBezTo>
                  <a:cubicBezTo>
                    <a:pt x="3865890" y="1149375"/>
                    <a:pt x="3871628" y="1139995"/>
                    <a:pt x="3877184" y="1130067"/>
                  </a:cubicBezTo>
                  <a:cubicBezTo>
                    <a:pt x="3876091" y="1141179"/>
                    <a:pt x="3875271" y="1151652"/>
                    <a:pt x="3874725" y="1161579"/>
                  </a:cubicBezTo>
                  <a:cubicBezTo>
                    <a:pt x="3874178" y="1171507"/>
                    <a:pt x="3873905" y="1181434"/>
                    <a:pt x="3873905" y="1191452"/>
                  </a:cubicBezTo>
                  <a:lnTo>
                    <a:pt x="3873905" y="1725156"/>
                  </a:lnTo>
                  <a:lnTo>
                    <a:pt x="4008150" y="1725156"/>
                  </a:lnTo>
                  <a:lnTo>
                    <a:pt x="4008150" y="896367"/>
                  </a:lnTo>
                  <a:lnTo>
                    <a:pt x="3878914" y="896367"/>
                  </a:lnTo>
                  <a:lnTo>
                    <a:pt x="3878914" y="896276"/>
                  </a:lnTo>
                  <a:close/>
                  <a:moveTo>
                    <a:pt x="4296587" y="1725065"/>
                  </a:moveTo>
                  <a:lnTo>
                    <a:pt x="4563439" y="1073600"/>
                  </a:lnTo>
                  <a:cubicBezTo>
                    <a:pt x="4565625" y="1066952"/>
                    <a:pt x="4568175" y="1060030"/>
                    <a:pt x="4570907" y="1052835"/>
                  </a:cubicBezTo>
                  <a:cubicBezTo>
                    <a:pt x="4573640" y="1045640"/>
                    <a:pt x="4576099" y="1037079"/>
                    <a:pt x="4578376" y="1027152"/>
                  </a:cubicBezTo>
                  <a:cubicBezTo>
                    <a:pt x="4580561" y="1037079"/>
                    <a:pt x="4583111" y="1045640"/>
                    <a:pt x="4585844" y="1052835"/>
                  </a:cubicBezTo>
                  <a:cubicBezTo>
                    <a:pt x="4588576" y="1060030"/>
                    <a:pt x="4591035" y="1066952"/>
                    <a:pt x="4593312" y="1073600"/>
                  </a:cubicBezTo>
                  <a:lnTo>
                    <a:pt x="4739215" y="1428340"/>
                  </a:lnTo>
                  <a:lnTo>
                    <a:pt x="4425915" y="1428340"/>
                  </a:lnTo>
                  <a:lnTo>
                    <a:pt x="4507154" y="1549380"/>
                  </a:lnTo>
                  <a:lnTo>
                    <a:pt x="4787303" y="1549380"/>
                  </a:lnTo>
                  <a:lnTo>
                    <a:pt x="4860255" y="1725065"/>
                  </a:lnTo>
                  <a:lnTo>
                    <a:pt x="5002788" y="1725065"/>
                  </a:lnTo>
                  <a:lnTo>
                    <a:pt x="4653058" y="896276"/>
                  </a:lnTo>
                  <a:lnTo>
                    <a:pt x="4507246" y="896276"/>
                  </a:lnTo>
                  <a:lnTo>
                    <a:pt x="4157515" y="1725065"/>
                  </a:lnTo>
                  <a:lnTo>
                    <a:pt x="4296587" y="1725065"/>
                  </a:lnTo>
                  <a:lnTo>
                    <a:pt x="4296587" y="1725065"/>
                  </a:lnTo>
                  <a:close/>
                  <a:moveTo>
                    <a:pt x="6385135" y="1725065"/>
                  </a:moveTo>
                  <a:lnTo>
                    <a:pt x="6721660" y="896276"/>
                  </a:lnTo>
                  <a:lnTo>
                    <a:pt x="6575757" y="896276"/>
                  </a:lnTo>
                  <a:lnTo>
                    <a:pt x="6338686" y="1521146"/>
                  </a:lnTo>
                  <a:cubicBezTo>
                    <a:pt x="6330945" y="1542185"/>
                    <a:pt x="6323204" y="1566502"/>
                    <a:pt x="6315462" y="1594098"/>
                  </a:cubicBezTo>
                  <a:cubicBezTo>
                    <a:pt x="6307721" y="1566502"/>
                    <a:pt x="6299979" y="1542185"/>
                    <a:pt x="6292238" y="1521146"/>
                  </a:cubicBezTo>
                  <a:lnTo>
                    <a:pt x="6055168" y="896276"/>
                  </a:lnTo>
                  <a:lnTo>
                    <a:pt x="5902707" y="896276"/>
                  </a:lnTo>
                  <a:lnTo>
                    <a:pt x="6239232" y="1725065"/>
                  </a:lnTo>
                  <a:lnTo>
                    <a:pt x="6385135" y="1725065"/>
                  </a:lnTo>
                  <a:lnTo>
                    <a:pt x="6385135" y="1725065"/>
                  </a:lnTo>
                  <a:close/>
                  <a:moveTo>
                    <a:pt x="7669758" y="896276"/>
                  </a:moveTo>
                  <a:lnTo>
                    <a:pt x="7669758" y="1725065"/>
                  </a:lnTo>
                  <a:lnTo>
                    <a:pt x="8210110" y="1725065"/>
                  </a:lnTo>
                  <a:lnTo>
                    <a:pt x="8210110" y="1602386"/>
                  </a:lnTo>
                  <a:lnTo>
                    <a:pt x="7805643" y="1602386"/>
                  </a:lnTo>
                  <a:lnTo>
                    <a:pt x="7805643" y="896276"/>
                  </a:lnTo>
                  <a:lnTo>
                    <a:pt x="7669758" y="896276"/>
                  </a:lnTo>
                  <a:lnTo>
                    <a:pt x="7669758" y="896276"/>
                  </a:lnTo>
                  <a:close/>
                  <a:moveTo>
                    <a:pt x="8374228" y="896276"/>
                  </a:moveTo>
                  <a:lnTo>
                    <a:pt x="8374228" y="1725065"/>
                  </a:lnTo>
                  <a:lnTo>
                    <a:pt x="8919589" y="1725065"/>
                  </a:lnTo>
                  <a:lnTo>
                    <a:pt x="8919589" y="1602386"/>
                  </a:lnTo>
                  <a:lnTo>
                    <a:pt x="8510204" y="1602386"/>
                  </a:lnTo>
                  <a:lnTo>
                    <a:pt x="8510204" y="896276"/>
                  </a:lnTo>
                  <a:lnTo>
                    <a:pt x="8374228" y="896276"/>
                  </a:lnTo>
                  <a:lnTo>
                    <a:pt x="8374228" y="896276"/>
                  </a:lnTo>
                  <a:close/>
                  <a:moveTo>
                    <a:pt x="7011736" y="1018955"/>
                  </a:moveTo>
                  <a:lnTo>
                    <a:pt x="7445985" y="1018955"/>
                  </a:lnTo>
                  <a:lnTo>
                    <a:pt x="7445985" y="896276"/>
                  </a:lnTo>
                  <a:lnTo>
                    <a:pt x="6877399" y="896276"/>
                  </a:lnTo>
                  <a:lnTo>
                    <a:pt x="6877399" y="1725065"/>
                  </a:lnTo>
                  <a:lnTo>
                    <a:pt x="7454273" y="1725065"/>
                  </a:lnTo>
                  <a:lnTo>
                    <a:pt x="7454273" y="1602386"/>
                  </a:lnTo>
                  <a:lnTo>
                    <a:pt x="7011736" y="1602386"/>
                  </a:lnTo>
                  <a:lnTo>
                    <a:pt x="7011736" y="1018955"/>
                  </a:lnTo>
                  <a:lnTo>
                    <a:pt x="7011736" y="1018955"/>
                  </a:lnTo>
                  <a:close/>
                  <a:moveTo>
                    <a:pt x="5803344" y="1144913"/>
                  </a:moveTo>
                  <a:cubicBezTo>
                    <a:pt x="5803344" y="1067589"/>
                    <a:pt x="5779300" y="1006842"/>
                    <a:pt x="5731212" y="962579"/>
                  </a:cubicBezTo>
                  <a:cubicBezTo>
                    <a:pt x="5683124" y="918407"/>
                    <a:pt x="5602795" y="896276"/>
                    <a:pt x="5490043" y="896276"/>
                  </a:cubicBezTo>
                  <a:lnTo>
                    <a:pt x="5151879" y="896276"/>
                  </a:lnTo>
                  <a:lnTo>
                    <a:pt x="5151879" y="1725065"/>
                  </a:lnTo>
                  <a:lnTo>
                    <a:pt x="5287764" y="1725065"/>
                  </a:lnTo>
                  <a:lnTo>
                    <a:pt x="5287764" y="1018955"/>
                  </a:lnTo>
                  <a:lnTo>
                    <a:pt x="5494962" y="1018955"/>
                  </a:lnTo>
                  <a:cubicBezTo>
                    <a:pt x="5606529" y="1018955"/>
                    <a:pt x="5662358" y="1064857"/>
                    <a:pt x="5662358" y="1156570"/>
                  </a:cubicBezTo>
                  <a:cubicBezTo>
                    <a:pt x="5662358" y="1254932"/>
                    <a:pt x="5602066" y="1304113"/>
                    <a:pt x="5481664" y="1304113"/>
                  </a:cubicBezTo>
                  <a:lnTo>
                    <a:pt x="5372282" y="1304113"/>
                  </a:lnTo>
                  <a:lnTo>
                    <a:pt x="5294413" y="1423422"/>
                  </a:lnTo>
                  <a:lnTo>
                    <a:pt x="5478386" y="1423422"/>
                  </a:lnTo>
                  <a:lnTo>
                    <a:pt x="5707168" y="1725156"/>
                  </a:lnTo>
                  <a:lnTo>
                    <a:pt x="5871286" y="1725156"/>
                  </a:lnTo>
                  <a:lnTo>
                    <a:pt x="5621010" y="1393640"/>
                  </a:lnTo>
                  <a:cubicBezTo>
                    <a:pt x="5742596" y="1349378"/>
                    <a:pt x="5803344" y="1266499"/>
                    <a:pt x="5803344" y="1144913"/>
                  </a:cubicBezTo>
                  <a:lnTo>
                    <a:pt x="5803344" y="1144913"/>
                  </a:lnTo>
                  <a:lnTo>
                    <a:pt x="5803344" y="1144913"/>
                  </a:lnTo>
                  <a:close/>
                  <a:moveTo>
                    <a:pt x="7387970" y="1247646"/>
                  </a:moveTo>
                  <a:lnTo>
                    <a:pt x="7020024" y="1247646"/>
                  </a:lnTo>
                  <a:lnTo>
                    <a:pt x="7102903" y="1370325"/>
                  </a:lnTo>
                  <a:lnTo>
                    <a:pt x="7387970" y="1370325"/>
                  </a:lnTo>
                  <a:lnTo>
                    <a:pt x="7387970" y="1247646"/>
                  </a:lnTo>
                  <a:lnTo>
                    <a:pt x="7387970" y="1247646"/>
                  </a:lnTo>
                  <a:close/>
                  <a:moveTo>
                    <a:pt x="1019137" y="1011669"/>
                  </a:moveTo>
                  <a:lnTo>
                    <a:pt x="1293275" y="1292455"/>
                  </a:lnTo>
                  <a:cubicBezTo>
                    <a:pt x="1299923" y="1299104"/>
                    <a:pt x="1305934" y="1302382"/>
                    <a:pt x="1311399" y="1302382"/>
                  </a:cubicBezTo>
                  <a:cubicBezTo>
                    <a:pt x="1316955" y="1302382"/>
                    <a:pt x="1322966" y="1299104"/>
                    <a:pt x="1329523" y="1292455"/>
                  </a:cubicBezTo>
                  <a:lnTo>
                    <a:pt x="1603752" y="1011669"/>
                  </a:lnTo>
                  <a:cubicBezTo>
                    <a:pt x="1610401" y="1005020"/>
                    <a:pt x="1613679" y="999009"/>
                    <a:pt x="1613679" y="993545"/>
                  </a:cubicBezTo>
                  <a:cubicBezTo>
                    <a:pt x="1613679" y="984801"/>
                    <a:pt x="1608761" y="980339"/>
                    <a:pt x="1598834" y="980339"/>
                  </a:cubicBezTo>
                  <a:lnTo>
                    <a:pt x="1024055" y="980339"/>
                  </a:lnTo>
                  <a:cubicBezTo>
                    <a:pt x="1014128" y="980339"/>
                    <a:pt x="1009210" y="984801"/>
                    <a:pt x="1009210" y="993545"/>
                  </a:cubicBezTo>
                  <a:cubicBezTo>
                    <a:pt x="1009210" y="999100"/>
                    <a:pt x="1012489" y="1005111"/>
                    <a:pt x="1019137" y="1011669"/>
                  </a:cubicBezTo>
                  <a:lnTo>
                    <a:pt x="1019137" y="1011669"/>
                  </a:lnTo>
                  <a:close/>
                  <a:moveTo>
                    <a:pt x="2622980" y="14845"/>
                  </a:moveTo>
                  <a:cubicBezTo>
                    <a:pt x="2622980" y="4918"/>
                    <a:pt x="2618608" y="0"/>
                    <a:pt x="2609774" y="0"/>
                  </a:cubicBezTo>
                  <a:cubicBezTo>
                    <a:pt x="2604310" y="0"/>
                    <a:pt x="2598754" y="2732"/>
                    <a:pt x="2593289" y="8197"/>
                  </a:cubicBezTo>
                  <a:lnTo>
                    <a:pt x="2368697" y="236159"/>
                  </a:lnTo>
                  <a:lnTo>
                    <a:pt x="2368697" y="2385090"/>
                  </a:lnTo>
                  <a:lnTo>
                    <a:pt x="2368697" y="2385090"/>
                  </a:lnTo>
                  <a:lnTo>
                    <a:pt x="2593289" y="2614692"/>
                  </a:lnTo>
                  <a:cubicBezTo>
                    <a:pt x="2598845" y="2620157"/>
                    <a:pt x="2604310" y="2622980"/>
                    <a:pt x="2609774" y="2622980"/>
                  </a:cubicBezTo>
                  <a:cubicBezTo>
                    <a:pt x="2618608" y="2622980"/>
                    <a:pt x="2622980" y="2617971"/>
                    <a:pt x="2622980" y="2608135"/>
                  </a:cubicBezTo>
                  <a:lnTo>
                    <a:pt x="2622980" y="14845"/>
                  </a:lnTo>
                  <a:close/>
                  <a:moveTo>
                    <a:pt x="0" y="2608135"/>
                  </a:moveTo>
                  <a:cubicBezTo>
                    <a:pt x="0" y="2618062"/>
                    <a:pt x="4372" y="2622980"/>
                    <a:pt x="13206" y="2622980"/>
                  </a:cubicBezTo>
                  <a:cubicBezTo>
                    <a:pt x="18671" y="2622980"/>
                    <a:pt x="24226" y="2620248"/>
                    <a:pt x="29691" y="2614692"/>
                  </a:cubicBezTo>
                  <a:lnTo>
                    <a:pt x="254283" y="2385090"/>
                  </a:lnTo>
                  <a:lnTo>
                    <a:pt x="254283" y="2385090"/>
                  </a:lnTo>
                  <a:lnTo>
                    <a:pt x="254283" y="236159"/>
                  </a:lnTo>
                  <a:lnTo>
                    <a:pt x="29691" y="8197"/>
                  </a:lnTo>
                  <a:cubicBezTo>
                    <a:pt x="24226" y="2732"/>
                    <a:pt x="18671" y="0"/>
                    <a:pt x="13206" y="0"/>
                  </a:cubicBezTo>
                  <a:cubicBezTo>
                    <a:pt x="4372" y="0"/>
                    <a:pt x="0" y="4918"/>
                    <a:pt x="0" y="14845"/>
                  </a:cubicBezTo>
                  <a:lnTo>
                    <a:pt x="0" y="2608135"/>
                  </a:lnTo>
                  <a:close/>
                  <a:moveTo>
                    <a:pt x="584251" y="572138"/>
                  </a:moveTo>
                  <a:lnTo>
                    <a:pt x="2038638" y="572138"/>
                  </a:lnTo>
                  <a:lnTo>
                    <a:pt x="2243012" y="364303"/>
                  </a:lnTo>
                  <a:cubicBezTo>
                    <a:pt x="2248568" y="358838"/>
                    <a:pt x="2251300" y="353283"/>
                    <a:pt x="2251300" y="347727"/>
                  </a:cubicBezTo>
                  <a:cubicBezTo>
                    <a:pt x="2251300" y="338984"/>
                    <a:pt x="2246382" y="334521"/>
                    <a:pt x="2236455" y="334521"/>
                  </a:cubicBezTo>
                  <a:lnTo>
                    <a:pt x="386525" y="334521"/>
                  </a:lnTo>
                  <a:cubicBezTo>
                    <a:pt x="376598" y="334521"/>
                    <a:pt x="371680" y="338893"/>
                    <a:pt x="371680" y="347727"/>
                  </a:cubicBezTo>
                  <a:cubicBezTo>
                    <a:pt x="371680" y="353283"/>
                    <a:pt x="374412" y="358747"/>
                    <a:pt x="379968" y="364303"/>
                  </a:cubicBezTo>
                  <a:lnTo>
                    <a:pt x="584251" y="572138"/>
                  </a:lnTo>
                  <a:close/>
                  <a:moveTo>
                    <a:pt x="379877" y="2258768"/>
                  </a:moveTo>
                  <a:cubicBezTo>
                    <a:pt x="374412" y="2264233"/>
                    <a:pt x="371589" y="2269789"/>
                    <a:pt x="371589" y="2275344"/>
                  </a:cubicBezTo>
                  <a:cubicBezTo>
                    <a:pt x="371589" y="2284087"/>
                    <a:pt x="376507" y="2288550"/>
                    <a:pt x="386434" y="2288550"/>
                  </a:cubicBezTo>
                  <a:lnTo>
                    <a:pt x="2236364" y="2288550"/>
                  </a:lnTo>
                  <a:cubicBezTo>
                    <a:pt x="2246291" y="2288550"/>
                    <a:pt x="2251209" y="2284179"/>
                    <a:pt x="2251209" y="2275344"/>
                  </a:cubicBezTo>
                  <a:cubicBezTo>
                    <a:pt x="2251209" y="2269789"/>
                    <a:pt x="2248477" y="2264324"/>
                    <a:pt x="2242921" y="2258768"/>
                  </a:cubicBezTo>
                  <a:lnTo>
                    <a:pt x="2038547" y="2050934"/>
                  </a:lnTo>
                  <a:lnTo>
                    <a:pt x="584251" y="2050934"/>
                  </a:lnTo>
                  <a:lnTo>
                    <a:pt x="379877" y="2258768"/>
                  </a:lnTo>
                  <a:close/>
                  <a:moveTo>
                    <a:pt x="1929257" y="1940186"/>
                  </a:moveTo>
                  <a:cubicBezTo>
                    <a:pt x="1934812" y="1945650"/>
                    <a:pt x="1940277" y="1948382"/>
                    <a:pt x="1945741" y="1948382"/>
                  </a:cubicBezTo>
                  <a:cubicBezTo>
                    <a:pt x="1954576" y="1948382"/>
                    <a:pt x="1958947" y="1943464"/>
                    <a:pt x="1958947" y="1933537"/>
                  </a:cubicBezTo>
                  <a:lnTo>
                    <a:pt x="1958947" y="1933537"/>
                  </a:lnTo>
                  <a:lnTo>
                    <a:pt x="1958947" y="689443"/>
                  </a:lnTo>
                  <a:cubicBezTo>
                    <a:pt x="1958947" y="679516"/>
                    <a:pt x="1954576" y="674598"/>
                    <a:pt x="1945741" y="674598"/>
                  </a:cubicBezTo>
                  <a:cubicBezTo>
                    <a:pt x="1940277" y="674598"/>
                    <a:pt x="1934721" y="677330"/>
                    <a:pt x="1929257" y="682886"/>
                  </a:cubicBezTo>
                  <a:lnTo>
                    <a:pt x="1716139" y="899464"/>
                  </a:lnTo>
                  <a:lnTo>
                    <a:pt x="1716139" y="1723699"/>
                  </a:lnTo>
                  <a:lnTo>
                    <a:pt x="1929257" y="1940186"/>
                  </a:lnTo>
                  <a:close/>
                  <a:moveTo>
                    <a:pt x="906841" y="1723608"/>
                  </a:moveTo>
                  <a:lnTo>
                    <a:pt x="906841" y="899373"/>
                  </a:lnTo>
                  <a:lnTo>
                    <a:pt x="693724" y="682795"/>
                  </a:lnTo>
                  <a:cubicBezTo>
                    <a:pt x="688168" y="677330"/>
                    <a:pt x="682703" y="674507"/>
                    <a:pt x="677239" y="674507"/>
                  </a:cubicBezTo>
                  <a:cubicBezTo>
                    <a:pt x="668405" y="674507"/>
                    <a:pt x="664033" y="679516"/>
                    <a:pt x="664033" y="689352"/>
                  </a:cubicBezTo>
                  <a:lnTo>
                    <a:pt x="664033" y="1933537"/>
                  </a:lnTo>
                  <a:lnTo>
                    <a:pt x="664033" y="1933537"/>
                  </a:lnTo>
                  <a:cubicBezTo>
                    <a:pt x="664033" y="1943464"/>
                    <a:pt x="668405" y="1948382"/>
                    <a:pt x="677239" y="1948382"/>
                  </a:cubicBezTo>
                  <a:cubicBezTo>
                    <a:pt x="682703" y="1948382"/>
                    <a:pt x="688259" y="1945650"/>
                    <a:pt x="693724" y="1940186"/>
                  </a:cubicBezTo>
                  <a:lnTo>
                    <a:pt x="906841" y="1723608"/>
                  </a:lnTo>
                  <a:close/>
                  <a:moveTo>
                    <a:pt x="8914034" y="896185"/>
                  </a:moveTo>
                  <a:lnTo>
                    <a:pt x="8914034" y="911486"/>
                  </a:lnTo>
                  <a:lnTo>
                    <a:pt x="8951921" y="911486"/>
                  </a:lnTo>
                  <a:lnTo>
                    <a:pt x="8951921" y="1001104"/>
                  </a:lnTo>
                  <a:lnTo>
                    <a:pt x="8968862" y="1001104"/>
                  </a:lnTo>
                  <a:lnTo>
                    <a:pt x="8968862" y="911486"/>
                  </a:lnTo>
                  <a:lnTo>
                    <a:pt x="9006749" y="911486"/>
                  </a:lnTo>
                  <a:lnTo>
                    <a:pt x="9006749" y="896185"/>
                  </a:lnTo>
                  <a:lnTo>
                    <a:pt x="8914034" y="896185"/>
                  </a:lnTo>
                  <a:close/>
                  <a:moveTo>
                    <a:pt x="9123690" y="896185"/>
                  </a:moveTo>
                  <a:lnTo>
                    <a:pt x="9084892" y="958298"/>
                  </a:lnTo>
                  <a:lnTo>
                    <a:pt x="9046458" y="896185"/>
                  </a:lnTo>
                  <a:lnTo>
                    <a:pt x="9029245" y="896185"/>
                  </a:lnTo>
                  <a:lnTo>
                    <a:pt x="9029245" y="1001195"/>
                  </a:lnTo>
                  <a:lnTo>
                    <a:pt x="9046458" y="1001195"/>
                  </a:lnTo>
                  <a:lnTo>
                    <a:pt x="9046458" y="933617"/>
                  </a:lnTo>
                  <a:cubicBezTo>
                    <a:pt x="9046458" y="932342"/>
                    <a:pt x="9046458" y="931067"/>
                    <a:pt x="9046367" y="929883"/>
                  </a:cubicBezTo>
                  <a:cubicBezTo>
                    <a:pt x="9046276" y="928608"/>
                    <a:pt x="9046185" y="927333"/>
                    <a:pt x="9046094" y="925876"/>
                  </a:cubicBezTo>
                  <a:cubicBezTo>
                    <a:pt x="9046914" y="928152"/>
                    <a:pt x="9048097" y="930429"/>
                    <a:pt x="9049646" y="932797"/>
                  </a:cubicBezTo>
                  <a:lnTo>
                    <a:pt x="9077606" y="977698"/>
                  </a:lnTo>
                  <a:lnTo>
                    <a:pt x="9091449" y="977698"/>
                  </a:lnTo>
                  <a:lnTo>
                    <a:pt x="9119137" y="932797"/>
                  </a:lnTo>
                  <a:cubicBezTo>
                    <a:pt x="9119865" y="931704"/>
                    <a:pt x="9120593" y="930520"/>
                    <a:pt x="9121322" y="929428"/>
                  </a:cubicBezTo>
                  <a:cubicBezTo>
                    <a:pt x="9122051" y="928335"/>
                    <a:pt x="9122779" y="927151"/>
                    <a:pt x="9123508" y="925876"/>
                  </a:cubicBezTo>
                  <a:cubicBezTo>
                    <a:pt x="9123326" y="927242"/>
                    <a:pt x="9123234" y="928608"/>
                    <a:pt x="9123234" y="929883"/>
                  </a:cubicBezTo>
                  <a:cubicBezTo>
                    <a:pt x="9123144" y="931158"/>
                    <a:pt x="9123144" y="932433"/>
                    <a:pt x="9123144" y="933617"/>
                  </a:cubicBezTo>
                  <a:lnTo>
                    <a:pt x="9123144" y="1001195"/>
                  </a:lnTo>
                  <a:lnTo>
                    <a:pt x="9140175" y="1001195"/>
                  </a:lnTo>
                  <a:lnTo>
                    <a:pt x="9140175" y="896185"/>
                  </a:lnTo>
                  <a:lnTo>
                    <a:pt x="9123690" y="896185"/>
                  </a:lnTo>
                  <a:lnTo>
                    <a:pt x="9123690" y="896185"/>
                  </a:lnTo>
                  <a:close/>
                </a:path>
              </a:pathLst>
            </a:custGeom>
            <a:solidFill>
              <a:schemeClr val="tx1"/>
            </a:solidFill>
            <a:ln w="91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2DCE98C-E8A6-4948-8108-E9F512B100D0}"/>
                </a:ext>
              </a:extLst>
            </p:cNvPr>
            <p:cNvSpPr/>
            <p:nvPr userDrawn="1"/>
          </p:nvSpPr>
          <p:spPr>
            <a:xfrm>
              <a:off x="457200" y="1230230"/>
              <a:ext cx="8229600" cy="345606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D1548DF-F439-6D4A-8AF0-E7651503A143}"/>
                </a:ext>
              </a:extLst>
            </p:cNvPr>
            <p:cNvSpPr txBox="1"/>
            <p:nvPr userDrawn="1"/>
          </p:nvSpPr>
          <p:spPr>
            <a:xfrm>
              <a:off x="861299" y="2445597"/>
              <a:ext cx="2440187" cy="654073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en-US" sz="5067" dirty="0">
                  <a:solidFill>
                    <a:schemeClr val="bg1"/>
                  </a:solidFill>
                </a:rPr>
                <a:t>Thank You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0616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Logo and Brand Id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raphic 7">
            <a:extLst>
              <a:ext uri="{FF2B5EF4-FFF2-40B4-BE49-F238E27FC236}">
                <a16:creationId xmlns:a16="http://schemas.microsoft.com/office/drawing/2014/main" id="{942B944D-F963-9A49-8FBE-00E064F7DDE1}"/>
              </a:ext>
            </a:extLst>
          </p:cNvPr>
          <p:cNvSpPr>
            <a:spLocks noChangeAspect="1"/>
          </p:cNvSpPr>
          <p:nvPr/>
        </p:nvSpPr>
        <p:spPr>
          <a:xfrm>
            <a:off x="3656445" y="2171441"/>
            <a:ext cx="4998720" cy="1435327"/>
          </a:xfrm>
          <a:custGeom>
            <a:avLst/>
            <a:gdLst>
              <a:gd name="connsiteX0" fmla="*/ 3878914 w 9134892"/>
              <a:gd name="connsiteY0" fmla="*/ 896276 h 2622980"/>
              <a:gd name="connsiteX1" fmla="*/ 3572262 w 9134892"/>
              <a:gd name="connsiteY1" fmla="*/ 1386901 h 2622980"/>
              <a:gd name="connsiteX2" fmla="*/ 3268889 w 9134892"/>
              <a:gd name="connsiteY2" fmla="*/ 896276 h 2622980"/>
              <a:gd name="connsiteX3" fmla="*/ 3133004 w 9134892"/>
              <a:gd name="connsiteY3" fmla="*/ 896276 h 2622980"/>
              <a:gd name="connsiteX4" fmla="*/ 3133004 w 9134892"/>
              <a:gd name="connsiteY4" fmla="*/ 1725065 h 2622980"/>
              <a:gd name="connsiteX5" fmla="*/ 3268889 w 9134892"/>
              <a:gd name="connsiteY5" fmla="*/ 1725065 h 2622980"/>
              <a:gd name="connsiteX6" fmla="*/ 3268889 w 9134892"/>
              <a:gd name="connsiteY6" fmla="*/ 1191361 h 2622980"/>
              <a:gd name="connsiteX7" fmla="*/ 3268069 w 9134892"/>
              <a:gd name="connsiteY7" fmla="*/ 1161488 h 2622980"/>
              <a:gd name="connsiteX8" fmla="*/ 3265610 w 9134892"/>
              <a:gd name="connsiteY8" fmla="*/ 1129976 h 2622980"/>
              <a:gd name="connsiteX9" fmla="*/ 3293753 w 9134892"/>
              <a:gd name="connsiteY9" fmla="*/ 1184713 h 2622980"/>
              <a:gd name="connsiteX10" fmla="*/ 3514247 w 9134892"/>
              <a:gd name="connsiteY10" fmla="*/ 1539453 h 2622980"/>
              <a:gd name="connsiteX11" fmla="*/ 3623629 w 9134892"/>
              <a:gd name="connsiteY11" fmla="*/ 1539453 h 2622980"/>
              <a:gd name="connsiteX12" fmla="*/ 3842393 w 9134892"/>
              <a:gd name="connsiteY12" fmla="*/ 1184713 h 2622980"/>
              <a:gd name="connsiteX13" fmla="*/ 3859788 w 9134892"/>
              <a:gd name="connsiteY13" fmla="*/ 1158210 h 2622980"/>
              <a:gd name="connsiteX14" fmla="*/ 3877184 w 9134892"/>
              <a:gd name="connsiteY14" fmla="*/ 1130067 h 2622980"/>
              <a:gd name="connsiteX15" fmla="*/ 3874725 w 9134892"/>
              <a:gd name="connsiteY15" fmla="*/ 1161579 h 2622980"/>
              <a:gd name="connsiteX16" fmla="*/ 3873905 w 9134892"/>
              <a:gd name="connsiteY16" fmla="*/ 1191452 h 2622980"/>
              <a:gd name="connsiteX17" fmla="*/ 3873905 w 9134892"/>
              <a:gd name="connsiteY17" fmla="*/ 1725156 h 2622980"/>
              <a:gd name="connsiteX18" fmla="*/ 4008150 w 9134892"/>
              <a:gd name="connsiteY18" fmla="*/ 1725156 h 2622980"/>
              <a:gd name="connsiteX19" fmla="*/ 4008150 w 9134892"/>
              <a:gd name="connsiteY19" fmla="*/ 896367 h 2622980"/>
              <a:gd name="connsiteX20" fmla="*/ 3878914 w 9134892"/>
              <a:gd name="connsiteY20" fmla="*/ 896367 h 2622980"/>
              <a:gd name="connsiteX21" fmla="*/ 3878914 w 9134892"/>
              <a:gd name="connsiteY21" fmla="*/ 896276 h 2622980"/>
              <a:gd name="connsiteX22" fmla="*/ 4296587 w 9134892"/>
              <a:gd name="connsiteY22" fmla="*/ 1725065 h 2622980"/>
              <a:gd name="connsiteX23" fmla="*/ 4563439 w 9134892"/>
              <a:gd name="connsiteY23" fmla="*/ 1073600 h 2622980"/>
              <a:gd name="connsiteX24" fmla="*/ 4570907 w 9134892"/>
              <a:gd name="connsiteY24" fmla="*/ 1052835 h 2622980"/>
              <a:gd name="connsiteX25" fmla="*/ 4578376 w 9134892"/>
              <a:gd name="connsiteY25" fmla="*/ 1027152 h 2622980"/>
              <a:gd name="connsiteX26" fmla="*/ 4585844 w 9134892"/>
              <a:gd name="connsiteY26" fmla="*/ 1052835 h 2622980"/>
              <a:gd name="connsiteX27" fmla="*/ 4593312 w 9134892"/>
              <a:gd name="connsiteY27" fmla="*/ 1073600 h 2622980"/>
              <a:gd name="connsiteX28" fmla="*/ 4739215 w 9134892"/>
              <a:gd name="connsiteY28" fmla="*/ 1428340 h 2622980"/>
              <a:gd name="connsiteX29" fmla="*/ 4425915 w 9134892"/>
              <a:gd name="connsiteY29" fmla="*/ 1428340 h 2622980"/>
              <a:gd name="connsiteX30" fmla="*/ 4507154 w 9134892"/>
              <a:gd name="connsiteY30" fmla="*/ 1549380 h 2622980"/>
              <a:gd name="connsiteX31" fmla="*/ 4787303 w 9134892"/>
              <a:gd name="connsiteY31" fmla="*/ 1549380 h 2622980"/>
              <a:gd name="connsiteX32" fmla="*/ 4860255 w 9134892"/>
              <a:gd name="connsiteY32" fmla="*/ 1725065 h 2622980"/>
              <a:gd name="connsiteX33" fmla="*/ 5002788 w 9134892"/>
              <a:gd name="connsiteY33" fmla="*/ 1725065 h 2622980"/>
              <a:gd name="connsiteX34" fmla="*/ 4653058 w 9134892"/>
              <a:gd name="connsiteY34" fmla="*/ 896276 h 2622980"/>
              <a:gd name="connsiteX35" fmla="*/ 4507246 w 9134892"/>
              <a:gd name="connsiteY35" fmla="*/ 896276 h 2622980"/>
              <a:gd name="connsiteX36" fmla="*/ 4157515 w 9134892"/>
              <a:gd name="connsiteY36" fmla="*/ 1725065 h 2622980"/>
              <a:gd name="connsiteX37" fmla="*/ 4296587 w 9134892"/>
              <a:gd name="connsiteY37" fmla="*/ 1725065 h 2622980"/>
              <a:gd name="connsiteX38" fmla="*/ 4296587 w 9134892"/>
              <a:gd name="connsiteY38" fmla="*/ 1725065 h 2622980"/>
              <a:gd name="connsiteX39" fmla="*/ 6385135 w 9134892"/>
              <a:gd name="connsiteY39" fmla="*/ 1725065 h 2622980"/>
              <a:gd name="connsiteX40" fmla="*/ 6721660 w 9134892"/>
              <a:gd name="connsiteY40" fmla="*/ 896276 h 2622980"/>
              <a:gd name="connsiteX41" fmla="*/ 6575757 w 9134892"/>
              <a:gd name="connsiteY41" fmla="*/ 896276 h 2622980"/>
              <a:gd name="connsiteX42" fmla="*/ 6338686 w 9134892"/>
              <a:gd name="connsiteY42" fmla="*/ 1521146 h 2622980"/>
              <a:gd name="connsiteX43" fmla="*/ 6315462 w 9134892"/>
              <a:gd name="connsiteY43" fmla="*/ 1594098 h 2622980"/>
              <a:gd name="connsiteX44" fmla="*/ 6292238 w 9134892"/>
              <a:gd name="connsiteY44" fmla="*/ 1521146 h 2622980"/>
              <a:gd name="connsiteX45" fmla="*/ 6055168 w 9134892"/>
              <a:gd name="connsiteY45" fmla="*/ 896276 h 2622980"/>
              <a:gd name="connsiteX46" fmla="*/ 5902707 w 9134892"/>
              <a:gd name="connsiteY46" fmla="*/ 896276 h 2622980"/>
              <a:gd name="connsiteX47" fmla="*/ 6239232 w 9134892"/>
              <a:gd name="connsiteY47" fmla="*/ 1725065 h 2622980"/>
              <a:gd name="connsiteX48" fmla="*/ 6385135 w 9134892"/>
              <a:gd name="connsiteY48" fmla="*/ 1725065 h 2622980"/>
              <a:gd name="connsiteX49" fmla="*/ 6385135 w 9134892"/>
              <a:gd name="connsiteY49" fmla="*/ 1725065 h 2622980"/>
              <a:gd name="connsiteX50" fmla="*/ 7669758 w 9134892"/>
              <a:gd name="connsiteY50" fmla="*/ 896276 h 2622980"/>
              <a:gd name="connsiteX51" fmla="*/ 7669758 w 9134892"/>
              <a:gd name="connsiteY51" fmla="*/ 1725065 h 2622980"/>
              <a:gd name="connsiteX52" fmla="*/ 8210110 w 9134892"/>
              <a:gd name="connsiteY52" fmla="*/ 1725065 h 2622980"/>
              <a:gd name="connsiteX53" fmla="*/ 8210110 w 9134892"/>
              <a:gd name="connsiteY53" fmla="*/ 1602386 h 2622980"/>
              <a:gd name="connsiteX54" fmla="*/ 7805643 w 9134892"/>
              <a:gd name="connsiteY54" fmla="*/ 1602386 h 2622980"/>
              <a:gd name="connsiteX55" fmla="*/ 7805643 w 9134892"/>
              <a:gd name="connsiteY55" fmla="*/ 896276 h 2622980"/>
              <a:gd name="connsiteX56" fmla="*/ 7669758 w 9134892"/>
              <a:gd name="connsiteY56" fmla="*/ 896276 h 2622980"/>
              <a:gd name="connsiteX57" fmla="*/ 7669758 w 9134892"/>
              <a:gd name="connsiteY57" fmla="*/ 896276 h 2622980"/>
              <a:gd name="connsiteX58" fmla="*/ 8374228 w 9134892"/>
              <a:gd name="connsiteY58" fmla="*/ 896276 h 2622980"/>
              <a:gd name="connsiteX59" fmla="*/ 8374228 w 9134892"/>
              <a:gd name="connsiteY59" fmla="*/ 1725065 h 2622980"/>
              <a:gd name="connsiteX60" fmla="*/ 8919589 w 9134892"/>
              <a:gd name="connsiteY60" fmla="*/ 1725065 h 2622980"/>
              <a:gd name="connsiteX61" fmla="*/ 8919589 w 9134892"/>
              <a:gd name="connsiteY61" fmla="*/ 1602386 h 2622980"/>
              <a:gd name="connsiteX62" fmla="*/ 8510204 w 9134892"/>
              <a:gd name="connsiteY62" fmla="*/ 1602386 h 2622980"/>
              <a:gd name="connsiteX63" fmla="*/ 8510204 w 9134892"/>
              <a:gd name="connsiteY63" fmla="*/ 896276 h 2622980"/>
              <a:gd name="connsiteX64" fmla="*/ 8374228 w 9134892"/>
              <a:gd name="connsiteY64" fmla="*/ 896276 h 2622980"/>
              <a:gd name="connsiteX65" fmla="*/ 8374228 w 9134892"/>
              <a:gd name="connsiteY65" fmla="*/ 896276 h 2622980"/>
              <a:gd name="connsiteX66" fmla="*/ 7011736 w 9134892"/>
              <a:gd name="connsiteY66" fmla="*/ 1018955 h 2622980"/>
              <a:gd name="connsiteX67" fmla="*/ 7445985 w 9134892"/>
              <a:gd name="connsiteY67" fmla="*/ 1018955 h 2622980"/>
              <a:gd name="connsiteX68" fmla="*/ 7445985 w 9134892"/>
              <a:gd name="connsiteY68" fmla="*/ 896276 h 2622980"/>
              <a:gd name="connsiteX69" fmla="*/ 6877399 w 9134892"/>
              <a:gd name="connsiteY69" fmla="*/ 896276 h 2622980"/>
              <a:gd name="connsiteX70" fmla="*/ 6877399 w 9134892"/>
              <a:gd name="connsiteY70" fmla="*/ 1725065 h 2622980"/>
              <a:gd name="connsiteX71" fmla="*/ 7454273 w 9134892"/>
              <a:gd name="connsiteY71" fmla="*/ 1725065 h 2622980"/>
              <a:gd name="connsiteX72" fmla="*/ 7454273 w 9134892"/>
              <a:gd name="connsiteY72" fmla="*/ 1602386 h 2622980"/>
              <a:gd name="connsiteX73" fmla="*/ 7011736 w 9134892"/>
              <a:gd name="connsiteY73" fmla="*/ 1602386 h 2622980"/>
              <a:gd name="connsiteX74" fmla="*/ 7011736 w 9134892"/>
              <a:gd name="connsiteY74" fmla="*/ 1018955 h 2622980"/>
              <a:gd name="connsiteX75" fmla="*/ 7011736 w 9134892"/>
              <a:gd name="connsiteY75" fmla="*/ 1018955 h 2622980"/>
              <a:gd name="connsiteX76" fmla="*/ 5803344 w 9134892"/>
              <a:gd name="connsiteY76" fmla="*/ 1144913 h 2622980"/>
              <a:gd name="connsiteX77" fmla="*/ 5731212 w 9134892"/>
              <a:gd name="connsiteY77" fmla="*/ 962579 h 2622980"/>
              <a:gd name="connsiteX78" fmla="*/ 5490043 w 9134892"/>
              <a:gd name="connsiteY78" fmla="*/ 896276 h 2622980"/>
              <a:gd name="connsiteX79" fmla="*/ 5151879 w 9134892"/>
              <a:gd name="connsiteY79" fmla="*/ 896276 h 2622980"/>
              <a:gd name="connsiteX80" fmla="*/ 5151879 w 9134892"/>
              <a:gd name="connsiteY80" fmla="*/ 1725065 h 2622980"/>
              <a:gd name="connsiteX81" fmla="*/ 5287764 w 9134892"/>
              <a:gd name="connsiteY81" fmla="*/ 1725065 h 2622980"/>
              <a:gd name="connsiteX82" fmla="*/ 5287764 w 9134892"/>
              <a:gd name="connsiteY82" fmla="*/ 1018955 h 2622980"/>
              <a:gd name="connsiteX83" fmla="*/ 5494962 w 9134892"/>
              <a:gd name="connsiteY83" fmla="*/ 1018955 h 2622980"/>
              <a:gd name="connsiteX84" fmla="*/ 5662358 w 9134892"/>
              <a:gd name="connsiteY84" fmla="*/ 1156570 h 2622980"/>
              <a:gd name="connsiteX85" fmla="*/ 5481664 w 9134892"/>
              <a:gd name="connsiteY85" fmla="*/ 1304113 h 2622980"/>
              <a:gd name="connsiteX86" fmla="*/ 5372282 w 9134892"/>
              <a:gd name="connsiteY86" fmla="*/ 1304113 h 2622980"/>
              <a:gd name="connsiteX87" fmla="*/ 5294413 w 9134892"/>
              <a:gd name="connsiteY87" fmla="*/ 1423422 h 2622980"/>
              <a:gd name="connsiteX88" fmla="*/ 5478386 w 9134892"/>
              <a:gd name="connsiteY88" fmla="*/ 1423422 h 2622980"/>
              <a:gd name="connsiteX89" fmla="*/ 5707168 w 9134892"/>
              <a:gd name="connsiteY89" fmla="*/ 1725156 h 2622980"/>
              <a:gd name="connsiteX90" fmla="*/ 5871286 w 9134892"/>
              <a:gd name="connsiteY90" fmla="*/ 1725156 h 2622980"/>
              <a:gd name="connsiteX91" fmla="*/ 5621010 w 9134892"/>
              <a:gd name="connsiteY91" fmla="*/ 1393640 h 2622980"/>
              <a:gd name="connsiteX92" fmla="*/ 5803344 w 9134892"/>
              <a:gd name="connsiteY92" fmla="*/ 1144913 h 2622980"/>
              <a:gd name="connsiteX93" fmla="*/ 5803344 w 9134892"/>
              <a:gd name="connsiteY93" fmla="*/ 1144913 h 2622980"/>
              <a:gd name="connsiteX94" fmla="*/ 5803344 w 9134892"/>
              <a:gd name="connsiteY94" fmla="*/ 1144913 h 2622980"/>
              <a:gd name="connsiteX95" fmla="*/ 7387970 w 9134892"/>
              <a:gd name="connsiteY95" fmla="*/ 1247646 h 2622980"/>
              <a:gd name="connsiteX96" fmla="*/ 7020024 w 9134892"/>
              <a:gd name="connsiteY96" fmla="*/ 1247646 h 2622980"/>
              <a:gd name="connsiteX97" fmla="*/ 7102903 w 9134892"/>
              <a:gd name="connsiteY97" fmla="*/ 1370325 h 2622980"/>
              <a:gd name="connsiteX98" fmla="*/ 7387970 w 9134892"/>
              <a:gd name="connsiteY98" fmla="*/ 1370325 h 2622980"/>
              <a:gd name="connsiteX99" fmla="*/ 7387970 w 9134892"/>
              <a:gd name="connsiteY99" fmla="*/ 1247646 h 2622980"/>
              <a:gd name="connsiteX100" fmla="*/ 7387970 w 9134892"/>
              <a:gd name="connsiteY100" fmla="*/ 1247646 h 2622980"/>
              <a:gd name="connsiteX101" fmla="*/ 1019137 w 9134892"/>
              <a:gd name="connsiteY101" fmla="*/ 1011669 h 2622980"/>
              <a:gd name="connsiteX102" fmla="*/ 1293275 w 9134892"/>
              <a:gd name="connsiteY102" fmla="*/ 1292455 h 2622980"/>
              <a:gd name="connsiteX103" fmla="*/ 1311399 w 9134892"/>
              <a:gd name="connsiteY103" fmla="*/ 1302382 h 2622980"/>
              <a:gd name="connsiteX104" fmla="*/ 1329523 w 9134892"/>
              <a:gd name="connsiteY104" fmla="*/ 1292455 h 2622980"/>
              <a:gd name="connsiteX105" fmla="*/ 1603752 w 9134892"/>
              <a:gd name="connsiteY105" fmla="*/ 1011669 h 2622980"/>
              <a:gd name="connsiteX106" fmla="*/ 1613679 w 9134892"/>
              <a:gd name="connsiteY106" fmla="*/ 993545 h 2622980"/>
              <a:gd name="connsiteX107" fmla="*/ 1598834 w 9134892"/>
              <a:gd name="connsiteY107" fmla="*/ 980339 h 2622980"/>
              <a:gd name="connsiteX108" fmla="*/ 1024055 w 9134892"/>
              <a:gd name="connsiteY108" fmla="*/ 980339 h 2622980"/>
              <a:gd name="connsiteX109" fmla="*/ 1009210 w 9134892"/>
              <a:gd name="connsiteY109" fmla="*/ 993545 h 2622980"/>
              <a:gd name="connsiteX110" fmla="*/ 1019137 w 9134892"/>
              <a:gd name="connsiteY110" fmla="*/ 1011669 h 2622980"/>
              <a:gd name="connsiteX111" fmla="*/ 1019137 w 9134892"/>
              <a:gd name="connsiteY111" fmla="*/ 1011669 h 2622980"/>
              <a:gd name="connsiteX112" fmla="*/ 2622980 w 9134892"/>
              <a:gd name="connsiteY112" fmla="*/ 14845 h 2622980"/>
              <a:gd name="connsiteX113" fmla="*/ 2609774 w 9134892"/>
              <a:gd name="connsiteY113" fmla="*/ 0 h 2622980"/>
              <a:gd name="connsiteX114" fmla="*/ 2593289 w 9134892"/>
              <a:gd name="connsiteY114" fmla="*/ 8197 h 2622980"/>
              <a:gd name="connsiteX115" fmla="*/ 2368697 w 9134892"/>
              <a:gd name="connsiteY115" fmla="*/ 236159 h 2622980"/>
              <a:gd name="connsiteX116" fmla="*/ 2368697 w 9134892"/>
              <a:gd name="connsiteY116" fmla="*/ 2385090 h 2622980"/>
              <a:gd name="connsiteX117" fmla="*/ 2368697 w 9134892"/>
              <a:gd name="connsiteY117" fmla="*/ 2385090 h 2622980"/>
              <a:gd name="connsiteX118" fmla="*/ 2593289 w 9134892"/>
              <a:gd name="connsiteY118" fmla="*/ 2614692 h 2622980"/>
              <a:gd name="connsiteX119" fmla="*/ 2609774 w 9134892"/>
              <a:gd name="connsiteY119" fmla="*/ 2622980 h 2622980"/>
              <a:gd name="connsiteX120" fmla="*/ 2622980 w 9134892"/>
              <a:gd name="connsiteY120" fmla="*/ 2608135 h 2622980"/>
              <a:gd name="connsiteX121" fmla="*/ 2622980 w 9134892"/>
              <a:gd name="connsiteY121" fmla="*/ 14845 h 2622980"/>
              <a:gd name="connsiteX122" fmla="*/ 0 w 9134892"/>
              <a:gd name="connsiteY122" fmla="*/ 2608135 h 2622980"/>
              <a:gd name="connsiteX123" fmla="*/ 13206 w 9134892"/>
              <a:gd name="connsiteY123" fmla="*/ 2622980 h 2622980"/>
              <a:gd name="connsiteX124" fmla="*/ 29691 w 9134892"/>
              <a:gd name="connsiteY124" fmla="*/ 2614692 h 2622980"/>
              <a:gd name="connsiteX125" fmla="*/ 254283 w 9134892"/>
              <a:gd name="connsiteY125" fmla="*/ 2385090 h 2622980"/>
              <a:gd name="connsiteX126" fmla="*/ 254283 w 9134892"/>
              <a:gd name="connsiteY126" fmla="*/ 2385090 h 2622980"/>
              <a:gd name="connsiteX127" fmla="*/ 254283 w 9134892"/>
              <a:gd name="connsiteY127" fmla="*/ 236159 h 2622980"/>
              <a:gd name="connsiteX128" fmla="*/ 29691 w 9134892"/>
              <a:gd name="connsiteY128" fmla="*/ 8197 h 2622980"/>
              <a:gd name="connsiteX129" fmla="*/ 13206 w 9134892"/>
              <a:gd name="connsiteY129" fmla="*/ 0 h 2622980"/>
              <a:gd name="connsiteX130" fmla="*/ 0 w 9134892"/>
              <a:gd name="connsiteY130" fmla="*/ 14845 h 2622980"/>
              <a:gd name="connsiteX131" fmla="*/ 0 w 9134892"/>
              <a:gd name="connsiteY131" fmla="*/ 2608135 h 2622980"/>
              <a:gd name="connsiteX132" fmla="*/ 584251 w 9134892"/>
              <a:gd name="connsiteY132" fmla="*/ 572138 h 2622980"/>
              <a:gd name="connsiteX133" fmla="*/ 2038638 w 9134892"/>
              <a:gd name="connsiteY133" fmla="*/ 572138 h 2622980"/>
              <a:gd name="connsiteX134" fmla="*/ 2243012 w 9134892"/>
              <a:gd name="connsiteY134" fmla="*/ 364303 h 2622980"/>
              <a:gd name="connsiteX135" fmla="*/ 2251300 w 9134892"/>
              <a:gd name="connsiteY135" fmla="*/ 347727 h 2622980"/>
              <a:gd name="connsiteX136" fmla="*/ 2236455 w 9134892"/>
              <a:gd name="connsiteY136" fmla="*/ 334521 h 2622980"/>
              <a:gd name="connsiteX137" fmla="*/ 386525 w 9134892"/>
              <a:gd name="connsiteY137" fmla="*/ 334521 h 2622980"/>
              <a:gd name="connsiteX138" fmla="*/ 371680 w 9134892"/>
              <a:gd name="connsiteY138" fmla="*/ 347727 h 2622980"/>
              <a:gd name="connsiteX139" fmla="*/ 379968 w 9134892"/>
              <a:gd name="connsiteY139" fmla="*/ 364303 h 2622980"/>
              <a:gd name="connsiteX140" fmla="*/ 584251 w 9134892"/>
              <a:gd name="connsiteY140" fmla="*/ 572138 h 2622980"/>
              <a:gd name="connsiteX141" fmla="*/ 379877 w 9134892"/>
              <a:gd name="connsiteY141" fmla="*/ 2258768 h 2622980"/>
              <a:gd name="connsiteX142" fmla="*/ 371589 w 9134892"/>
              <a:gd name="connsiteY142" fmla="*/ 2275344 h 2622980"/>
              <a:gd name="connsiteX143" fmla="*/ 386434 w 9134892"/>
              <a:gd name="connsiteY143" fmla="*/ 2288550 h 2622980"/>
              <a:gd name="connsiteX144" fmla="*/ 2236364 w 9134892"/>
              <a:gd name="connsiteY144" fmla="*/ 2288550 h 2622980"/>
              <a:gd name="connsiteX145" fmla="*/ 2251209 w 9134892"/>
              <a:gd name="connsiteY145" fmla="*/ 2275344 h 2622980"/>
              <a:gd name="connsiteX146" fmla="*/ 2242921 w 9134892"/>
              <a:gd name="connsiteY146" fmla="*/ 2258768 h 2622980"/>
              <a:gd name="connsiteX147" fmla="*/ 2038547 w 9134892"/>
              <a:gd name="connsiteY147" fmla="*/ 2050934 h 2622980"/>
              <a:gd name="connsiteX148" fmla="*/ 584251 w 9134892"/>
              <a:gd name="connsiteY148" fmla="*/ 2050934 h 2622980"/>
              <a:gd name="connsiteX149" fmla="*/ 379877 w 9134892"/>
              <a:gd name="connsiteY149" fmla="*/ 2258768 h 2622980"/>
              <a:gd name="connsiteX150" fmla="*/ 1929257 w 9134892"/>
              <a:gd name="connsiteY150" fmla="*/ 1940186 h 2622980"/>
              <a:gd name="connsiteX151" fmla="*/ 1945741 w 9134892"/>
              <a:gd name="connsiteY151" fmla="*/ 1948382 h 2622980"/>
              <a:gd name="connsiteX152" fmla="*/ 1958947 w 9134892"/>
              <a:gd name="connsiteY152" fmla="*/ 1933537 h 2622980"/>
              <a:gd name="connsiteX153" fmla="*/ 1958947 w 9134892"/>
              <a:gd name="connsiteY153" fmla="*/ 1933537 h 2622980"/>
              <a:gd name="connsiteX154" fmla="*/ 1958947 w 9134892"/>
              <a:gd name="connsiteY154" fmla="*/ 689443 h 2622980"/>
              <a:gd name="connsiteX155" fmla="*/ 1945741 w 9134892"/>
              <a:gd name="connsiteY155" fmla="*/ 674598 h 2622980"/>
              <a:gd name="connsiteX156" fmla="*/ 1929257 w 9134892"/>
              <a:gd name="connsiteY156" fmla="*/ 682886 h 2622980"/>
              <a:gd name="connsiteX157" fmla="*/ 1716139 w 9134892"/>
              <a:gd name="connsiteY157" fmla="*/ 899464 h 2622980"/>
              <a:gd name="connsiteX158" fmla="*/ 1716139 w 9134892"/>
              <a:gd name="connsiteY158" fmla="*/ 1723699 h 2622980"/>
              <a:gd name="connsiteX159" fmla="*/ 1929257 w 9134892"/>
              <a:gd name="connsiteY159" fmla="*/ 1940186 h 2622980"/>
              <a:gd name="connsiteX160" fmla="*/ 906841 w 9134892"/>
              <a:gd name="connsiteY160" fmla="*/ 1723608 h 2622980"/>
              <a:gd name="connsiteX161" fmla="*/ 906841 w 9134892"/>
              <a:gd name="connsiteY161" fmla="*/ 899373 h 2622980"/>
              <a:gd name="connsiteX162" fmla="*/ 693724 w 9134892"/>
              <a:gd name="connsiteY162" fmla="*/ 682795 h 2622980"/>
              <a:gd name="connsiteX163" fmla="*/ 677239 w 9134892"/>
              <a:gd name="connsiteY163" fmla="*/ 674507 h 2622980"/>
              <a:gd name="connsiteX164" fmla="*/ 664033 w 9134892"/>
              <a:gd name="connsiteY164" fmla="*/ 689352 h 2622980"/>
              <a:gd name="connsiteX165" fmla="*/ 664033 w 9134892"/>
              <a:gd name="connsiteY165" fmla="*/ 1933537 h 2622980"/>
              <a:gd name="connsiteX166" fmla="*/ 664033 w 9134892"/>
              <a:gd name="connsiteY166" fmla="*/ 1933537 h 2622980"/>
              <a:gd name="connsiteX167" fmla="*/ 677239 w 9134892"/>
              <a:gd name="connsiteY167" fmla="*/ 1948382 h 2622980"/>
              <a:gd name="connsiteX168" fmla="*/ 693724 w 9134892"/>
              <a:gd name="connsiteY168" fmla="*/ 1940186 h 2622980"/>
              <a:gd name="connsiteX169" fmla="*/ 906841 w 9134892"/>
              <a:gd name="connsiteY169" fmla="*/ 1723608 h 2622980"/>
              <a:gd name="connsiteX170" fmla="*/ 8914034 w 9134892"/>
              <a:gd name="connsiteY170" fmla="*/ 896185 h 2622980"/>
              <a:gd name="connsiteX171" fmla="*/ 8914034 w 9134892"/>
              <a:gd name="connsiteY171" fmla="*/ 911486 h 2622980"/>
              <a:gd name="connsiteX172" fmla="*/ 8951921 w 9134892"/>
              <a:gd name="connsiteY172" fmla="*/ 911486 h 2622980"/>
              <a:gd name="connsiteX173" fmla="*/ 8951921 w 9134892"/>
              <a:gd name="connsiteY173" fmla="*/ 1001104 h 2622980"/>
              <a:gd name="connsiteX174" fmla="*/ 8968862 w 9134892"/>
              <a:gd name="connsiteY174" fmla="*/ 1001104 h 2622980"/>
              <a:gd name="connsiteX175" fmla="*/ 8968862 w 9134892"/>
              <a:gd name="connsiteY175" fmla="*/ 911486 h 2622980"/>
              <a:gd name="connsiteX176" fmla="*/ 9006749 w 9134892"/>
              <a:gd name="connsiteY176" fmla="*/ 911486 h 2622980"/>
              <a:gd name="connsiteX177" fmla="*/ 9006749 w 9134892"/>
              <a:gd name="connsiteY177" fmla="*/ 896185 h 2622980"/>
              <a:gd name="connsiteX178" fmla="*/ 8914034 w 9134892"/>
              <a:gd name="connsiteY178" fmla="*/ 896185 h 2622980"/>
              <a:gd name="connsiteX179" fmla="*/ 9123690 w 9134892"/>
              <a:gd name="connsiteY179" fmla="*/ 896185 h 2622980"/>
              <a:gd name="connsiteX180" fmla="*/ 9084892 w 9134892"/>
              <a:gd name="connsiteY180" fmla="*/ 958298 h 2622980"/>
              <a:gd name="connsiteX181" fmla="*/ 9046458 w 9134892"/>
              <a:gd name="connsiteY181" fmla="*/ 896185 h 2622980"/>
              <a:gd name="connsiteX182" fmla="*/ 9029245 w 9134892"/>
              <a:gd name="connsiteY182" fmla="*/ 896185 h 2622980"/>
              <a:gd name="connsiteX183" fmla="*/ 9029245 w 9134892"/>
              <a:gd name="connsiteY183" fmla="*/ 1001195 h 2622980"/>
              <a:gd name="connsiteX184" fmla="*/ 9046458 w 9134892"/>
              <a:gd name="connsiteY184" fmla="*/ 1001195 h 2622980"/>
              <a:gd name="connsiteX185" fmla="*/ 9046458 w 9134892"/>
              <a:gd name="connsiteY185" fmla="*/ 933617 h 2622980"/>
              <a:gd name="connsiteX186" fmla="*/ 9046367 w 9134892"/>
              <a:gd name="connsiteY186" fmla="*/ 929883 h 2622980"/>
              <a:gd name="connsiteX187" fmla="*/ 9046094 w 9134892"/>
              <a:gd name="connsiteY187" fmla="*/ 925876 h 2622980"/>
              <a:gd name="connsiteX188" fmla="*/ 9049646 w 9134892"/>
              <a:gd name="connsiteY188" fmla="*/ 932797 h 2622980"/>
              <a:gd name="connsiteX189" fmla="*/ 9077606 w 9134892"/>
              <a:gd name="connsiteY189" fmla="*/ 977698 h 2622980"/>
              <a:gd name="connsiteX190" fmla="*/ 9091449 w 9134892"/>
              <a:gd name="connsiteY190" fmla="*/ 977698 h 2622980"/>
              <a:gd name="connsiteX191" fmla="*/ 9119137 w 9134892"/>
              <a:gd name="connsiteY191" fmla="*/ 932797 h 2622980"/>
              <a:gd name="connsiteX192" fmla="*/ 9121322 w 9134892"/>
              <a:gd name="connsiteY192" fmla="*/ 929428 h 2622980"/>
              <a:gd name="connsiteX193" fmla="*/ 9123508 w 9134892"/>
              <a:gd name="connsiteY193" fmla="*/ 925876 h 2622980"/>
              <a:gd name="connsiteX194" fmla="*/ 9123234 w 9134892"/>
              <a:gd name="connsiteY194" fmla="*/ 929883 h 2622980"/>
              <a:gd name="connsiteX195" fmla="*/ 9123144 w 9134892"/>
              <a:gd name="connsiteY195" fmla="*/ 933617 h 2622980"/>
              <a:gd name="connsiteX196" fmla="*/ 9123144 w 9134892"/>
              <a:gd name="connsiteY196" fmla="*/ 1001195 h 2622980"/>
              <a:gd name="connsiteX197" fmla="*/ 9140175 w 9134892"/>
              <a:gd name="connsiteY197" fmla="*/ 1001195 h 2622980"/>
              <a:gd name="connsiteX198" fmla="*/ 9140175 w 9134892"/>
              <a:gd name="connsiteY198" fmla="*/ 896185 h 2622980"/>
              <a:gd name="connsiteX199" fmla="*/ 9123690 w 9134892"/>
              <a:gd name="connsiteY199" fmla="*/ 896185 h 2622980"/>
              <a:gd name="connsiteX200" fmla="*/ 9123690 w 9134892"/>
              <a:gd name="connsiteY200" fmla="*/ 896185 h 2622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</a:cxnLst>
            <a:rect l="l" t="t" r="r" b="b"/>
            <a:pathLst>
              <a:path w="9134892" h="2622980">
                <a:moveTo>
                  <a:pt x="3878914" y="896276"/>
                </a:moveTo>
                <a:lnTo>
                  <a:pt x="3572262" y="1386901"/>
                </a:lnTo>
                <a:lnTo>
                  <a:pt x="3268889" y="896276"/>
                </a:lnTo>
                <a:lnTo>
                  <a:pt x="3133004" y="896276"/>
                </a:lnTo>
                <a:lnTo>
                  <a:pt x="3133004" y="1725065"/>
                </a:lnTo>
                <a:lnTo>
                  <a:pt x="3268889" y="1725065"/>
                </a:lnTo>
                <a:lnTo>
                  <a:pt x="3268889" y="1191361"/>
                </a:lnTo>
                <a:cubicBezTo>
                  <a:pt x="3268889" y="1181434"/>
                  <a:pt x="3268616" y="1171416"/>
                  <a:pt x="3268069" y="1161488"/>
                </a:cubicBezTo>
                <a:cubicBezTo>
                  <a:pt x="3267523" y="1151561"/>
                  <a:pt x="3266703" y="1141087"/>
                  <a:pt x="3265610" y="1129976"/>
                </a:cubicBezTo>
                <a:cubicBezTo>
                  <a:pt x="3272259" y="1147645"/>
                  <a:pt x="3281640" y="1165951"/>
                  <a:pt x="3293753" y="1184713"/>
                </a:cubicBezTo>
                <a:lnTo>
                  <a:pt x="3514247" y="1539453"/>
                </a:lnTo>
                <a:lnTo>
                  <a:pt x="3623629" y="1539453"/>
                </a:lnTo>
                <a:lnTo>
                  <a:pt x="3842393" y="1184713"/>
                </a:lnTo>
                <a:cubicBezTo>
                  <a:pt x="3847857" y="1175878"/>
                  <a:pt x="3853686" y="1167044"/>
                  <a:pt x="3859788" y="1158210"/>
                </a:cubicBezTo>
                <a:cubicBezTo>
                  <a:pt x="3865890" y="1149375"/>
                  <a:pt x="3871628" y="1139995"/>
                  <a:pt x="3877184" y="1130067"/>
                </a:cubicBezTo>
                <a:cubicBezTo>
                  <a:pt x="3876091" y="1141179"/>
                  <a:pt x="3875271" y="1151652"/>
                  <a:pt x="3874725" y="1161579"/>
                </a:cubicBezTo>
                <a:cubicBezTo>
                  <a:pt x="3874178" y="1171507"/>
                  <a:pt x="3873905" y="1181434"/>
                  <a:pt x="3873905" y="1191452"/>
                </a:cubicBezTo>
                <a:lnTo>
                  <a:pt x="3873905" y="1725156"/>
                </a:lnTo>
                <a:lnTo>
                  <a:pt x="4008150" y="1725156"/>
                </a:lnTo>
                <a:lnTo>
                  <a:pt x="4008150" y="896367"/>
                </a:lnTo>
                <a:lnTo>
                  <a:pt x="3878914" y="896367"/>
                </a:lnTo>
                <a:lnTo>
                  <a:pt x="3878914" y="896276"/>
                </a:lnTo>
                <a:close/>
                <a:moveTo>
                  <a:pt x="4296587" y="1725065"/>
                </a:moveTo>
                <a:lnTo>
                  <a:pt x="4563439" y="1073600"/>
                </a:lnTo>
                <a:cubicBezTo>
                  <a:pt x="4565625" y="1066952"/>
                  <a:pt x="4568175" y="1060030"/>
                  <a:pt x="4570907" y="1052835"/>
                </a:cubicBezTo>
                <a:cubicBezTo>
                  <a:pt x="4573640" y="1045640"/>
                  <a:pt x="4576099" y="1037079"/>
                  <a:pt x="4578376" y="1027152"/>
                </a:cubicBezTo>
                <a:cubicBezTo>
                  <a:pt x="4580561" y="1037079"/>
                  <a:pt x="4583111" y="1045640"/>
                  <a:pt x="4585844" y="1052835"/>
                </a:cubicBezTo>
                <a:cubicBezTo>
                  <a:pt x="4588576" y="1060030"/>
                  <a:pt x="4591035" y="1066952"/>
                  <a:pt x="4593312" y="1073600"/>
                </a:cubicBezTo>
                <a:lnTo>
                  <a:pt x="4739215" y="1428340"/>
                </a:lnTo>
                <a:lnTo>
                  <a:pt x="4425915" y="1428340"/>
                </a:lnTo>
                <a:lnTo>
                  <a:pt x="4507154" y="1549380"/>
                </a:lnTo>
                <a:lnTo>
                  <a:pt x="4787303" y="1549380"/>
                </a:lnTo>
                <a:lnTo>
                  <a:pt x="4860255" y="1725065"/>
                </a:lnTo>
                <a:lnTo>
                  <a:pt x="5002788" y="1725065"/>
                </a:lnTo>
                <a:lnTo>
                  <a:pt x="4653058" y="896276"/>
                </a:lnTo>
                <a:lnTo>
                  <a:pt x="4507246" y="896276"/>
                </a:lnTo>
                <a:lnTo>
                  <a:pt x="4157515" y="1725065"/>
                </a:lnTo>
                <a:lnTo>
                  <a:pt x="4296587" y="1725065"/>
                </a:lnTo>
                <a:lnTo>
                  <a:pt x="4296587" y="1725065"/>
                </a:lnTo>
                <a:close/>
                <a:moveTo>
                  <a:pt x="6385135" y="1725065"/>
                </a:moveTo>
                <a:lnTo>
                  <a:pt x="6721660" y="896276"/>
                </a:lnTo>
                <a:lnTo>
                  <a:pt x="6575757" y="896276"/>
                </a:lnTo>
                <a:lnTo>
                  <a:pt x="6338686" y="1521146"/>
                </a:lnTo>
                <a:cubicBezTo>
                  <a:pt x="6330945" y="1542185"/>
                  <a:pt x="6323204" y="1566502"/>
                  <a:pt x="6315462" y="1594098"/>
                </a:cubicBezTo>
                <a:cubicBezTo>
                  <a:pt x="6307721" y="1566502"/>
                  <a:pt x="6299979" y="1542185"/>
                  <a:pt x="6292238" y="1521146"/>
                </a:cubicBezTo>
                <a:lnTo>
                  <a:pt x="6055168" y="896276"/>
                </a:lnTo>
                <a:lnTo>
                  <a:pt x="5902707" y="896276"/>
                </a:lnTo>
                <a:lnTo>
                  <a:pt x="6239232" y="1725065"/>
                </a:lnTo>
                <a:lnTo>
                  <a:pt x="6385135" y="1725065"/>
                </a:lnTo>
                <a:lnTo>
                  <a:pt x="6385135" y="1725065"/>
                </a:lnTo>
                <a:close/>
                <a:moveTo>
                  <a:pt x="7669758" y="896276"/>
                </a:moveTo>
                <a:lnTo>
                  <a:pt x="7669758" y="1725065"/>
                </a:lnTo>
                <a:lnTo>
                  <a:pt x="8210110" y="1725065"/>
                </a:lnTo>
                <a:lnTo>
                  <a:pt x="8210110" y="1602386"/>
                </a:lnTo>
                <a:lnTo>
                  <a:pt x="7805643" y="1602386"/>
                </a:lnTo>
                <a:lnTo>
                  <a:pt x="7805643" y="896276"/>
                </a:lnTo>
                <a:lnTo>
                  <a:pt x="7669758" y="896276"/>
                </a:lnTo>
                <a:lnTo>
                  <a:pt x="7669758" y="896276"/>
                </a:lnTo>
                <a:close/>
                <a:moveTo>
                  <a:pt x="8374228" y="896276"/>
                </a:moveTo>
                <a:lnTo>
                  <a:pt x="8374228" y="1725065"/>
                </a:lnTo>
                <a:lnTo>
                  <a:pt x="8919589" y="1725065"/>
                </a:lnTo>
                <a:lnTo>
                  <a:pt x="8919589" y="1602386"/>
                </a:lnTo>
                <a:lnTo>
                  <a:pt x="8510204" y="1602386"/>
                </a:lnTo>
                <a:lnTo>
                  <a:pt x="8510204" y="896276"/>
                </a:lnTo>
                <a:lnTo>
                  <a:pt x="8374228" y="896276"/>
                </a:lnTo>
                <a:lnTo>
                  <a:pt x="8374228" y="896276"/>
                </a:lnTo>
                <a:close/>
                <a:moveTo>
                  <a:pt x="7011736" y="1018955"/>
                </a:moveTo>
                <a:lnTo>
                  <a:pt x="7445985" y="1018955"/>
                </a:lnTo>
                <a:lnTo>
                  <a:pt x="7445985" y="896276"/>
                </a:lnTo>
                <a:lnTo>
                  <a:pt x="6877399" y="896276"/>
                </a:lnTo>
                <a:lnTo>
                  <a:pt x="6877399" y="1725065"/>
                </a:lnTo>
                <a:lnTo>
                  <a:pt x="7454273" y="1725065"/>
                </a:lnTo>
                <a:lnTo>
                  <a:pt x="7454273" y="1602386"/>
                </a:lnTo>
                <a:lnTo>
                  <a:pt x="7011736" y="1602386"/>
                </a:lnTo>
                <a:lnTo>
                  <a:pt x="7011736" y="1018955"/>
                </a:lnTo>
                <a:lnTo>
                  <a:pt x="7011736" y="1018955"/>
                </a:lnTo>
                <a:close/>
                <a:moveTo>
                  <a:pt x="5803344" y="1144913"/>
                </a:moveTo>
                <a:cubicBezTo>
                  <a:pt x="5803344" y="1067589"/>
                  <a:pt x="5779300" y="1006842"/>
                  <a:pt x="5731212" y="962579"/>
                </a:cubicBezTo>
                <a:cubicBezTo>
                  <a:pt x="5683124" y="918407"/>
                  <a:pt x="5602795" y="896276"/>
                  <a:pt x="5490043" y="896276"/>
                </a:cubicBezTo>
                <a:lnTo>
                  <a:pt x="5151879" y="896276"/>
                </a:lnTo>
                <a:lnTo>
                  <a:pt x="5151879" y="1725065"/>
                </a:lnTo>
                <a:lnTo>
                  <a:pt x="5287764" y="1725065"/>
                </a:lnTo>
                <a:lnTo>
                  <a:pt x="5287764" y="1018955"/>
                </a:lnTo>
                <a:lnTo>
                  <a:pt x="5494962" y="1018955"/>
                </a:lnTo>
                <a:cubicBezTo>
                  <a:pt x="5606529" y="1018955"/>
                  <a:pt x="5662358" y="1064857"/>
                  <a:pt x="5662358" y="1156570"/>
                </a:cubicBezTo>
                <a:cubicBezTo>
                  <a:pt x="5662358" y="1254932"/>
                  <a:pt x="5602066" y="1304113"/>
                  <a:pt x="5481664" y="1304113"/>
                </a:cubicBezTo>
                <a:lnTo>
                  <a:pt x="5372282" y="1304113"/>
                </a:lnTo>
                <a:lnTo>
                  <a:pt x="5294413" y="1423422"/>
                </a:lnTo>
                <a:lnTo>
                  <a:pt x="5478386" y="1423422"/>
                </a:lnTo>
                <a:lnTo>
                  <a:pt x="5707168" y="1725156"/>
                </a:lnTo>
                <a:lnTo>
                  <a:pt x="5871286" y="1725156"/>
                </a:lnTo>
                <a:lnTo>
                  <a:pt x="5621010" y="1393640"/>
                </a:lnTo>
                <a:cubicBezTo>
                  <a:pt x="5742596" y="1349378"/>
                  <a:pt x="5803344" y="1266499"/>
                  <a:pt x="5803344" y="1144913"/>
                </a:cubicBezTo>
                <a:lnTo>
                  <a:pt x="5803344" y="1144913"/>
                </a:lnTo>
                <a:lnTo>
                  <a:pt x="5803344" y="1144913"/>
                </a:lnTo>
                <a:close/>
                <a:moveTo>
                  <a:pt x="7387970" y="1247646"/>
                </a:moveTo>
                <a:lnTo>
                  <a:pt x="7020024" y="1247646"/>
                </a:lnTo>
                <a:lnTo>
                  <a:pt x="7102903" y="1370325"/>
                </a:lnTo>
                <a:lnTo>
                  <a:pt x="7387970" y="1370325"/>
                </a:lnTo>
                <a:lnTo>
                  <a:pt x="7387970" y="1247646"/>
                </a:lnTo>
                <a:lnTo>
                  <a:pt x="7387970" y="1247646"/>
                </a:lnTo>
                <a:close/>
                <a:moveTo>
                  <a:pt x="1019137" y="1011669"/>
                </a:moveTo>
                <a:lnTo>
                  <a:pt x="1293275" y="1292455"/>
                </a:lnTo>
                <a:cubicBezTo>
                  <a:pt x="1299923" y="1299104"/>
                  <a:pt x="1305934" y="1302382"/>
                  <a:pt x="1311399" y="1302382"/>
                </a:cubicBezTo>
                <a:cubicBezTo>
                  <a:pt x="1316955" y="1302382"/>
                  <a:pt x="1322966" y="1299104"/>
                  <a:pt x="1329523" y="1292455"/>
                </a:cubicBezTo>
                <a:lnTo>
                  <a:pt x="1603752" y="1011669"/>
                </a:lnTo>
                <a:cubicBezTo>
                  <a:pt x="1610401" y="1005020"/>
                  <a:pt x="1613679" y="999009"/>
                  <a:pt x="1613679" y="993545"/>
                </a:cubicBezTo>
                <a:cubicBezTo>
                  <a:pt x="1613679" y="984801"/>
                  <a:pt x="1608761" y="980339"/>
                  <a:pt x="1598834" y="980339"/>
                </a:cubicBezTo>
                <a:lnTo>
                  <a:pt x="1024055" y="980339"/>
                </a:lnTo>
                <a:cubicBezTo>
                  <a:pt x="1014128" y="980339"/>
                  <a:pt x="1009210" y="984801"/>
                  <a:pt x="1009210" y="993545"/>
                </a:cubicBezTo>
                <a:cubicBezTo>
                  <a:pt x="1009210" y="999100"/>
                  <a:pt x="1012489" y="1005111"/>
                  <a:pt x="1019137" y="1011669"/>
                </a:cubicBezTo>
                <a:lnTo>
                  <a:pt x="1019137" y="1011669"/>
                </a:lnTo>
                <a:close/>
                <a:moveTo>
                  <a:pt x="2622980" y="14845"/>
                </a:moveTo>
                <a:cubicBezTo>
                  <a:pt x="2622980" y="4918"/>
                  <a:pt x="2618608" y="0"/>
                  <a:pt x="2609774" y="0"/>
                </a:cubicBezTo>
                <a:cubicBezTo>
                  <a:pt x="2604310" y="0"/>
                  <a:pt x="2598754" y="2732"/>
                  <a:pt x="2593289" y="8197"/>
                </a:cubicBezTo>
                <a:lnTo>
                  <a:pt x="2368697" y="236159"/>
                </a:lnTo>
                <a:lnTo>
                  <a:pt x="2368697" y="2385090"/>
                </a:lnTo>
                <a:lnTo>
                  <a:pt x="2368697" y="2385090"/>
                </a:lnTo>
                <a:lnTo>
                  <a:pt x="2593289" y="2614692"/>
                </a:lnTo>
                <a:cubicBezTo>
                  <a:pt x="2598845" y="2620157"/>
                  <a:pt x="2604310" y="2622980"/>
                  <a:pt x="2609774" y="2622980"/>
                </a:cubicBezTo>
                <a:cubicBezTo>
                  <a:pt x="2618608" y="2622980"/>
                  <a:pt x="2622980" y="2617971"/>
                  <a:pt x="2622980" y="2608135"/>
                </a:cubicBezTo>
                <a:lnTo>
                  <a:pt x="2622980" y="14845"/>
                </a:lnTo>
                <a:close/>
                <a:moveTo>
                  <a:pt x="0" y="2608135"/>
                </a:moveTo>
                <a:cubicBezTo>
                  <a:pt x="0" y="2618062"/>
                  <a:pt x="4372" y="2622980"/>
                  <a:pt x="13206" y="2622980"/>
                </a:cubicBezTo>
                <a:cubicBezTo>
                  <a:pt x="18671" y="2622980"/>
                  <a:pt x="24226" y="2620248"/>
                  <a:pt x="29691" y="2614692"/>
                </a:cubicBezTo>
                <a:lnTo>
                  <a:pt x="254283" y="2385090"/>
                </a:lnTo>
                <a:lnTo>
                  <a:pt x="254283" y="2385090"/>
                </a:lnTo>
                <a:lnTo>
                  <a:pt x="254283" y="236159"/>
                </a:lnTo>
                <a:lnTo>
                  <a:pt x="29691" y="8197"/>
                </a:lnTo>
                <a:cubicBezTo>
                  <a:pt x="24226" y="2732"/>
                  <a:pt x="18671" y="0"/>
                  <a:pt x="13206" y="0"/>
                </a:cubicBezTo>
                <a:cubicBezTo>
                  <a:pt x="4372" y="0"/>
                  <a:pt x="0" y="4918"/>
                  <a:pt x="0" y="14845"/>
                </a:cubicBezTo>
                <a:lnTo>
                  <a:pt x="0" y="2608135"/>
                </a:lnTo>
                <a:close/>
                <a:moveTo>
                  <a:pt x="584251" y="572138"/>
                </a:moveTo>
                <a:lnTo>
                  <a:pt x="2038638" y="572138"/>
                </a:lnTo>
                <a:lnTo>
                  <a:pt x="2243012" y="364303"/>
                </a:lnTo>
                <a:cubicBezTo>
                  <a:pt x="2248568" y="358838"/>
                  <a:pt x="2251300" y="353283"/>
                  <a:pt x="2251300" y="347727"/>
                </a:cubicBezTo>
                <a:cubicBezTo>
                  <a:pt x="2251300" y="338984"/>
                  <a:pt x="2246382" y="334521"/>
                  <a:pt x="2236455" y="334521"/>
                </a:cubicBezTo>
                <a:lnTo>
                  <a:pt x="386525" y="334521"/>
                </a:lnTo>
                <a:cubicBezTo>
                  <a:pt x="376598" y="334521"/>
                  <a:pt x="371680" y="338893"/>
                  <a:pt x="371680" y="347727"/>
                </a:cubicBezTo>
                <a:cubicBezTo>
                  <a:pt x="371680" y="353283"/>
                  <a:pt x="374412" y="358747"/>
                  <a:pt x="379968" y="364303"/>
                </a:cubicBezTo>
                <a:lnTo>
                  <a:pt x="584251" y="572138"/>
                </a:lnTo>
                <a:close/>
                <a:moveTo>
                  <a:pt x="379877" y="2258768"/>
                </a:moveTo>
                <a:cubicBezTo>
                  <a:pt x="374412" y="2264233"/>
                  <a:pt x="371589" y="2269789"/>
                  <a:pt x="371589" y="2275344"/>
                </a:cubicBezTo>
                <a:cubicBezTo>
                  <a:pt x="371589" y="2284087"/>
                  <a:pt x="376507" y="2288550"/>
                  <a:pt x="386434" y="2288550"/>
                </a:cubicBezTo>
                <a:lnTo>
                  <a:pt x="2236364" y="2288550"/>
                </a:lnTo>
                <a:cubicBezTo>
                  <a:pt x="2246291" y="2288550"/>
                  <a:pt x="2251209" y="2284179"/>
                  <a:pt x="2251209" y="2275344"/>
                </a:cubicBezTo>
                <a:cubicBezTo>
                  <a:pt x="2251209" y="2269789"/>
                  <a:pt x="2248477" y="2264324"/>
                  <a:pt x="2242921" y="2258768"/>
                </a:cubicBezTo>
                <a:lnTo>
                  <a:pt x="2038547" y="2050934"/>
                </a:lnTo>
                <a:lnTo>
                  <a:pt x="584251" y="2050934"/>
                </a:lnTo>
                <a:lnTo>
                  <a:pt x="379877" y="2258768"/>
                </a:lnTo>
                <a:close/>
                <a:moveTo>
                  <a:pt x="1929257" y="1940186"/>
                </a:moveTo>
                <a:cubicBezTo>
                  <a:pt x="1934812" y="1945650"/>
                  <a:pt x="1940277" y="1948382"/>
                  <a:pt x="1945741" y="1948382"/>
                </a:cubicBezTo>
                <a:cubicBezTo>
                  <a:pt x="1954576" y="1948382"/>
                  <a:pt x="1958947" y="1943464"/>
                  <a:pt x="1958947" y="1933537"/>
                </a:cubicBezTo>
                <a:lnTo>
                  <a:pt x="1958947" y="1933537"/>
                </a:lnTo>
                <a:lnTo>
                  <a:pt x="1958947" y="689443"/>
                </a:lnTo>
                <a:cubicBezTo>
                  <a:pt x="1958947" y="679516"/>
                  <a:pt x="1954576" y="674598"/>
                  <a:pt x="1945741" y="674598"/>
                </a:cubicBezTo>
                <a:cubicBezTo>
                  <a:pt x="1940277" y="674598"/>
                  <a:pt x="1934721" y="677330"/>
                  <a:pt x="1929257" y="682886"/>
                </a:cubicBezTo>
                <a:lnTo>
                  <a:pt x="1716139" y="899464"/>
                </a:lnTo>
                <a:lnTo>
                  <a:pt x="1716139" y="1723699"/>
                </a:lnTo>
                <a:lnTo>
                  <a:pt x="1929257" y="1940186"/>
                </a:lnTo>
                <a:close/>
                <a:moveTo>
                  <a:pt x="906841" y="1723608"/>
                </a:moveTo>
                <a:lnTo>
                  <a:pt x="906841" y="899373"/>
                </a:lnTo>
                <a:lnTo>
                  <a:pt x="693724" y="682795"/>
                </a:lnTo>
                <a:cubicBezTo>
                  <a:pt x="688168" y="677330"/>
                  <a:pt x="682703" y="674507"/>
                  <a:pt x="677239" y="674507"/>
                </a:cubicBezTo>
                <a:cubicBezTo>
                  <a:pt x="668405" y="674507"/>
                  <a:pt x="664033" y="679516"/>
                  <a:pt x="664033" y="689352"/>
                </a:cubicBezTo>
                <a:lnTo>
                  <a:pt x="664033" y="1933537"/>
                </a:lnTo>
                <a:lnTo>
                  <a:pt x="664033" y="1933537"/>
                </a:lnTo>
                <a:cubicBezTo>
                  <a:pt x="664033" y="1943464"/>
                  <a:pt x="668405" y="1948382"/>
                  <a:pt x="677239" y="1948382"/>
                </a:cubicBezTo>
                <a:cubicBezTo>
                  <a:pt x="682703" y="1948382"/>
                  <a:pt x="688259" y="1945650"/>
                  <a:pt x="693724" y="1940186"/>
                </a:cubicBezTo>
                <a:lnTo>
                  <a:pt x="906841" y="1723608"/>
                </a:lnTo>
                <a:close/>
                <a:moveTo>
                  <a:pt x="8914034" y="896185"/>
                </a:moveTo>
                <a:lnTo>
                  <a:pt x="8914034" y="911486"/>
                </a:lnTo>
                <a:lnTo>
                  <a:pt x="8951921" y="911486"/>
                </a:lnTo>
                <a:lnTo>
                  <a:pt x="8951921" y="1001104"/>
                </a:lnTo>
                <a:lnTo>
                  <a:pt x="8968862" y="1001104"/>
                </a:lnTo>
                <a:lnTo>
                  <a:pt x="8968862" y="911486"/>
                </a:lnTo>
                <a:lnTo>
                  <a:pt x="9006749" y="911486"/>
                </a:lnTo>
                <a:lnTo>
                  <a:pt x="9006749" y="896185"/>
                </a:lnTo>
                <a:lnTo>
                  <a:pt x="8914034" y="896185"/>
                </a:lnTo>
                <a:close/>
                <a:moveTo>
                  <a:pt x="9123690" y="896185"/>
                </a:moveTo>
                <a:lnTo>
                  <a:pt x="9084892" y="958298"/>
                </a:lnTo>
                <a:lnTo>
                  <a:pt x="9046458" y="896185"/>
                </a:lnTo>
                <a:lnTo>
                  <a:pt x="9029245" y="896185"/>
                </a:lnTo>
                <a:lnTo>
                  <a:pt x="9029245" y="1001195"/>
                </a:lnTo>
                <a:lnTo>
                  <a:pt x="9046458" y="1001195"/>
                </a:lnTo>
                <a:lnTo>
                  <a:pt x="9046458" y="933617"/>
                </a:lnTo>
                <a:cubicBezTo>
                  <a:pt x="9046458" y="932342"/>
                  <a:pt x="9046458" y="931067"/>
                  <a:pt x="9046367" y="929883"/>
                </a:cubicBezTo>
                <a:cubicBezTo>
                  <a:pt x="9046276" y="928608"/>
                  <a:pt x="9046185" y="927333"/>
                  <a:pt x="9046094" y="925876"/>
                </a:cubicBezTo>
                <a:cubicBezTo>
                  <a:pt x="9046914" y="928152"/>
                  <a:pt x="9048097" y="930429"/>
                  <a:pt x="9049646" y="932797"/>
                </a:cubicBezTo>
                <a:lnTo>
                  <a:pt x="9077606" y="977698"/>
                </a:lnTo>
                <a:lnTo>
                  <a:pt x="9091449" y="977698"/>
                </a:lnTo>
                <a:lnTo>
                  <a:pt x="9119137" y="932797"/>
                </a:lnTo>
                <a:cubicBezTo>
                  <a:pt x="9119865" y="931704"/>
                  <a:pt x="9120593" y="930520"/>
                  <a:pt x="9121322" y="929428"/>
                </a:cubicBezTo>
                <a:cubicBezTo>
                  <a:pt x="9122051" y="928335"/>
                  <a:pt x="9122779" y="927151"/>
                  <a:pt x="9123508" y="925876"/>
                </a:cubicBezTo>
                <a:cubicBezTo>
                  <a:pt x="9123326" y="927242"/>
                  <a:pt x="9123234" y="928608"/>
                  <a:pt x="9123234" y="929883"/>
                </a:cubicBezTo>
                <a:cubicBezTo>
                  <a:pt x="9123144" y="931158"/>
                  <a:pt x="9123144" y="932433"/>
                  <a:pt x="9123144" y="933617"/>
                </a:cubicBezTo>
                <a:lnTo>
                  <a:pt x="9123144" y="1001195"/>
                </a:lnTo>
                <a:lnTo>
                  <a:pt x="9140175" y="1001195"/>
                </a:lnTo>
                <a:lnTo>
                  <a:pt x="9140175" y="896185"/>
                </a:lnTo>
                <a:lnTo>
                  <a:pt x="9123690" y="896185"/>
                </a:lnTo>
                <a:lnTo>
                  <a:pt x="9123690" y="896185"/>
                </a:lnTo>
                <a:close/>
              </a:path>
            </a:pathLst>
          </a:custGeom>
          <a:solidFill>
            <a:schemeClr val="tx1"/>
          </a:solidFill>
          <a:ln w="9108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D789768F-393C-5044-971D-44AAC0DCEFB6}"/>
              </a:ext>
            </a:extLst>
          </p:cNvPr>
          <p:cNvSpPr/>
          <p:nvPr/>
        </p:nvSpPr>
        <p:spPr>
          <a:xfrm>
            <a:off x="3657600" y="4213722"/>
            <a:ext cx="3179993" cy="330129"/>
          </a:xfrm>
          <a:custGeom>
            <a:avLst/>
            <a:gdLst>
              <a:gd name="connsiteX0" fmla="*/ 46673 w 4363402"/>
              <a:gd name="connsiteY0" fmla="*/ 67666 h 452983"/>
              <a:gd name="connsiteX1" fmla="*/ 46673 w 4363402"/>
              <a:gd name="connsiteY1" fmla="*/ 165405 h 452983"/>
              <a:gd name="connsiteX2" fmla="*/ 178118 w 4363402"/>
              <a:gd name="connsiteY2" fmla="*/ 165405 h 452983"/>
              <a:gd name="connsiteX3" fmla="*/ 171450 w 4363402"/>
              <a:gd name="connsiteY3" fmla="*/ 203937 h 452983"/>
              <a:gd name="connsiteX4" fmla="*/ 46673 w 4363402"/>
              <a:gd name="connsiteY4" fmla="*/ 203937 h 452983"/>
              <a:gd name="connsiteX5" fmla="*/ 46673 w 4363402"/>
              <a:gd name="connsiteY5" fmla="*/ 310134 h 452983"/>
              <a:gd name="connsiteX6" fmla="*/ 210503 w 4363402"/>
              <a:gd name="connsiteY6" fmla="*/ 310134 h 452983"/>
              <a:gd name="connsiteX7" fmla="*/ 210503 w 4363402"/>
              <a:gd name="connsiteY7" fmla="*/ 348666 h 452983"/>
              <a:gd name="connsiteX8" fmla="*/ 0 w 4363402"/>
              <a:gd name="connsiteY8" fmla="*/ 348666 h 452983"/>
              <a:gd name="connsiteX9" fmla="*/ 0 w 4363402"/>
              <a:gd name="connsiteY9" fmla="*/ 30074 h 452983"/>
              <a:gd name="connsiteX10" fmla="*/ 200978 w 4363402"/>
              <a:gd name="connsiteY10" fmla="*/ 30074 h 452983"/>
              <a:gd name="connsiteX11" fmla="*/ 200978 w 4363402"/>
              <a:gd name="connsiteY11" fmla="*/ 68605 h 452983"/>
              <a:gd name="connsiteX12" fmla="*/ 46673 w 4363402"/>
              <a:gd name="connsiteY12" fmla="*/ 68605 h 452983"/>
              <a:gd name="connsiteX13" fmla="*/ 299085 w 4363402"/>
              <a:gd name="connsiteY13" fmla="*/ 173863 h 452983"/>
              <a:gd name="connsiteX14" fmla="*/ 306705 w 4363402"/>
              <a:gd name="connsiteY14" fmla="*/ 191719 h 452983"/>
              <a:gd name="connsiteX15" fmla="*/ 325755 w 4363402"/>
              <a:gd name="connsiteY15" fmla="*/ 202997 h 452983"/>
              <a:gd name="connsiteX16" fmla="*/ 351473 w 4363402"/>
              <a:gd name="connsiteY16" fmla="*/ 211455 h 452983"/>
              <a:gd name="connsiteX17" fmla="*/ 379095 w 4363402"/>
              <a:gd name="connsiteY17" fmla="*/ 219913 h 452983"/>
              <a:gd name="connsiteX18" fmla="*/ 404813 w 4363402"/>
              <a:gd name="connsiteY18" fmla="*/ 233070 h 452983"/>
              <a:gd name="connsiteX19" fmla="*/ 423863 w 4363402"/>
              <a:gd name="connsiteY19" fmla="*/ 252806 h 452983"/>
              <a:gd name="connsiteX20" fmla="*/ 431483 w 4363402"/>
              <a:gd name="connsiteY20" fmla="*/ 283820 h 452983"/>
              <a:gd name="connsiteX21" fmla="*/ 407670 w 4363402"/>
              <a:gd name="connsiteY21" fmla="*/ 335509 h 452983"/>
              <a:gd name="connsiteX22" fmla="*/ 340043 w 4363402"/>
              <a:gd name="connsiteY22" fmla="*/ 353365 h 452983"/>
              <a:gd name="connsiteX23" fmla="*/ 260985 w 4363402"/>
              <a:gd name="connsiteY23" fmla="*/ 333629 h 452983"/>
              <a:gd name="connsiteX24" fmla="*/ 260985 w 4363402"/>
              <a:gd name="connsiteY24" fmla="*/ 293218 h 452983"/>
              <a:gd name="connsiteX25" fmla="*/ 298133 w 4363402"/>
              <a:gd name="connsiteY25" fmla="*/ 312014 h 452983"/>
              <a:gd name="connsiteX26" fmla="*/ 341948 w 4363402"/>
              <a:gd name="connsiteY26" fmla="*/ 319532 h 452983"/>
              <a:gd name="connsiteX27" fmla="*/ 378143 w 4363402"/>
              <a:gd name="connsiteY27" fmla="*/ 311074 h 452983"/>
              <a:gd name="connsiteX28" fmla="*/ 391478 w 4363402"/>
              <a:gd name="connsiteY28" fmla="*/ 287579 h 452983"/>
              <a:gd name="connsiteX29" fmla="*/ 383858 w 4363402"/>
              <a:gd name="connsiteY29" fmla="*/ 268783 h 452983"/>
              <a:gd name="connsiteX30" fmla="*/ 364808 w 4363402"/>
              <a:gd name="connsiteY30" fmla="*/ 256565 h 452983"/>
              <a:gd name="connsiteX31" fmla="*/ 339090 w 4363402"/>
              <a:gd name="connsiteY31" fmla="*/ 248107 h 452983"/>
              <a:gd name="connsiteX32" fmla="*/ 311468 w 4363402"/>
              <a:gd name="connsiteY32" fmla="*/ 239649 h 452983"/>
              <a:gd name="connsiteX33" fmla="*/ 285750 w 4363402"/>
              <a:gd name="connsiteY33" fmla="*/ 227432 h 452983"/>
              <a:gd name="connsiteX34" fmla="*/ 266700 w 4363402"/>
              <a:gd name="connsiteY34" fmla="*/ 208636 h 452983"/>
              <a:gd name="connsiteX35" fmla="*/ 259080 w 4363402"/>
              <a:gd name="connsiteY35" fmla="*/ 179502 h 452983"/>
              <a:gd name="connsiteX36" fmla="*/ 282893 w 4363402"/>
              <a:gd name="connsiteY36" fmla="*/ 129692 h 452983"/>
              <a:gd name="connsiteX37" fmla="*/ 349568 w 4363402"/>
              <a:gd name="connsiteY37" fmla="*/ 111836 h 452983"/>
              <a:gd name="connsiteX38" fmla="*/ 420053 w 4363402"/>
              <a:gd name="connsiteY38" fmla="*/ 129692 h 452983"/>
              <a:gd name="connsiteX39" fmla="*/ 420053 w 4363402"/>
              <a:gd name="connsiteY39" fmla="*/ 168224 h 452983"/>
              <a:gd name="connsiteX40" fmla="*/ 387668 w 4363402"/>
              <a:gd name="connsiteY40" fmla="*/ 150368 h 452983"/>
              <a:gd name="connsiteX41" fmla="*/ 347663 w 4363402"/>
              <a:gd name="connsiteY41" fmla="*/ 143789 h 452983"/>
              <a:gd name="connsiteX42" fmla="*/ 312420 w 4363402"/>
              <a:gd name="connsiteY42" fmla="*/ 151308 h 452983"/>
              <a:gd name="connsiteX43" fmla="*/ 299085 w 4363402"/>
              <a:gd name="connsiteY43" fmla="*/ 173863 h 452983"/>
              <a:gd name="connsiteX44" fmla="*/ 516255 w 4363402"/>
              <a:gd name="connsiteY44" fmla="*/ 173863 h 452983"/>
              <a:gd name="connsiteX45" fmla="*/ 523875 w 4363402"/>
              <a:gd name="connsiteY45" fmla="*/ 191719 h 452983"/>
              <a:gd name="connsiteX46" fmla="*/ 542925 w 4363402"/>
              <a:gd name="connsiteY46" fmla="*/ 202997 h 452983"/>
              <a:gd name="connsiteX47" fmla="*/ 568643 w 4363402"/>
              <a:gd name="connsiteY47" fmla="*/ 211455 h 452983"/>
              <a:gd name="connsiteX48" fmla="*/ 596265 w 4363402"/>
              <a:gd name="connsiteY48" fmla="*/ 219913 h 452983"/>
              <a:gd name="connsiteX49" fmla="*/ 621983 w 4363402"/>
              <a:gd name="connsiteY49" fmla="*/ 233070 h 452983"/>
              <a:gd name="connsiteX50" fmla="*/ 641033 w 4363402"/>
              <a:gd name="connsiteY50" fmla="*/ 252806 h 452983"/>
              <a:gd name="connsiteX51" fmla="*/ 648653 w 4363402"/>
              <a:gd name="connsiteY51" fmla="*/ 283820 h 452983"/>
              <a:gd name="connsiteX52" fmla="*/ 624840 w 4363402"/>
              <a:gd name="connsiteY52" fmla="*/ 335509 h 452983"/>
              <a:gd name="connsiteX53" fmla="*/ 557213 w 4363402"/>
              <a:gd name="connsiteY53" fmla="*/ 353365 h 452983"/>
              <a:gd name="connsiteX54" fmla="*/ 478155 w 4363402"/>
              <a:gd name="connsiteY54" fmla="*/ 333629 h 452983"/>
              <a:gd name="connsiteX55" fmla="*/ 478155 w 4363402"/>
              <a:gd name="connsiteY55" fmla="*/ 293218 h 452983"/>
              <a:gd name="connsiteX56" fmla="*/ 515303 w 4363402"/>
              <a:gd name="connsiteY56" fmla="*/ 312014 h 452983"/>
              <a:gd name="connsiteX57" fmla="*/ 559118 w 4363402"/>
              <a:gd name="connsiteY57" fmla="*/ 319532 h 452983"/>
              <a:gd name="connsiteX58" fmla="*/ 595313 w 4363402"/>
              <a:gd name="connsiteY58" fmla="*/ 311074 h 452983"/>
              <a:gd name="connsiteX59" fmla="*/ 608648 w 4363402"/>
              <a:gd name="connsiteY59" fmla="*/ 287579 h 452983"/>
              <a:gd name="connsiteX60" fmla="*/ 601028 w 4363402"/>
              <a:gd name="connsiteY60" fmla="*/ 268783 h 452983"/>
              <a:gd name="connsiteX61" fmla="*/ 581978 w 4363402"/>
              <a:gd name="connsiteY61" fmla="*/ 256565 h 452983"/>
              <a:gd name="connsiteX62" fmla="*/ 556260 w 4363402"/>
              <a:gd name="connsiteY62" fmla="*/ 248107 h 452983"/>
              <a:gd name="connsiteX63" fmla="*/ 528638 w 4363402"/>
              <a:gd name="connsiteY63" fmla="*/ 239649 h 452983"/>
              <a:gd name="connsiteX64" fmla="*/ 502920 w 4363402"/>
              <a:gd name="connsiteY64" fmla="*/ 227432 h 452983"/>
              <a:gd name="connsiteX65" fmla="*/ 483870 w 4363402"/>
              <a:gd name="connsiteY65" fmla="*/ 208636 h 452983"/>
              <a:gd name="connsiteX66" fmla="*/ 476250 w 4363402"/>
              <a:gd name="connsiteY66" fmla="*/ 179502 h 452983"/>
              <a:gd name="connsiteX67" fmla="*/ 500063 w 4363402"/>
              <a:gd name="connsiteY67" fmla="*/ 129692 h 452983"/>
              <a:gd name="connsiteX68" fmla="*/ 566738 w 4363402"/>
              <a:gd name="connsiteY68" fmla="*/ 111836 h 452983"/>
              <a:gd name="connsiteX69" fmla="*/ 637223 w 4363402"/>
              <a:gd name="connsiteY69" fmla="*/ 129692 h 452983"/>
              <a:gd name="connsiteX70" fmla="*/ 637223 w 4363402"/>
              <a:gd name="connsiteY70" fmla="*/ 168224 h 452983"/>
              <a:gd name="connsiteX71" fmla="*/ 604838 w 4363402"/>
              <a:gd name="connsiteY71" fmla="*/ 150368 h 452983"/>
              <a:gd name="connsiteX72" fmla="*/ 564833 w 4363402"/>
              <a:gd name="connsiteY72" fmla="*/ 143789 h 452983"/>
              <a:gd name="connsiteX73" fmla="*/ 529590 w 4363402"/>
              <a:gd name="connsiteY73" fmla="*/ 151308 h 452983"/>
              <a:gd name="connsiteX74" fmla="*/ 516255 w 4363402"/>
              <a:gd name="connsiteY74" fmla="*/ 173863 h 452983"/>
              <a:gd name="connsiteX75" fmla="*/ 734378 w 4363402"/>
              <a:gd name="connsiteY75" fmla="*/ 237769 h 452983"/>
              <a:gd name="connsiteX76" fmla="*/ 754380 w 4363402"/>
              <a:gd name="connsiteY76" fmla="*/ 297917 h 452983"/>
              <a:gd name="connsiteX77" fmla="*/ 808673 w 4363402"/>
              <a:gd name="connsiteY77" fmla="*/ 316713 h 452983"/>
              <a:gd name="connsiteX78" fmla="*/ 883920 w 4363402"/>
              <a:gd name="connsiteY78" fmla="*/ 288519 h 452983"/>
              <a:gd name="connsiteX79" fmla="*/ 883920 w 4363402"/>
              <a:gd name="connsiteY79" fmla="*/ 330810 h 452983"/>
              <a:gd name="connsiteX80" fmla="*/ 803910 w 4363402"/>
              <a:gd name="connsiteY80" fmla="*/ 352425 h 452983"/>
              <a:gd name="connsiteX81" fmla="*/ 721043 w 4363402"/>
              <a:gd name="connsiteY81" fmla="*/ 322351 h 452983"/>
              <a:gd name="connsiteX82" fmla="*/ 692468 w 4363402"/>
              <a:gd name="connsiteY82" fmla="*/ 233070 h 452983"/>
              <a:gd name="connsiteX83" fmla="*/ 720090 w 4363402"/>
              <a:gd name="connsiteY83" fmla="*/ 141910 h 452983"/>
              <a:gd name="connsiteX84" fmla="*/ 799148 w 4363402"/>
              <a:gd name="connsiteY84" fmla="*/ 109957 h 452983"/>
              <a:gd name="connsiteX85" fmla="*/ 870585 w 4363402"/>
              <a:gd name="connsiteY85" fmla="*/ 138151 h 452983"/>
              <a:gd name="connsiteX86" fmla="*/ 894398 w 4363402"/>
              <a:gd name="connsiteY86" fmla="*/ 221793 h 452983"/>
              <a:gd name="connsiteX87" fmla="*/ 894398 w 4363402"/>
              <a:gd name="connsiteY87" fmla="*/ 237769 h 452983"/>
              <a:gd name="connsiteX88" fmla="*/ 734378 w 4363402"/>
              <a:gd name="connsiteY88" fmla="*/ 237769 h 452983"/>
              <a:gd name="connsiteX89" fmla="*/ 798195 w 4363402"/>
              <a:gd name="connsiteY89" fmla="*/ 142850 h 452983"/>
              <a:gd name="connsiteX90" fmla="*/ 735330 w 4363402"/>
              <a:gd name="connsiteY90" fmla="*/ 206756 h 452983"/>
              <a:gd name="connsiteX91" fmla="*/ 853440 w 4363402"/>
              <a:gd name="connsiteY91" fmla="*/ 206756 h 452983"/>
              <a:gd name="connsiteX92" fmla="*/ 838200 w 4363402"/>
              <a:gd name="connsiteY92" fmla="*/ 157886 h 452983"/>
              <a:gd name="connsiteX93" fmla="*/ 798195 w 4363402"/>
              <a:gd name="connsiteY93" fmla="*/ 142850 h 452983"/>
              <a:gd name="connsiteX94" fmla="*/ 996315 w 4363402"/>
              <a:gd name="connsiteY94" fmla="*/ 111836 h 452983"/>
              <a:gd name="connsiteX95" fmla="*/ 996315 w 4363402"/>
              <a:gd name="connsiteY95" fmla="*/ 148488 h 452983"/>
              <a:gd name="connsiteX96" fmla="*/ 1073468 w 4363402"/>
              <a:gd name="connsiteY96" fmla="*/ 109017 h 452983"/>
              <a:gd name="connsiteX97" fmla="*/ 1132523 w 4363402"/>
              <a:gd name="connsiteY97" fmla="*/ 131572 h 452983"/>
              <a:gd name="connsiteX98" fmla="*/ 1153478 w 4363402"/>
              <a:gd name="connsiteY98" fmla="*/ 197358 h 452983"/>
              <a:gd name="connsiteX99" fmla="*/ 1153478 w 4363402"/>
              <a:gd name="connsiteY99" fmla="*/ 347726 h 452983"/>
              <a:gd name="connsiteX100" fmla="*/ 1110615 w 4363402"/>
              <a:gd name="connsiteY100" fmla="*/ 347726 h 452983"/>
              <a:gd name="connsiteX101" fmla="*/ 1110615 w 4363402"/>
              <a:gd name="connsiteY101" fmla="*/ 202997 h 452983"/>
              <a:gd name="connsiteX102" fmla="*/ 1064895 w 4363402"/>
              <a:gd name="connsiteY102" fmla="*/ 145669 h 452983"/>
              <a:gd name="connsiteX103" fmla="*/ 1028700 w 4363402"/>
              <a:gd name="connsiteY103" fmla="*/ 155067 h 452983"/>
              <a:gd name="connsiteX104" fmla="*/ 998220 w 4363402"/>
              <a:gd name="connsiteY104" fmla="*/ 181381 h 452983"/>
              <a:gd name="connsiteX105" fmla="*/ 998220 w 4363402"/>
              <a:gd name="connsiteY105" fmla="*/ 348666 h 452983"/>
              <a:gd name="connsiteX106" fmla="*/ 955358 w 4363402"/>
              <a:gd name="connsiteY106" fmla="*/ 348666 h 452983"/>
              <a:gd name="connsiteX107" fmla="*/ 955358 w 4363402"/>
              <a:gd name="connsiteY107" fmla="*/ 120294 h 452983"/>
              <a:gd name="connsiteX108" fmla="*/ 996315 w 4363402"/>
              <a:gd name="connsiteY108" fmla="*/ 111836 h 452983"/>
              <a:gd name="connsiteX109" fmla="*/ 1195388 w 4363402"/>
              <a:gd name="connsiteY109" fmla="*/ 113716 h 452983"/>
              <a:gd name="connsiteX110" fmla="*/ 1240155 w 4363402"/>
              <a:gd name="connsiteY110" fmla="*/ 113716 h 452983"/>
              <a:gd name="connsiteX111" fmla="*/ 1240155 w 4363402"/>
              <a:gd name="connsiteY111" fmla="*/ 56388 h 452983"/>
              <a:gd name="connsiteX112" fmla="*/ 1283018 w 4363402"/>
              <a:gd name="connsiteY112" fmla="*/ 46990 h 452983"/>
              <a:gd name="connsiteX113" fmla="*/ 1283018 w 4363402"/>
              <a:gd name="connsiteY113" fmla="*/ 114656 h 452983"/>
              <a:gd name="connsiteX114" fmla="*/ 1356360 w 4363402"/>
              <a:gd name="connsiteY114" fmla="*/ 114656 h 452983"/>
              <a:gd name="connsiteX115" fmla="*/ 1356360 w 4363402"/>
              <a:gd name="connsiteY115" fmla="*/ 149428 h 452983"/>
              <a:gd name="connsiteX116" fmla="*/ 1283018 w 4363402"/>
              <a:gd name="connsiteY116" fmla="*/ 149428 h 452983"/>
              <a:gd name="connsiteX117" fmla="*/ 1283018 w 4363402"/>
              <a:gd name="connsiteY117" fmla="*/ 274422 h 452983"/>
              <a:gd name="connsiteX118" fmla="*/ 1290638 w 4363402"/>
              <a:gd name="connsiteY118" fmla="*/ 305435 h 452983"/>
              <a:gd name="connsiteX119" fmla="*/ 1316355 w 4363402"/>
              <a:gd name="connsiteY119" fmla="*/ 315773 h 452983"/>
              <a:gd name="connsiteX120" fmla="*/ 1339215 w 4363402"/>
              <a:gd name="connsiteY120" fmla="*/ 312014 h 452983"/>
              <a:gd name="connsiteX121" fmla="*/ 1358265 w 4363402"/>
              <a:gd name="connsiteY121" fmla="*/ 301676 h 452983"/>
              <a:gd name="connsiteX122" fmla="*/ 1358265 w 4363402"/>
              <a:gd name="connsiteY122" fmla="*/ 341147 h 452983"/>
              <a:gd name="connsiteX123" fmla="*/ 1308735 w 4363402"/>
              <a:gd name="connsiteY123" fmla="*/ 352425 h 452983"/>
              <a:gd name="connsiteX124" fmla="*/ 1240155 w 4363402"/>
              <a:gd name="connsiteY124" fmla="*/ 279121 h 452983"/>
              <a:gd name="connsiteX125" fmla="*/ 1240155 w 4363402"/>
              <a:gd name="connsiteY125" fmla="*/ 149428 h 452983"/>
              <a:gd name="connsiteX126" fmla="*/ 1188720 w 4363402"/>
              <a:gd name="connsiteY126" fmla="*/ 149428 h 452983"/>
              <a:gd name="connsiteX127" fmla="*/ 1195388 w 4363402"/>
              <a:gd name="connsiteY127" fmla="*/ 113716 h 452983"/>
              <a:gd name="connsiteX128" fmla="*/ 1438275 w 4363402"/>
              <a:gd name="connsiteY128" fmla="*/ 74244 h 452983"/>
              <a:gd name="connsiteX129" fmla="*/ 1418273 w 4363402"/>
              <a:gd name="connsiteY129" fmla="*/ 67666 h 452983"/>
              <a:gd name="connsiteX130" fmla="*/ 1410653 w 4363402"/>
              <a:gd name="connsiteY130" fmla="*/ 48870 h 452983"/>
              <a:gd name="connsiteX131" fmla="*/ 1418273 w 4363402"/>
              <a:gd name="connsiteY131" fmla="*/ 30074 h 452983"/>
              <a:gd name="connsiteX132" fmla="*/ 1438275 w 4363402"/>
              <a:gd name="connsiteY132" fmla="*/ 22555 h 452983"/>
              <a:gd name="connsiteX133" fmla="*/ 1458278 w 4363402"/>
              <a:gd name="connsiteY133" fmla="*/ 30074 h 452983"/>
              <a:gd name="connsiteX134" fmla="*/ 1465898 w 4363402"/>
              <a:gd name="connsiteY134" fmla="*/ 48870 h 452983"/>
              <a:gd name="connsiteX135" fmla="*/ 1458278 w 4363402"/>
              <a:gd name="connsiteY135" fmla="*/ 67666 h 452983"/>
              <a:gd name="connsiteX136" fmla="*/ 1438275 w 4363402"/>
              <a:gd name="connsiteY136" fmla="*/ 74244 h 452983"/>
              <a:gd name="connsiteX137" fmla="*/ 1417320 w 4363402"/>
              <a:gd name="connsiteY137" fmla="*/ 121234 h 452983"/>
              <a:gd name="connsiteX138" fmla="*/ 1460183 w 4363402"/>
              <a:gd name="connsiteY138" fmla="*/ 111836 h 452983"/>
              <a:gd name="connsiteX139" fmla="*/ 1460183 w 4363402"/>
              <a:gd name="connsiteY139" fmla="*/ 348666 h 452983"/>
              <a:gd name="connsiteX140" fmla="*/ 1417320 w 4363402"/>
              <a:gd name="connsiteY140" fmla="*/ 348666 h 452983"/>
              <a:gd name="connsiteX141" fmla="*/ 1417320 w 4363402"/>
              <a:gd name="connsiteY141" fmla="*/ 121234 h 452983"/>
              <a:gd name="connsiteX142" fmla="*/ 1523048 w 4363402"/>
              <a:gd name="connsiteY142" fmla="*/ 287579 h 452983"/>
              <a:gd name="connsiteX143" fmla="*/ 1557338 w 4363402"/>
              <a:gd name="connsiteY143" fmla="*/ 229311 h 452983"/>
              <a:gd name="connsiteX144" fmla="*/ 1664018 w 4363402"/>
              <a:gd name="connsiteY144" fmla="*/ 210515 h 452983"/>
              <a:gd name="connsiteX145" fmla="*/ 1664018 w 4363402"/>
              <a:gd name="connsiteY145" fmla="*/ 197358 h 452983"/>
              <a:gd name="connsiteX146" fmla="*/ 1650683 w 4363402"/>
              <a:gd name="connsiteY146" fmla="*/ 157886 h 452983"/>
              <a:gd name="connsiteX147" fmla="*/ 1612583 w 4363402"/>
              <a:gd name="connsiteY147" fmla="*/ 143789 h 452983"/>
              <a:gd name="connsiteX148" fmla="*/ 1573530 w 4363402"/>
              <a:gd name="connsiteY148" fmla="*/ 151308 h 452983"/>
              <a:gd name="connsiteX149" fmla="*/ 1537335 w 4363402"/>
              <a:gd name="connsiteY149" fmla="*/ 172923 h 452983"/>
              <a:gd name="connsiteX150" fmla="*/ 1537335 w 4363402"/>
              <a:gd name="connsiteY150" fmla="*/ 130632 h 452983"/>
              <a:gd name="connsiteX151" fmla="*/ 1616393 w 4363402"/>
              <a:gd name="connsiteY151" fmla="*/ 108077 h 452983"/>
              <a:gd name="connsiteX152" fmla="*/ 1682115 w 4363402"/>
              <a:gd name="connsiteY152" fmla="*/ 130632 h 452983"/>
              <a:gd name="connsiteX153" fmla="*/ 1705928 w 4363402"/>
              <a:gd name="connsiteY153" fmla="*/ 195478 h 452983"/>
              <a:gd name="connsiteX154" fmla="*/ 1705928 w 4363402"/>
              <a:gd name="connsiteY154" fmla="*/ 346786 h 452983"/>
              <a:gd name="connsiteX155" fmla="*/ 1666875 w 4363402"/>
              <a:gd name="connsiteY155" fmla="*/ 346786 h 452983"/>
              <a:gd name="connsiteX156" fmla="*/ 1666875 w 4363402"/>
              <a:gd name="connsiteY156" fmla="*/ 318592 h 452983"/>
              <a:gd name="connsiteX157" fmla="*/ 1635443 w 4363402"/>
              <a:gd name="connsiteY157" fmla="*/ 343967 h 452983"/>
              <a:gd name="connsiteX158" fmla="*/ 1593533 w 4363402"/>
              <a:gd name="connsiteY158" fmla="*/ 352425 h 452983"/>
              <a:gd name="connsiteX159" fmla="*/ 1542098 w 4363402"/>
              <a:gd name="connsiteY159" fmla="*/ 334569 h 452983"/>
              <a:gd name="connsiteX160" fmla="*/ 1523048 w 4363402"/>
              <a:gd name="connsiteY160" fmla="*/ 287579 h 452983"/>
              <a:gd name="connsiteX161" fmla="*/ 1604010 w 4363402"/>
              <a:gd name="connsiteY161" fmla="*/ 318592 h 452983"/>
              <a:gd name="connsiteX162" fmla="*/ 1637348 w 4363402"/>
              <a:gd name="connsiteY162" fmla="*/ 311074 h 452983"/>
              <a:gd name="connsiteX163" fmla="*/ 1664018 w 4363402"/>
              <a:gd name="connsiteY163" fmla="*/ 291338 h 452983"/>
              <a:gd name="connsiteX164" fmla="*/ 1664018 w 4363402"/>
              <a:gd name="connsiteY164" fmla="*/ 240589 h 452983"/>
              <a:gd name="connsiteX165" fmla="*/ 1588770 w 4363402"/>
              <a:gd name="connsiteY165" fmla="*/ 250927 h 452983"/>
              <a:gd name="connsiteX166" fmla="*/ 1564958 w 4363402"/>
              <a:gd name="connsiteY166" fmla="*/ 284759 h 452983"/>
              <a:gd name="connsiteX167" fmla="*/ 1574483 w 4363402"/>
              <a:gd name="connsiteY167" fmla="*/ 309194 h 452983"/>
              <a:gd name="connsiteX168" fmla="*/ 1604010 w 4363402"/>
              <a:gd name="connsiteY168" fmla="*/ 318592 h 452983"/>
              <a:gd name="connsiteX169" fmla="*/ 1826895 w 4363402"/>
              <a:gd name="connsiteY169" fmla="*/ 348666 h 452983"/>
              <a:gd name="connsiteX170" fmla="*/ 1784033 w 4363402"/>
              <a:gd name="connsiteY170" fmla="*/ 348666 h 452983"/>
              <a:gd name="connsiteX171" fmla="*/ 1784033 w 4363402"/>
              <a:gd name="connsiteY171" fmla="*/ 10338 h 452983"/>
              <a:gd name="connsiteX172" fmla="*/ 1826895 w 4363402"/>
              <a:gd name="connsiteY172" fmla="*/ 940 h 452983"/>
              <a:gd name="connsiteX173" fmla="*/ 1826895 w 4363402"/>
              <a:gd name="connsiteY173" fmla="*/ 348666 h 452983"/>
              <a:gd name="connsiteX174" fmla="*/ 1986915 w 4363402"/>
              <a:gd name="connsiteY174" fmla="*/ 113716 h 452983"/>
              <a:gd name="connsiteX175" fmla="*/ 2031683 w 4363402"/>
              <a:gd name="connsiteY175" fmla="*/ 113716 h 452983"/>
              <a:gd name="connsiteX176" fmla="*/ 2031683 w 4363402"/>
              <a:gd name="connsiteY176" fmla="*/ 56388 h 452983"/>
              <a:gd name="connsiteX177" fmla="*/ 2074545 w 4363402"/>
              <a:gd name="connsiteY177" fmla="*/ 46990 h 452983"/>
              <a:gd name="connsiteX178" fmla="*/ 2074545 w 4363402"/>
              <a:gd name="connsiteY178" fmla="*/ 114656 h 452983"/>
              <a:gd name="connsiteX179" fmla="*/ 2147888 w 4363402"/>
              <a:gd name="connsiteY179" fmla="*/ 114656 h 452983"/>
              <a:gd name="connsiteX180" fmla="*/ 2147888 w 4363402"/>
              <a:gd name="connsiteY180" fmla="*/ 149428 h 452983"/>
              <a:gd name="connsiteX181" fmla="*/ 2074545 w 4363402"/>
              <a:gd name="connsiteY181" fmla="*/ 149428 h 452983"/>
              <a:gd name="connsiteX182" fmla="*/ 2074545 w 4363402"/>
              <a:gd name="connsiteY182" fmla="*/ 274422 h 452983"/>
              <a:gd name="connsiteX183" fmla="*/ 2082165 w 4363402"/>
              <a:gd name="connsiteY183" fmla="*/ 305435 h 452983"/>
              <a:gd name="connsiteX184" fmla="*/ 2107883 w 4363402"/>
              <a:gd name="connsiteY184" fmla="*/ 315773 h 452983"/>
              <a:gd name="connsiteX185" fmla="*/ 2130743 w 4363402"/>
              <a:gd name="connsiteY185" fmla="*/ 312014 h 452983"/>
              <a:gd name="connsiteX186" fmla="*/ 2149793 w 4363402"/>
              <a:gd name="connsiteY186" fmla="*/ 301676 h 452983"/>
              <a:gd name="connsiteX187" fmla="*/ 2149793 w 4363402"/>
              <a:gd name="connsiteY187" fmla="*/ 341147 h 452983"/>
              <a:gd name="connsiteX188" fmla="*/ 2100263 w 4363402"/>
              <a:gd name="connsiteY188" fmla="*/ 352425 h 452983"/>
              <a:gd name="connsiteX189" fmla="*/ 2031683 w 4363402"/>
              <a:gd name="connsiteY189" fmla="*/ 279121 h 452983"/>
              <a:gd name="connsiteX190" fmla="*/ 2031683 w 4363402"/>
              <a:gd name="connsiteY190" fmla="*/ 149428 h 452983"/>
              <a:gd name="connsiteX191" fmla="*/ 1981200 w 4363402"/>
              <a:gd name="connsiteY191" fmla="*/ 149428 h 452983"/>
              <a:gd name="connsiteX192" fmla="*/ 1986915 w 4363402"/>
              <a:gd name="connsiteY192" fmla="*/ 113716 h 452983"/>
              <a:gd name="connsiteX193" fmla="*/ 2231708 w 4363402"/>
              <a:gd name="connsiteY193" fmla="*/ 237769 h 452983"/>
              <a:gd name="connsiteX194" fmla="*/ 2251710 w 4363402"/>
              <a:gd name="connsiteY194" fmla="*/ 297917 h 452983"/>
              <a:gd name="connsiteX195" fmla="*/ 2306003 w 4363402"/>
              <a:gd name="connsiteY195" fmla="*/ 316713 h 452983"/>
              <a:gd name="connsiteX196" fmla="*/ 2381250 w 4363402"/>
              <a:gd name="connsiteY196" fmla="*/ 288519 h 452983"/>
              <a:gd name="connsiteX197" fmla="*/ 2381250 w 4363402"/>
              <a:gd name="connsiteY197" fmla="*/ 330810 h 452983"/>
              <a:gd name="connsiteX198" fmla="*/ 2301240 w 4363402"/>
              <a:gd name="connsiteY198" fmla="*/ 352425 h 452983"/>
              <a:gd name="connsiteX199" fmla="*/ 2218373 w 4363402"/>
              <a:gd name="connsiteY199" fmla="*/ 322351 h 452983"/>
              <a:gd name="connsiteX200" fmla="*/ 2189798 w 4363402"/>
              <a:gd name="connsiteY200" fmla="*/ 233070 h 452983"/>
              <a:gd name="connsiteX201" fmla="*/ 2217420 w 4363402"/>
              <a:gd name="connsiteY201" fmla="*/ 141910 h 452983"/>
              <a:gd name="connsiteX202" fmla="*/ 2296478 w 4363402"/>
              <a:gd name="connsiteY202" fmla="*/ 109957 h 452983"/>
              <a:gd name="connsiteX203" fmla="*/ 2367915 w 4363402"/>
              <a:gd name="connsiteY203" fmla="*/ 138151 h 452983"/>
              <a:gd name="connsiteX204" fmla="*/ 2391728 w 4363402"/>
              <a:gd name="connsiteY204" fmla="*/ 221793 h 452983"/>
              <a:gd name="connsiteX205" fmla="*/ 2391728 w 4363402"/>
              <a:gd name="connsiteY205" fmla="*/ 237769 h 452983"/>
              <a:gd name="connsiteX206" fmla="*/ 2231708 w 4363402"/>
              <a:gd name="connsiteY206" fmla="*/ 237769 h 452983"/>
              <a:gd name="connsiteX207" fmla="*/ 2295525 w 4363402"/>
              <a:gd name="connsiteY207" fmla="*/ 142850 h 452983"/>
              <a:gd name="connsiteX208" fmla="*/ 2232660 w 4363402"/>
              <a:gd name="connsiteY208" fmla="*/ 206756 h 452983"/>
              <a:gd name="connsiteX209" fmla="*/ 2350770 w 4363402"/>
              <a:gd name="connsiteY209" fmla="*/ 206756 h 452983"/>
              <a:gd name="connsiteX210" fmla="*/ 2335530 w 4363402"/>
              <a:gd name="connsiteY210" fmla="*/ 157886 h 452983"/>
              <a:gd name="connsiteX211" fmla="*/ 2295525 w 4363402"/>
              <a:gd name="connsiteY211" fmla="*/ 142850 h 452983"/>
              <a:gd name="connsiteX212" fmla="*/ 2486025 w 4363402"/>
              <a:gd name="connsiteY212" fmla="*/ 232131 h 452983"/>
              <a:gd name="connsiteX213" fmla="*/ 2554605 w 4363402"/>
              <a:gd name="connsiteY213" fmla="*/ 316713 h 452983"/>
              <a:gd name="connsiteX214" fmla="*/ 2623185 w 4363402"/>
              <a:gd name="connsiteY214" fmla="*/ 290398 h 452983"/>
              <a:gd name="connsiteX215" fmla="*/ 2623185 w 4363402"/>
              <a:gd name="connsiteY215" fmla="*/ 332689 h 452983"/>
              <a:gd name="connsiteX216" fmla="*/ 2549843 w 4363402"/>
              <a:gd name="connsiteY216" fmla="*/ 352425 h 452983"/>
              <a:gd name="connsiteX217" fmla="*/ 2468880 w 4363402"/>
              <a:gd name="connsiteY217" fmla="*/ 321412 h 452983"/>
              <a:gd name="connsiteX218" fmla="*/ 2441258 w 4363402"/>
              <a:gd name="connsiteY218" fmla="*/ 230251 h 452983"/>
              <a:gd name="connsiteX219" fmla="*/ 2469833 w 4363402"/>
              <a:gd name="connsiteY219" fmla="*/ 140030 h 452983"/>
              <a:gd name="connsiteX220" fmla="*/ 2550795 w 4363402"/>
              <a:gd name="connsiteY220" fmla="*/ 108077 h 452983"/>
              <a:gd name="connsiteX221" fmla="*/ 2620328 w 4363402"/>
              <a:gd name="connsiteY221" fmla="*/ 126873 h 452983"/>
              <a:gd name="connsiteX222" fmla="*/ 2620328 w 4363402"/>
              <a:gd name="connsiteY222" fmla="*/ 169164 h 452983"/>
              <a:gd name="connsiteX223" fmla="*/ 2554605 w 4363402"/>
              <a:gd name="connsiteY223" fmla="*/ 143789 h 452983"/>
              <a:gd name="connsiteX224" fmla="*/ 2503170 w 4363402"/>
              <a:gd name="connsiteY224" fmla="*/ 165405 h 452983"/>
              <a:gd name="connsiteX225" fmla="*/ 2486025 w 4363402"/>
              <a:gd name="connsiteY225" fmla="*/ 232131 h 452983"/>
              <a:gd name="connsiteX226" fmla="*/ 2727008 w 4363402"/>
              <a:gd name="connsiteY226" fmla="*/ 0 h 452983"/>
              <a:gd name="connsiteX227" fmla="*/ 2727008 w 4363402"/>
              <a:gd name="connsiteY227" fmla="*/ 145669 h 452983"/>
              <a:gd name="connsiteX228" fmla="*/ 2760345 w 4363402"/>
              <a:gd name="connsiteY228" fmla="*/ 118415 h 452983"/>
              <a:gd name="connsiteX229" fmla="*/ 2802255 w 4363402"/>
              <a:gd name="connsiteY229" fmla="*/ 109957 h 452983"/>
              <a:gd name="connsiteX230" fmla="*/ 2861310 w 4363402"/>
              <a:gd name="connsiteY230" fmla="*/ 132512 h 452983"/>
              <a:gd name="connsiteX231" fmla="*/ 2882265 w 4363402"/>
              <a:gd name="connsiteY231" fmla="*/ 198298 h 452983"/>
              <a:gd name="connsiteX232" fmla="*/ 2882265 w 4363402"/>
              <a:gd name="connsiteY232" fmla="*/ 348666 h 452983"/>
              <a:gd name="connsiteX233" fmla="*/ 2839403 w 4363402"/>
              <a:gd name="connsiteY233" fmla="*/ 348666 h 452983"/>
              <a:gd name="connsiteX234" fmla="*/ 2839403 w 4363402"/>
              <a:gd name="connsiteY234" fmla="*/ 202997 h 452983"/>
              <a:gd name="connsiteX235" fmla="*/ 2793683 w 4363402"/>
              <a:gd name="connsiteY235" fmla="*/ 145669 h 452983"/>
              <a:gd name="connsiteX236" fmla="*/ 2757488 w 4363402"/>
              <a:gd name="connsiteY236" fmla="*/ 155067 h 452983"/>
              <a:gd name="connsiteX237" fmla="*/ 2727008 w 4363402"/>
              <a:gd name="connsiteY237" fmla="*/ 181381 h 452983"/>
              <a:gd name="connsiteX238" fmla="*/ 2727008 w 4363402"/>
              <a:gd name="connsiteY238" fmla="*/ 348666 h 452983"/>
              <a:gd name="connsiteX239" fmla="*/ 2684145 w 4363402"/>
              <a:gd name="connsiteY239" fmla="*/ 348666 h 452983"/>
              <a:gd name="connsiteX240" fmla="*/ 2684145 w 4363402"/>
              <a:gd name="connsiteY240" fmla="*/ 10338 h 452983"/>
              <a:gd name="connsiteX241" fmla="*/ 2727008 w 4363402"/>
              <a:gd name="connsiteY241" fmla="*/ 0 h 452983"/>
              <a:gd name="connsiteX242" fmla="*/ 2988945 w 4363402"/>
              <a:gd name="connsiteY242" fmla="*/ 111836 h 452983"/>
              <a:gd name="connsiteX243" fmla="*/ 2988945 w 4363402"/>
              <a:gd name="connsiteY243" fmla="*/ 148488 h 452983"/>
              <a:gd name="connsiteX244" fmla="*/ 3066098 w 4363402"/>
              <a:gd name="connsiteY244" fmla="*/ 109017 h 452983"/>
              <a:gd name="connsiteX245" fmla="*/ 3125153 w 4363402"/>
              <a:gd name="connsiteY245" fmla="*/ 131572 h 452983"/>
              <a:gd name="connsiteX246" fmla="*/ 3146108 w 4363402"/>
              <a:gd name="connsiteY246" fmla="*/ 197358 h 452983"/>
              <a:gd name="connsiteX247" fmla="*/ 3146108 w 4363402"/>
              <a:gd name="connsiteY247" fmla="*/ 347726 h 452983"/>
              <a:gd name="connsiteX248" fmla="*/ 3103245 w 4363402"/>
              <a:gd name="connsiteY248" fmla="*/ 347726 h 452983"/>
              <a:gd name="connsiteX249" fmla="*/ 3103245 w 4363402"/>
              <a:gd name="connsiteY249" fmla="*/ 202997 h 452983"/>
              <a:gd name="connsiteX250" fmla="*/ 3057525 w 4363402"/>
              <a:gd name="connsiteY250" fmla="*/ 145669 h 452983"/>
              <a:gd name="connsiteX251" fmla="*/ 3021330 w 4363402"/>
              <a:gd name="connsiteY251" fmla="*/ 155067 h 452983"/>
              <a:gd name="connsiteX252" fmla="*/ 2990850 w 4363402"/>
              <a:gd name="connsiteY252" fmla="*/ 181381 h 452983"/>
              <a:gd name="connsiteX253" fmla="*/ 2990850 w 4363402"/>
              <a:gd name="connsiteY253" fmla="*/ 348666 h 452983"/>
              <a:gd name="connsiteX254" fmla="*/ 2947988 w 4363402"/>
              <a:gd name="connsiteY254" fmla="*/ 348666 h 452983"/>
              <a:gd name="connsiteX255" fmla="*/ 2947988 w 4363402"/>
              <a:gd name="connsiteY255" fmla="*/ 120294 h 452983"/>
              <a:gd name="connsiteX256" fmla="*/ 2988945 w 4363402"/>
              <a:gd name="connsiteY256" fmla="*/ 111836 h 452983"/>
              <a:gd name="connsiteX257" fmla="*/ 3410903 w 4363402"/>
              <a:gd name="connsiteY257" fmla="*/ 231191 h 452983"/>
              <a:gd name="connsiteX258" fmla="*/ 3382328 w 4363402"/>
              <a:gd name="connsiteY258" fmla="*/ 321412 h 452983"/>
              <a:gd name="connsiteX259" fmla="*/ 3300413 w 4363402"/>
              <a:gd name="connsiteY259" fmla="*/ 352425 h 452983"/>
              <a:gd name="connsiteX260" fmla="*/ 3219450 w 4363402"/>
              <a:gd name="connsiteY260" fmla="*/ 321412 h 452983"/>
              <a:gd name="connsiteX261" fmla="*/ 3191828 w 4363402"/>
              <a:gd name="connsiteY261" fmla="*/ 230251 h 452983"/>
              <a:gd name="connsiteX262" fmla="*/ 3220403 w 4363402"/>
              <a:gd name="connsiteY262" fmla="*/ 140030 h 452983"/>
              <a:gd name="connsiteX263" fmla="*/ 3302318 w 4363402"/>
              <a:gd name="connsiteY263" fmla="*/ 109017 h 452983"/>
              <a:gd name="connsiteX264" fmla="*/ 3383280 w 4363402"/>
              <a:gd name="connsiteY264" fmla="*/ 140030 h 452983"/>
              <a:gd name="connsiteX265" fmla="*/ 3410903 w 4363402"/>
              <a:gd name="connsiteY265" fmla="*/ 231191 h 452983"/>
              <a:gd name="connsiteX266" fmla="*/ 3236595 w 4363402"/>
              <a:gd name="connsiteY266" fmla="*/ 231191 h 452983"/>
              <a:gd name="connsiteX267" fmla="*/ 3301365 w 4363402"/>
              <a:gd name="connsiteY267" fmla="*/ 317652 h 452983"/>
              <a:gd name="connsiteX268" fmla="*/ 3367088 w 4363402"/>
              <a:gd name="connsiteY268" fmla="*/ 231191 h 452983"/>
              <a:gd name="connsiteX269" fmla="*/ 3302318 w 4363402"/>
              <a:gd name="connsiteY269" fmla="*/ 145669 h 452983"/>
              <a:gd name="connsiteX270" fmla="*/ 3236595 w 4363402"/>
              <a:gd name="connsiteY270" fmla="*/ 231191 h 452983"/>
              <a:gd name="connsiteX271" fmla="*/ 3503295 w 4363402"/>
              <a:gd name="connsiteY271" fmla="*/ 348666 h 452983"/>
              <a:gd name="connsiteX272" fmla="*/ 3460433 w 4363402"/>
              <a:gd name="connsiteY272" fmla="*/ 348666 h 452983"/>
              <a:gd name="connsiteX273" fmla="*/ 3460433 w 4363402"/>
              <a:gd name="connsiteY273" fmla="*/ 10338 h 452983"/>
              <a:gd name="connsiteX274" fmla="*/ 3503295 w 4363402"/>
              <a:gd name="connsiteY274" fmla="*/ 940 h 452983"/>
              <a:gd name="connsiteX275" fmla="*/ 3503295 w 4363402"/>
              <a:gd name="connsiteY275" fmla="*/ 348666 h 452983"/>
              <a:gd name="connsiteX276" fmla="*/ 3770948 w 4363402"/>
              <a:gd name="connsiteY276" fmla="*/ 231191 h 452983"/>
              <a:gd name="connsiteX277" fmla="*/ 3742373 w 4363402"/>
              <a:gd name="connsiteY277" fmla="*/ 321412 h 452983"/>
              <a:gd name="connsiteX278" fmla="*/ 3660458 w 4363402"/>
              <a:gd name="connsiteY278" fmla="*/ 352425 h 452983"/>
              <a:gd name="connsiteX279" fmla="*/ 3579495 w 4363402"/>
              <a:gd name="connsiteY279" fmla="*/ 321412 h 452983"/>
              <a:gd name="connsiteX280" fmla="*/ 3551873 w 4363402"/>
              <a:gd name="connsiteY280" fmla="*/ 230251 h 452983"/>
              <a:gd name="connsiteX281" fmla="*/ 3580448 w 4363402"/>
              <a:gd name="connsiteY281" fmla="*/ 140030 h 452983"/>
              <a:gd name="connsiteX282" fmla="*/ 3662363 w 4363402"/>
              <a:gd name="connsiteY282" fmla="*/ 109017 h 452983"/>
              <a:gd name="connsiteX283" fmla="*/ 3743325 w 4363402"/>
              <a:gd name="connsiteY283" fmla="*/ 140030 h 452983"/>
              <a:gd name="connsiteX284" fmla="*/ 3770948 w 4363402"/>
              <a:gd name="connsiteY284" fmla="*/ 231191 h 452983"/>
              <a:gd name="connsiteX285" fmla="*/ 3596640 w 4363402"/>
              <a:gd name="connsiteY285" fmla="*/ 231191 h 452983"/>
              <a:gd name="connsiteX286" fmla="*/ 3661410 w 4363402"/>
              <a:gd name="connsiteY286" fmla="*/ 317652 h 452983"/>
              <a:gd name="connsiteX287" fmla="*/ 3727133 w 4363402"/>
              <a:gd name="connsiteY287" fmla="*/ 231191 h 452983"/>
              <a:gd name="connsiteX288" fmla="*/ 3662363 w 4363402"/>
              <a:gd name="connsiteY288" fmla="*/ 145669 h 452983"/>
              <a:gd name="connsiteX289" fmla="*/ 3596640 w 4363402"/>
              <a:gd name="connsiteY289" fmla="*/ 231191 h 452983"/>
              <a:gd name="connsiteX290" fmla="*/ 3916680 w 4363402"/>
              <a:gd name="connsiteY290" fmla="*/ 109017 h 452983"/>
              <a:gd name="connsiteX291" fmla="*/ 3956685 w 4363402"/>
              <a:gd name="connsiteY291" fmla="*/ 117475 h 452983"/>
              <a:gd name="connsiteX292" fmla="*/ 3987165 w 4363402"/>
              <a:gd name="connsiteY292" fmla="*/ 140970 h 452983"/>
              <a:gd name="connsiteX293" fmla="*/ 3989070 w 4363402"/>
              <a:gd name="connsiteY293" fmla="*/ 119355 h 452983"/>
              <a:gd name="connsiteX294" fmla="*/ 4025265 w 4363402"/>
              <a:gd name="connsiteY294" fmla="*/ 110896 h 452983"/>
              <a:gd name="connsiteX295" fmla="*/ 4025265 w 4363402"/>
              <a:gd name="connsiteY295" fmla="*/ 343967 h 452983"/>
              <a:gd name="connsiteX296" fmla="*/ 3996690 w 4363402"/>
              <a:gd name="connsiteY296" fmla="*/ 423850 h 452983"/>
              <a:gd name="connsiteX297" fmla="*/ 3916680 w 4363402"/>
              <a:gd name="connsiteY297" fmla="*/ 452984 h 452983"/>
              <a:gd name="connsiteX298" fmla="*/ 3871913 w 4363402"/>
              <a:gd name="connsiteY298" fmla="*/ 446405 h 452983"/>
              <a:gd name="connsiteX299" fmla="*/ 3831908 w 4363402"/>
              <a:gd name="connsiteY299" fmla="*/ 428549 h 452983"/>
              <a:gd name="connsiteX300" fmla="*/ 3831908 w 4363402"/>
              <a:gd name="connsiteY300" fmla="*/ 386258 h 452983"/>
              <a:gd name="connsiteX301" fmla="*/ 3870008 w 4363402"/>
              <a:gd name="connsiteY301" fmla="*/ 408813 h 452983"/>
              <a:gd name="connsiteX302" fmla="*/ 3912870 w 4363402"/>
              <a:gd name="connsiteY302" fmla="*/ 416331 h 452983"/>
              <a:gd name="connsiteX303" fmla="*/ 3964305 w 4363402"/>
              <a:gd name="connsiteY303" fmla="*/ 397535 h 452983"/>
              <a:gd name="connsiteX304" fmla="*/ 3982403 w 4363402"/>
              <a:gd name="connsiteY304" fmla="*/ 343967 h 452983"/>
              <a:gd name="connsiteX305" fmla="*/ 3982403 w 4363402"/>
              <a:gd name="connsiteY305" fmla="*/ 315773 h 452983"/>
              <a:gd name="connsiteX306" fmla="*/ 3910965 w 4363402"/>
              <a:gd name="connsiteY306" fmla="*/ 347726 h 452983"/>
              <a:gd name="connsiteX307" fmla="*/ 3839528 w 4363402"/>
              <a:gd name="connsiteY307" fmla="*/ 317652 h 452983"/>
              <a:gd name="connsiteX308" fmla="*/ 3813810 w 4363402"/>
              <a:gd name="connsiteY308" fmla="*/ 232131 h 452983"/>
              <a:gd name="connsiteX309" fmla="*/ 3840480 w 4363402"/>
              <a:gd name="connsiteY309" fmla="*/ 141910 h 452983"/>
              <a:gd name="connsiteX310" fmla="*/ 3916680 w 4363402"/>
              <a:gd name="connsiteY310" fmla="*/ 109017 h 452983"/>
              <a:gd name="connsiteX311" fmla="*/ 3921443 w 4363402"/>
              <a:gd name="connsiteY311" fmla="*/ 311074 h 452983"/>
              <a:gd name="connsiteX312" fmla="*/ 3955733 w 4363402"/>
              <a:gd name="connsiteY312" fmla="*/ 303555 h 452983"/>
              <a:gd name="connsiteX313" fmla="*/ 3983355 w 4363402"/>
              <a:gd name="connsiteY313" fmla="*/ 281940 h 452983"/>
              <a:gd name="connsiteX314" fmla="*/ 3983355 w 4363402"/>
              <a:gd name="connsiteY314" fmla="*/ 171044 h 452983"/>
              <a:gd name="connsiteX315" fmla="*/ 3927158 w 4363402"/>
              <a:gd name="connsiteY315" fmla="*/ 146609 h 452983"/>
              <a:gd name="connsiteX316" fmla="*/ 3876675 w 4363402"/>
              <a:gd name="connsiteY316" fmla="*/ 168224 h 452983"/>
              <a:gd name="connsiteX317" fmla="*/ 3859530 w 4363402"/>
              <a:gd name="connsiteY317" fmla="*/ 230251 h 452983"/>
              <a:gd name="connsiteX318" fmla="*/ 3875723 w 4363402"/>
              <a:gd name="connsiteY318" fmla="*/ 291338 h 452983"/>
              <a:gd name="connsiteX319" fmla="*/ 3921443 w 4363402"/>
              <a:gd name="connsiteY319" fmla="*/ 311074 h 452983"/>
              <a:gd name="connsiteX320" fmla="*/ 4119563 w 4363402"/>
              <a:gd name="connsiteY320" fmla="*/ 113716 h 452983"/>
              <a:gd name="connsiteX321" fmla="*/ 4189095 w 4363402"/>
              <a:gd name="connsiteY321" fmla="*/ 287579 h 452983"/>
              <a:gd name="connsiteX322" fmla="*/ 4248150 w 4363402"/>
              <a:gd name="connsiteY322" fmla="*/ 113716 h 452983"/>
              <a:gd name="connsiteX323" fmla="*/ 4292918 w 4363402"/>
              <a:gd name="connsiteY323" fmla="*/ 113716 h 452983"/>
              <a:gd name="connsiteX324" fmla="*/ 4193858 w 4363402"/>
              <a:gd name="connsiteY324" fmla="*/ 370281 h 452983"/>
              <a:gd name="connsiteX325" fmla="*/ 4170045 w 4363402"/>
              <a:gd name="connsiteY325" fmla="*/ 417271 h 452983"/>
              <a:gd name="connsiteX326" fmla="*/ 4140518 w 4363402"/>
              <a:gd name="connsiteY326" fmla="*/ 444525 h 452983"/>
              <a:gd name="connsiteX327" fmla="*/ 4102418 w 4363402"/>
              <a:gd name="connsiteY327" fmla="*/ 452984 h 452983"/>
              <a:gd name="connsiteX328" fmla="*/ 4071938 w 4363402"/>
              <a:gd name="connsiteY328" fmla="*/ 448285 h 452983"/>
              <a:gd name="connsiteX329" fmla="*/ 4071938 w 4363402"/>
              <a:gd name="connsiteY329" fmla="*/ 411632 h 452983"/>
              <a:gd name="connsiteX330" fmla="*/ 4099560 w 4363402"/>
              <a:gd name="connsiteY330" fmla="*/ 417271 h 452983"/>
              <a:gd name="connsiteX331" fmla="*/ 4132898 w 4363402"/>
              <a:gd name="connsiteY331" fmla="*/ 402234 h 452983"/>
              <a:gd name="connsiteX332" fmla="*/ 4160520 w 4363402"/>
              <a:gd name="connsiteY332" fmla="*/ 353365 h 452983"/>
              <a:gd name="connsiteX333" fmla="*/ 4168140 w 4363402"/>
              <a:gd name="connsiteY333" fmla="*/ 334569 h 452983"/>
              <a:gd name="connsiteX334" fmla="*/ 4071938 w 4363402"/>
              <a:gd name="connsiteY334" fmla="*/ 113716 h 452983"/>
              <a:gd name="connsiteX335" fmla="*/ 4119563 w 4363402"/>
              <a:gd name="connsiteY335" fmla="*/ 113716 h 452983"/>
              <a:gd name="connsiteX336" fmla="*/ 4287203 w 4363402"/>
              <a:gd name="connsiteY336" fmla="*/ 411632 h 452983"/>
              <a:gd name="connsiteX337" fmla="*/ 4326255 w 4363402"/>
              <a:gd name="connsiteY337" fmla="*/ 344907 h 452983"/>
              <a:gd name="connsiteX338" fmla="*/ 4309110 w 4363402"/>
              <a:gd name="connsiteY338" fmla="*/ 337388 h 452983"/>
              <a:gd name="connsiteX339" fmla="*/ 4302443 w 4363402"/>
              <a:gd name="connsiteY339" fmla="*/ 318592 h 452983"/>
              <a:gd name="connsiteX340" fmla="*/ 4310063 w 4363402"/>
              <a:gd name="connsiteY340" fmla="*/ 299796 h 452983"/>
              <a:gd name="connsiteX341" fmla="*/ 4331018 w 4363402"/>
              <a:gd name="connsiteY341" fmla="*/ 292278 h 452983"/>
              <a:gd name="connsiteX342" fmla="*/ 4354830 w 4363402"/>
              <a:gd name="connsiteY342" fmla="*/ 301676 h 452983"/>
              <a:gd name="connsiteX343" fmla="*/ 4363403 w 4363402"/>
              <a:gd name="connsiteY343" fmla="*/ 327050 h 452983"/>
              <a:gd name="connsiteX344" fmla="*/ 4351973 w 4363402"/>
              <a:gd name="connsiteY344" fmla="*/ 371221 h 452983"/>
              <a:gd name="connsiteX345" fmla="*/ 4324350 w 4363402"/>
              <a:gd name="connsiteY345" fmla="*/ 411632 h 452983"/>
              <a:gd name="connsiteX346" fmla="*/ 4287203 w 4363402"/>
              <a:gd name="connsiteY346" fmla="*/ 411632 h 452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</a:cxnLst>
            <a:rect l="l" t="t" r="r" b="b"/>
            <a:pathLst>
              <a:path w="4363402" h="452983">
                <a:moveTo>
                  <a:pt x="46673" y="67666"/>
                </a:moveTo>
                <a:lnTo>
                  <a:pt x="46673" y="165405"/>
                </a:lnTo>
                <a:lnTo>
                  <a:pt x="178118" y="165405"/>
                </a:lnTo>
                <a:lnTo>
                  <a:pt x="171450" y="203937"/>
                </a:lnTo>
                <a:lnTo>
                  <a:pt x="46673" y="203937"/>
                </a:lnTo>
                <a:lnTo>
                  <a:pt x="46673" y="310134"/>
                </a:lnTo>
                <a:lnTo>
                  <a:pt x="210503" y="310134"/>
                </a:lnTo>
                <a:lnTo>
                  <a:pt x="210503" y="348666"/>
                </a:lnTo>
                <a:lnTo>
                  <a:pt x="0" y="348666"/>
                </a:lnTo>
                <a:lnTo>
                  <a:pt x="0" y="30074"/>
                </a:lnTo>
                <a:lnTo>
                  <a:pt x="200978" y="30074"/>
                </a:lnTo>
                <a:lnTo>
                  <a:pt x="200978" y="68605"/>
                </a:lnTo>
                <a:lnTo>
                  <a:pt x="46673" y="68605"/>
                </a:lnTo>
                <a:close/>
                <a:moveTo>
                  <a:pt x="299085" y="173863"/>
                </a:moveTo>
                <a:cubicBezTo>
                  <a:pt x="299085" y="181381"/>
                  <a:pt x="300990" y="187020"/>
                  <a:pt x="306705" y="191719"/>
                </a:cubicBezTo>
                <a:cubicBezTo>
                  <a:pt x="311468" y="196418"/>
                  <a:pt x="318135" y="200177"/>
                  <a:pt x="325755" y="202997"/>
                </a:cubicBezTo>
                <a:cubicBezTo>
                  <a:pt x="333375" y="205816"/>
                  <a:pt x="341948" y="208636"/>
                  <a:pt x="351473" y="211455"/>
                </a:cubicBezTo>
                <a:cubicBezTo>
                  <a:pt x="360998" y="214274"/>
                  <a:pt x="370523" y="217094"/>
                  <a:pt x="379095" y="219913"/>
                </a:cubicBezTo>
                <a:cubicBezTo>
                  <a:pt x="388620" y="223672"/>
                  <a:pt x="397193" y="227432"/>
                  <a:pt x="404813" y="233070"/>
                </a:cubicBezTo>
                <a:cubicBezTo>
                  <a:pt x="412433" y="237769"/>
                  <a:pt x="419100" y="245288"/>
                  <a:pt x="423863" y="252806"/>
                </a:cubicBezTo>
                <a:cubicBezTo>
                  <a:pt x="428625" y="261264"/>
                  <a:pt x="431483" y="271602"/>
                  <a:pt x="431483" y="283820"/>
                </a:cubicBezTo>
                <a:cubicBezTo>
                  <a:pt x="431483" y="306375"/>
                  <a:pt x="423863" y="323291"/>
                  <a:pt x="407670" y="335509"/>
                </a:cubicBezTo>
                <a:cubicBezTo>
                  <a:pt x="391478" y="347726"/>
                  <a:pt x="369570" y="353365"/>
                  <a:pt x="340043" y="353365"/>
                </a:cubicBezTo>
                <a:cubicBezTo>
                  <a:pt x="310515" y="353365"/>
                  <a:pt x="283845" y="346786"/>
                  <a:pt x="260985" y="333629"/>
                </a:cubicBezTo>
                <a:lnTo>
                  <a:pt x="260985" y="293218"/>
                </a:lnTo>
                <a:cubicBezTo>
                  <a:pt x="271463" y="300736"/>
                  <a:pt x="283845" y="307315"/>
                  <a:pt x="298133" y="312014"/>
                </a:cubicBezTo>
                <a:cubicBezTo>
                  <a:pt x="312420" y="316713"/>
                  <a:pt x="326708" y="319532"/>
                  <a:pt x="341948" y="319532"/>
                </a:cubicBezTo>
                <a:cubicBezTo>
                  <a:pt x="357188" y="319532"/>
                  <a:pt x="369570" y="316713"/>
                  <a:pt x="378143" y="311074"/>
                </a:cubicBezTo>
                <a:cubicBezTo>
                  <a:pt x="386715" y="305435"/>
                  <a:pt x="391478" y="296977"/>
                  <a:pt x="391478" y="287579"/>
                </a:cubicBezTo>
                <a:cubicBezTo>
                  <a:pt x="391478" y="280060"/>
                  <a:pt x="388620" y="273482"/>
                  <a:pt x="383858" y="268783"/>
                </a:cubicBezTo>
                <a:cubicBezTo>
                  <a:pt x="379095" y="264084"/>
                  <a:pt x="372428" y="260325"/>
                  <a:pt x="364808" y="256565"/>
                </a:cubicBezTo>
                <a:cubicBezTo>
                  <a:pt x="357188" y="253746"/>
                  <a:pt x="348615" y="249987"/>
                  <a:pt x="339090" y="248107"/>
                </a:cubicBezTo>
                <a:cubicBezTo>
                  <a:pt x="329565" y="245288"/>
                  <a:pt x="320993" y="242468"/>
                  <a:pt x="311468" y="239649"/>
                </a:cubicBezTo>
                <a:cubicBezTo>
                  <a:pt x="301943" y="236830"/>
                  <a:pt x="293370" y="232131"/>
                  <a:pt x="285750" y="227432"/>
                </a:cubicBezTo>
                <a:cubicBezTo>
                  <a:pt x="278130" y="222733"/>
                  <a:pt x="271463" y="216154"/>
                  <a:pt x="266700" y="208636"/>
                </a:cubicBezTo>
                <a:cubicBezTo>
                  <a:pt x="261938" y="201117"/>
                  <a:pt x="259080" y="190779"/>
                  <a:pt x="259080" y="179502"/>
                </a:cubicBezTo>
                <a:cubicBezTo>
                  <a:pt x="259080" y="157886"/>
                  <a:pt x="266700" y="141910"/>
                  <a:pt x="282893" y="129692"/>
                </a:cubicBezTo>
                <a:cubicBezTo>
                  <a:pt x="299085" y="117475"/>
                  <a:pt x="320993" y="111836"/>
                  <a:pt x="349568" y="111836"/>
                </a:cubicBezTo>
                <a:cubicBezTo>
                  <a:pt x="377190" y="111836"/>
                  <a:pt x="400050" y="117475"/>
                  <a:pt x="420053" y="129692"/>
                </a:cubicBezTo>
                <a:lnTo>
                  <a:pt x="420053" y="168224"/>
                </a:lnTo>
                <a:cubicBezTo>
                  <a:pt x="410528" y="160706"/>
                  <a:pt x="400050" y="154127"/>
                  <a:pt x="387668" y="150368"/>
                </a:cubicBezTo>
                <a:cubicBezTo>
                  <a:pt x="375285" y="145669"/>
                  <a:pt x="361950" y="143789"/>
                  <a:pt x="347663" y="143789"/>
                </a:cubicBezTo>
                <a:cubicBezTo>
                  <a:pt x="332423" y="143789"/>
                  <a:pt x="320040" y="146609"/>
                  <a:pt x="312420" y="151308"/>
                </a:cubicBezTo>
                <a:cubicBezTo>
                  <a:pt x="302895" y="156947"/>
                  <a:pt x="299085" y="164465"/>
                  <a:pt x="299085" y="173863"/>
                </a:cubicBezTo>
                <a:close/>
                <a:moveTo>
                  <a:pt x="516255" y="173863"/>
                </a:moveTo>
                <a:cubicBezTo>
                  <a:pt x="516255" y="181381"/>
                  <a:pt x="518160" y="187020"/>
                  <a:pt x="523875" y="191719"/>
                </a:cubicBezTo>
                <a:cubicBezTo>
                  <a:pt x="528638" y="196418"/>
                  <a:pt x="535305" y="200177"/>
                  <a:pt x="542925" y="202997"/>
                </a:cubicBezTo>
                <a:cubicBezTo>
                  <a:pt x="550545" y="205816"/>
                  <a:pt x="559118" y="208636"/>
                  <a:pt x="568643" y="211455"/>
                </a:cubicBezTo>
                <a:cubicBezTo>
                  <a:pt x="578168" y="214274"/>
                  <a:pt x="587693" y="217094"/>
                  <a:pt x="596265" y="219913"/>
                </a:cubicBezTo>
                <a:cubicBezTo>
                  <a:pt x="605790" y="223672"/>
                  <a:pt x="614363" y="227432"/>
                  <a:pt x="621983" y="233070"/>
                </a:cubicBezTo>
                <a:cubicBezTo>
                  <a:pt x="629603" y="237769"/>
                  <a:pt x="636270" y="245288"/>
                  <a:pt x="641033" y="252806"/>
                </a:cubicBezTo>
                <a:cubicBezTo>
                  <a:pt x="645795" y="261264"/>
                  <a:pt x="648653" y="271602"/>
                  <a:pt x="648653" y="283820"/>
                </a:cubicBezTo>
                <a:cubicBezTo>
                  <a:pt x="648653" y="306375"/>
                  <a:pt x="641033" y="323291"/>
                  <a:pt x="624840" y="335509"/>
                </a:cubicBezTo>
                <a:cubicBezTo>
                  <a:pt x="608648" y="347726"/>
                  <a:pt x="586740" y="353365"/>
                  <a:pt x="557213" y="353365"/>
                </a:cubicBezTo>
                <a:cubicBezTo>
                  <a:pt x="527685" y="353365"/>
                  <a:pt x="501015" y="346786"/>
                  <a:pt x="478155" y="333629"/>
                </a:cubicBezTo>
                <a:lnTo>
                  <a:pt x="478155" y="293218"/>
                </a:lnTo>
                <a:cubicBezTo>
                  <a:pt x="488633" y="300736"/>
                  <a:pt x="501015" y="307315"/>
                  <a:pt x="515303" y="312014"/>
                </a:cubicBezTo>
                <a:cubicBezTo>
                  <a:pt x="529590" y="316713"/>
                  <a:pt x="543878" y="319532"/>
                  <a:pt x="559118" y="319532"/>
                </a:cubicBezTo>
                <a:cubicBezTo>
                  <a:pt x="574358" y="319532"/>
                  <a:pt x="586740" y="316713"/>
                  <a:pt x="595313" y="311074"/>
                </a:cubicBezTo>
                <a:cubicBezTo>
                  <a:pt x="603885" y="305435"/>
                  <a:pt x="608648" y="296977"/>
                  <a:pt x="608648" y="287579"/>
                </a:cubicBezTo>
                <a:cubicBezTo>
                  <a:pt x="608648" y="280060"/>
                  <a:pt x="605790" y="273482"/>
                  <a:pt x="601028" y="268783"/>
                </a:cubicBezTo>
                <a:cubicBezTo>
                  <a:pt x="596265" y="264084"/>
                  <a:pt x="589598" y="260325"/>
                  <a:pt x="581978" y="256565"/>
                </a:cubicBezTo>
                <a:cubicBezTo>
                  <a:pt x="574358" y="253746"/>
                  <a:pt x="565785" y="249987"/>
                  <a:pt x="556260" y="248107"/>
                </a:cubicBezTo>
                <a:cubicBezTo>
                  <a:pt x="546735" y="245288"/>
                  <a:pt x="538163" y="242468"/>
                  <a:pt x="528638" y="239649"/>
                </a:cubicBezTo>
                <a:cubicBezTo>
                  <a:pt x="519113" y="236830"/>
                  <a:pt x="510540" y="232131"/>
                  <a:pt x="502920" y="227432"/>
                </a:cubicBezTo>
                <a:cubicBezTo>
                  <a:pt x="495300" y="222733"/>
                  <a:pt x="488633" y="216154"/>
                  <a:pt x="483870" y="208636"/>
                </a:cubicBezTo>
                <a:cubicBezTo>
                  <a:pt x="479108" y="201117"/>
                  <a:pt x="476250" y="190779"/>
                  <a:pt x="476250" y="179502"/>
                </a:cubicBezTo>
                <a:cubicBezTo>
                  <a:pt x="476250" y="157886"/>
                  <a:pt x="483870" y="141910"/>
                  <a:pt x="500063" y="129692"/>
                </a:cubicBezTo>
                <a:cubicBezTo>
                  <a:pt x="516255" y="117475"/>
                  <a:pt x="538163" y="111836"/>
                  <a:pt x="566738" y="111836"/>
                </a:cubicBezTo>
                <a:cubicBezTo>
                  <a:pt x="594360" y="111836"/>
                  <a:pt x="617220" y="117475"/>
                  <a:pt x="637223" y="129692"/>
                </a:cubicBezTo>
                <a:lnTo>
                  <a:pt x="637223" y="168224"/>
                </a:lnTo>
                <a:cubicBezTo>
                  <a:pt x="627698" y="160706"/>
                  <a:pt x="617220" y="154127"/>
                  <a:pt x="604838" y="150368"/>
                </a:cubicBezTo>
                <a:cubicBezTo>
                  <a:pt x="592455" y="145669"/>
                  <a:pt x="579120" y="143789"/>
                  <a:pt x="564833" y="143789"/>
                </a:cubicBezTo>
                <a:cubicBezTo>
                  <a:pt x="549593" y="143789"/>
                  <a:pt x="537210" y="146609"/>
                  <a:pt x="529590" y="151308"/>
                </a:cubicBezTo>
                <a:cubicBezTo>
                  <a:pt x="521018" y="156947"/>
                  <a:pt x="516255" y="164465"/>
                  <a:pt x="516255" y="173863"/>
                </a:cubicBezTo>
                <a:close/>
                <a:moveTo>
                  <a:pt x="734378" y="237769"/>
                </a:moveTo>
                <a:cubicBezTo>
                  <a:pt x="735330" y="265024"/>
                  <a:pt x="741998" y="284759"/>
                  <a:pt x="754380" y="297917"/>
                </a:cubicBezTo>
                <a:cubicBezTo>
                  <a:pt x="766763" y="311074"/>
                  <a:pt x="783908" y="316713"/>
                  <a:pt x="808673" y="316713"/>
                </a:cubicBezTo>
                <a:cubicBezTo>
                  <a:pt x="836295" y="316713"/>
                  <a:pt x="862013" y="307315"/>
                  <a:pt x="883920" y="288519"/>
                </a:cubicBezTo>
                <a:lnTo>
                  <a:pt x="883920" y="330810"/>
                </a:lnTo>
                <a:cubicBezTo>
                  <a:pt x="861060" y="344907"/>
                  <a:pt x="834390" y="352425"/>
                  <a:pt x="803910" y="352425"/>
                </a:cubicBezTo>
                <a:cubicBezTo>
                  <a:pt x="767715" y="352425"/>
                  <a:pt x="739140" y="342087"/>
                  <a:pt x="721043" y="322351"/>
                </a:cubicBezTo>
                <a:cubicBezTo>
                  <a:pt x="701993" y="301676"/>
                  <a:pt x="692468" y="272542"/>
                  <a:pt x="692468" y="233070"/>
                </a:cubicBezTo>
                <a:cubicBezTo>
                  <a:pt x="692468" y="193599"/>
                  <a:pt x="701993" y="162585"/>
                  <a:pt x="720090" y="141910"/>
                </a:cubicBezTo>
                <a:cubicBezTo>
                  <a:pt x="738188" y="120294"/>
                  <a:pt x="764858" y="109957"/>
                  <a:pt x="799148" y="109957"/>
                </a:cubicBezTo>
                <a:cubicBezTo>
                  <a:pt x="830580" y="109957"/>
                  <a:pt x="854393" y="119355"/>
                  <a:pt x="870585" y="138151"/>
                </a:cubicBezTo>
                <a:cubicBezTo>
                  <a:pt x="886778" y="156947"/>
                  <a:pt x="894398" y="185141"/>
                  <a:pt x="894398" y="221793"/>
                </a:cubicBezTo>
                <a:cubicBezTo>
                  <a:pt x="894398" y="230251"/>
                  <a:pt x="894398" y="235890"/>
                  <a:pt x="894398" y="237769"/>
                </a:cubicBezTo>
                <a:lnTo>
                  <a:pt x="734378" y="237769"/>
                </a:lnTo>
                <a:close/>
                <a:moveTo>
                  <a:pt x="798195" y="142850"/>
                </a:moveTo>
                <a:cubicBezTo>
                  <a:pt x="762000" y="142850"/>
                  <a:pt x="741045" y="164465"/>
                  <a:pt x="735330" y="206756"/>
                </a:cubicBezTo>
                <a:lnTo>
                  <a:pt x="853440" y="206756"/>
                </a:lnTo>
                <a:cubicBezTo>
                  <a:pt x="852488" y="185141"/>
                  <a:pt x="847725" y="169164"/>
                  <a:pt x="838200" y="157886"/>
                </a:cubicBezTo>
                <a:cubicBezTo>
                  <a:pt x="830580" y="148488"/>
                  <a:pt x="816293" y="142850"/>
                  <a:pt x="798195" y="142850"/>
                </a:cubicBezTo>
                <a:close/>
                <a:moveTo>
                  <a:pt x="996315" y="111836"/>
                </a:moveTo>
                <a:lnTo>
                  <a:pt x="996315" y="148488"/>
                </a:lnTo>
                <a:cubicBezTo>
                  <a:pt x="1016318" y="122174"/>
                  <a:pt x="1042035" y="109017"/>
                  <a:pt x="1073468" y="109017"/>
                </a:cubicBezTo>
                <a:cubicBezTo>
                  <a:pt x="1099185" y="109017"/>
                  <a:pt x="1119188" y="116535"/>
                  <a:pt x="1132523" y="131572"/>
                </a:cubicBezTo>
                <a:cubicBezTo>
                  <a:pt x="1145858" y="146609"/>
                  <a:pt x="1153478" y="169164"/>
                  <a:pt x="1153478" y="197358"/>
                </a:cubicBezTo>
                <a:lnTo>
                  <a:pt x="1153478" y="347726"/>
                </a:lnTo>
                <a:lnTo>
                  <a:pt x="1110615" y="347726"/>
                </a:lnTo>
                <a:lnTo>
                  <a:pt x="1110615" y="202997"/>
                </a:lnTo>
                <a:cubicBezTo>
                  <a:pt x="1110615" y="165405"/>
                  <a:pt x="1095375" y="145669"/>
                  <a:pt x="1064895" y="145669"/>
                </a:cubicBezTo>
                <a:cubicBezTo>
                  <a:pt x="1052513" y="145669"/>
                  <a:pt x="1040130" y="148488"/>
                  <a:pt x="1028700" y="155067"/>
                </a:cubicBezTo>
                <a:cubicBezTo>
                  <a:pt x="1017270" y="160706"/>
                  <a:pt x="1006793" y="170104"/>
                  <a:pt x="998220" y="181381"/>
                </a:cubicBezTo>
                <a:lnTo>
                  <a:pt x="998220" y="348666"/>
                </a:lnTo>
                <a:lnTo>
                  <a:pt x="955358" y="348666"/>
                </a:lnTo>
                <a:lnTo>
                  <a:pt x="955358" y="120294"/>
                </a:lnTo>
                <a:lnTo>
                  <a:pt x="996315" y="111836"/>
                </a:lnTo>
                <a:close/>
                <a:moveTo>
                  <a:pt x="1195388" y="113716"/>
                </a:moveTo>
                <a:lnTo>
                  <a:pt x="1240155" y="113716"/>
                </a:lnTo>
                <a:lnTo>
                  <a:pt x="1240155" y="56388"/>
                </a:lnTo>
                <a:lnTo>
                  <a:pt x="1283018" y="46990"/>
                </a:lnTo>
                <a:lnTo>
                  <a:pt x="1283018" y="114656"/>
                </a:lnTo>
                <a:lnTo>
                  <a:pt x="1356360" y="114656"/>
                </a:lnTo>
                <a:lnTo>
                  <a:pt x="1356360" y="149428"/>
                </a:lnTo>
                <a:lnTo>
                  <a:pt x="1283018" y="149428"/>
                </a:lnTo>
                <a:lnTo>
                  <a:pt x="1283018" y="274422"/>
                </a:lnTo>
                <a:cubicBezTo>
                  <a:pt x="1283018" y="288519"/>
                  <a:pt x="1285875" y="298856"/>
                  <a:pt x="1290638" y="305435"/>
                </a:cubicBezTo>
                <a:cubicBezTo>
                  <a:pt x="1296353" y="312014"/>
                  <a:pt x="1304925" y="315773"/>
                  <a:pt x="1316355" y="315773"/>
                </a:cubicBezTo>
                <a:cubicBezTo>
                  <a:pt x="1323975" y="315773"/>
                  <a:pt x="1331595" y="314833"/>
                  <a:pt x="1339215" y="312014"/>
                </a:cubicBezTo>
                <a:cubicBezTo>
                  <a:pt x="1346835" y="309194"/>
                  <a:pt x="1353503" y="306375"/>
                  <a:pt x="1358265" y="301676"/>
                </a:cubicBezTo>
                <a:lnTo>
                  <a:pt x="1358265" y="341147"/>
                </a:lnTo>
                <a:cubicBezTo>
                  <a:pt x="1343978" y="348666"/>
                  <a:pt x="1326833" y="352425"/>
                  <a:pt x="1308735" y="352425"/>
                </a:cubicBezTo>
                <a:cubicBezTo>
                  <a:pt x="1263015" y="352425"/>
                  <a:pt x="1240155" y="327990"/>
                  <a:pt x="1240155" y="279121"/>
                </a:cubicBezTo>
                <a:lnTo>
                  <a:pt x="1240155" y="149428"/>
                </a:lnTo>
                <a:lnTo>
                  <a:pt x="1188720" y="149428"/>
                </a:lnTo>
                <a:lnTo>
                  <a:pt x="1195388" y="113716"/>
                </a:lnTo>
                <a:close/>
                <a:moveTo>
                  <a:pt x="1438275" y="74244"/>
                </a:moveTo>
                <a:cubicBezTo>
                  <a:pt x="1429703" y="74244"/>
                  <a:pt x="1423035" y="72365"/>
                  <a:pt x="1418273" y="67666"/>
                </a:cubicBezTo>
                <a:cubicBezTo>
                  <a:pt x="1413510" y="62967"/>
                  <a:pt x="1410653" y="57328"/>
                  <a:pt x="1410653" y="48870"/>
                </a:cubicBezTo>
                <a:cubicBezTo>
                  <a:pt x="1410653" y="41351"/>
                  <a:pt x="1413510" y="34773"/>
                  <a:pt x="1418273" y="30074"/>
                </a:cubicBezTo>
                <a:cubicBezTo>
                  <a:pt x="1423035" y="25375"/>
                  <a:pt x="1429703" y="22555"/>
                  <a:pt x="1438275" y="22555"/>
                </a:cubicBezTo>
                <a:cubicBezTo>
                  <a:pt x="1446848" y="22555"/>
                  <a:pt x="1453515" y="25375"/>
                  <a:pt x="1458278" y="30074"/>
                </a:cubicBezTo>
                <a:cubicBezTo>
                  <a:pt x="1463040" y="34773"/>
                  <a:pt x="1465898" y="41351"/>
                  <a:pt x="1465898" y="48870"/>
                </a:cubicBezTo>
                <a:cubicBezTo>
                  <a:pt x="1465898" y="56388"/>
                  <a:pt x="1463040" y="62967"/>
                  <a:pt x="1458278" y="67666"/>
                </a:cubicBezTo>
                <a:cubicBezTo>
                  <a:pt x="1453515" y="72365"/>
                  <a:pt x="1446848" y="74244"/>
                  <a:pt x="1438275" y="74244"/>
                </a:cubicBezTo>
                <a:close/>
                <a:moveTo>
                  <a:pt x="1417320" y="121234"/>
                </a:moveTo>
                <a:lnTo>
                  <a:pt x="1460183" y="111836"/>
                </a:lnTo>
                <a:lnTo>
                  <a:pt x="1460183" y="348666"/>
                </a:lnTo>
                <a:lnTo>
                  <a:pt x="1417320" y="348666"/>
                </a:lnTo>
                <a:lnTo>
                  <a:pt x="1417320" y="121234"/>
                </a:lnTo>
                <a:close/>
                <a:moveTo>
                  <a:pt x="1523048" y="287579"/>
                </a:moveTo>
                <a:cubicBezTo>
                  <a:pt x="1523048" y="261264"/>
                  <a:pt x="1534478" y="242468"/>
                  <a:pt x="1557338" y="229311"/>
                </a:cubicBezTo>
                <a:cubicBezTo>
                  <a:pt x="1580198" y="217094"/>
                  <a:pt x="1616393" y="210515"/>
                  <a:pt x="1664018" y="210515"/>
                </a:cubicBezTo>
                <a:lnTo>
                  <a:pt x="1664018" y="197358"/>
                </a:lnTo>
                <a:cubicBezTo>
                  <a:pt x="1664018" y="180442"/>
                  <a:pt x="1659255" y="167284"/>
                  <a:pt x="1650683" y="157886"/>
                </a:cubicBezTo>
                <a:cubicBezTo>
                  <a:pt x="1642110" y="148488"/>
                  <a:pt x="1628775" y="143789"/>
                  <a:pt x="1612583" y="143789"/>
                </a:cubicBezTo>
                <a:cubicBezTo>
                  <a:pt x="1600200" y="143789"/>
                  <a:pt x="1586865" y="146609"/>
                  <a:pt x="1573530" y="151308"/>
                </a:cubicBezTo>
                <a:cubicBezTo>
                  <a:pt x="1560195" y="156007"/>
                  <a:pt x="1547813" y="163525"/>
                  <a:pt x="1537335" y="172923"/>
                </a:cubicBezTo>
                <a:lnTo>
                  <a:pt x="1537335" y="130632"/>
                </a:lnTo>
                <a:cubicBezTo>
                  <a:pt x="1561148" y="115595"/>
                  <a:pt x="1586865" y="108077"/>
                  <a:pt x="1616393" y="108077"/>
                </a:cubicBezTo>
                <a:cubicBezTo>
                  <a:pt x="1644968" y="108077"/>
                  <a:pt x="1666875" y="115595"/>
                  <a:pt x="1682115" y="130632"/>
                </a:cubicBezTo>
                <a:cubicBezTo>
                  <a:pt x="1697355" y="145669"/>
                  <a:pt x="1705928" y="167284"/>
                  <a:pt x="1705928" y="195478"/>
                </a:cubicBezTo>
                <a:lnTo>
                  <a:pt x="1705928" y="346786"/>
                </a:lnTo>
                <a:lnTo>
                  <a:pt x="1666875" y="346786"/>
                </a:lnTo>
                <a:lnTo>
                  <a:pt x="1666875" y="318592"/>
                </a:lnTo>
                <a:cubicBezTo>
                  <a:pt x="1659255" y="329870"/>
                  <a:pt x="1648778" y="338328"/>
                  <a:pt x="1635443" y="343967"/>
                </a:cubicBezTo>
                <a:cubicBezTo>
                  <a:pt x="1623060" y="349606"/>
                  <a:pt x="1608773" y="352425"/>
                  <a:pt x="1593533" y="352425"/>
                </a:cubicBezTo>
                <a:cubicBezTo>
                  <a:pt x="1571625" y="352425"/>
                  <a:pt x="1554480" y="346786"/>
                  <a:pt x="1542098" y="334569"/>
                </a:cubicBezTo>
                <a:cubicBezTo>
                  <a:pt x="1529715" y="323291"/>
                  <a:pt x="1523048" y="307315"/>
                  <a:pt x="1523048" y="287579"/>
                </a:cubicBezTo>
                <a:close/>
                <a:moveTo>
                  <a:pt x="1604010" y="318592"/>
                </a:moveTo>
                <a:cubicBezTo>
                  <a:pt x="1615440" y="318592"/>
                  <a:pt x="1626870" y="315773"/>
                  <a:pt x="1637348" y="311074"/>
                </a:cubicBezTo>
                <a:cubicBezTo>
                  <a:pt x="1647825" y="306375"/>
                  <a:pt x="1657350" y="299796"/>
                  <a:pt x="1664018" y="291338"/>
                </a:cubicBezTo>
                <a:lnTo>
                  <a:pt x="1664018" y="240589"/>
                </a:lnTo>
                <a:cubicBezTo>
                  <a:pt x="1629728" y="240589"/>
                  <a:pt x="1604963" y="244348"/>
                  <a:pt x="1588770" y="250927"/>
                </a:cubicBezTo>
                <a:cubicBezTo>
                  <a:pt x="1572578" y="258445"/>
                  <a:pt x="1564958" y="269723"/>
                  <a:pt x="1564958" y="284759"/>
                </a:cubicBezTo>
                <a:cubicBezTo>
                  <a:pt x="1564958" y="295097"/>
                  <a:pt x="1567815" y="303555"/>
                  <a:pt x="1574483" y="309194"/>
                </a:cubicBezTo>
                <a:cubicBezTo>
                  <a:pt x="1582103" y="315773"/>
                  <a:pt x="1591628" y="318592"/>
                  <a:pt x="1604010" y="318592"/>
                </a:cubicBezTo>
                <a:close/>
                <a:moveTo>
                  <a:pt x="1826895" y="348666"/>
                </a:moveTo>
                <a:lnTo>
                  <a:pt x="1784033" y="348666"/>
                </a:lnTo>
                <a:lnTo>
                  <a:pt x="1784033" y="10338"/>
                </a:lnTo>
                <a:lnTo>
                  <a:pt x="1826895" y="940"/>
                </a:lnTo>
                <a:lnTo>
                  <a:pt x="1826895" y="348666"/>
                </a:lnTo>
                <a:close/>
                <a:moveTo>
                  <a:pt x="1986915" y="113716"/>
                </a:moveTo>
                <a:lnTo>
                  <a:pt x="2031683" y="113716"/>
                </a:lnTo>
                <a:lnTo>
                  <a:pt x="2031683" y="56388"/>
                </a:lnTo>
                <a:lnTo>
                  <a:pt x="2074545" y="46990"/>
                </a:lnTo>
                <a:lnTo>
                  <a:pt x="2074545" y="114656"/>
                </a:lnTo>
                <a:lnTo>
                  <a:pt x="2147888" y="114656"/>
                </a:lnTo>
                <a:lnTo>
                  <a:pt x="2147888" y="149428"/>
                </a:lnTo>
                <a:lnTo>
                  <a:pt x="2074545" y="149428"/>
                </a:lnTo>
                <a:lnTo>
                  <a:pt x="2074545" y="274422"/>
                </a:lnTo>
                <a:cubicBezTo>
                  <a:pt x="2074545" y="288519"/>
                  <a:pt x="2077403" y="298856"/>
                  <a:pt x="2082165" y="305435"/>
                </a:cubicBezTo>
                <a:cubicBezTo>
                  <a:pt x="2087880" y="312014"/>
                  <a:pt x="2096453" y="315773"/>
                  <a:pt x="2107883" y="315773"/>
                </a:cubicBezTo>
                <a:cubicBezTo>
                  <a:pt x="2115503" y="315773"/>
                  <a:pt x="2123123" y="314833"/>
                  <a:pt x="2130743" y="312014"/>
                </a:cubicBezTo>
                <a:cubicBezTo>
                  <a:pt x="2138363" y="309194"/>
                  <a:pt x="2145030" y="306375"/>
                  <a:pt x="2149793" y="301676"/>
                </a:cubicBezTo>
                <a:lnTo>
                  <a:pt x="2149793" y="341147"/>
                </a:lnTo>
                <a:cubicBezTo>
                  <a:pt x="2135505" y="348666"/>
                  <a:pt x="2118360" y="352425"/>
                  <a:pt x="2100263" y="352425"/>
                </a:cubicBezTo>
                <a:cubicBezTo>
                  <a:pt x="2054543" y="352425"/>
                  <a:pt x="2031683" y="327990"/>
                  <a:pt x="2031683" y="279121"/>
                </a:cubicBezTo>
                <a:lnTo>
                  <a:pt x="2031683" y="149428"/>
                </a:lnTo>
                <a:lnTo>
                  <a:pt x="1981200" y="149428"/>
                </a:lnTo>
                <a:lnTo>
                  <a:pt x="1986915" y="113716"/>
                </a:lnTo>
                <a:close/>
                <a:moveTo>
                  <a:pt x="2231708" y="237769"/>
                </a:moveTo>
                <a:cubicBezTo>
                  <a:pt x="2232660" y="265024"/>
                  <a:pt x="2239328" y="284759"/>
                  <a:pt x="2251710" y="297917"/>
                </a:cubicBezTo>
                <a:cubicBezTo>
                  <a:pt x="2264093" y="311074"/>
                  <a:pt x="2281238" y="316713"/>
                  <a:pt x="2306003" y="316713"/>
                </a:cubicBezTo>
                <a:cubicBezTo>
                  <a:pt x="2333625" y="316713"/>
                  <a:pt x="2359343" y="307315"/>
                  <a:pt x="2381250" y="288519"/>
                </a:cubicBezTo>
                <a:lnTo>
                  <a:pt x="2381250" y="330810"/>
                </a:lnTo>
                <a:cubicBezTo>
                  <a:pt x="2358390" y="344907"/>
                  <a:pt x="2331720" y="352425"/>
                  <a:pt x="2301240" y="352425"/>
                </a:cubicBezTo>
                <a:cubicBezTo>
                  <a:pt x="2265045" y="352425"/>
                  <a:pt x="2236470" y="342087"/>
                  <a:pt x="2218373" y="322351"/>
                </a:cubicBezTo>
                <a:cubicBezTo>
                  <a:pt x="2199323" y="301676"/>
                  <a:pt x="2189798" y="272542"/>
                  <a:pt x="2189798" y="233070"/>
                </a:cubicBezTo>
                <a:cubicBezTo>
                  <a:pt x="2189798" y="193599"/>
                  <a:pt x="2199323" y="162585"/>
                  <a:pt x="2217420" y="141910"/>
                </a:cubicBezTo>
                <a:cubicBezTo>
                  <a:pt x="2235518" y="120294"/>
                  <a:pt x="2262188" y="109957"/>
                  <a:pt x="2296478" y="109957"/>
                </a:cubicBezTo>
                <a:cubicBezTo>
                  <a:pt x="2327910" y="109957"/>
                  <a:pt x="2351723" y="119355"/>
                  <a:pt x="2367915" y="138151"/>
                </a:cubicBezTo>
                <a:cubicBezTo>
                  <a:pt x="2384108" y="156947"/>
                  <a:pt x="2391728" y="185141"/>
                  <a:pt x="2391728" y="221793"/>
                </a:cubicBezTo>
                <a:cubicBezTo>
                  <a:pt x="2391728" y="230251"/>
                  <a:pt x="2391728" y="235890"/>
                  <a:pt x="2391728" y="237769"/>
                </a:cubicBezTo>
                <a:lnTo>
                  <a:pt x="2231708" y="237769"/>
                </a:lnTo>
                <a:close/>
                <a:moveTo>
                  <a:pt x="2295525" y="142850"/>
                </a:moveTo>
                <a:cubicBezTo>
                  <a:pt x="2259330" y="142850"/>
                  <a:pt x="2238375" y="164465"/>
                  <a:pt x="2232660" y="206756"/>
                </a:cubicBezTo>
                <a:lnTo>
                  <a:pt x="2350770" y="206756"/>
                </a:lnTo>
                <a:cubicBezTo>
                  <a:pt x="2349818" y="185141"/>
                  <a:pt x="2345055" y="169164"/>
                  <a:pt x="2335530" y="157886"/>
                </a:cubicBezTo>
                <a:cubicBezTo>
                  <a:pt x="2326958" y="148488"/>
                  <a:pt x="2313623" y="142850"/>
                  <a:pt x="2295525" y="142850"/>
                </a:cubicBezTo>
                <a:close/>
                <a:moveTo>
                  <a:pt x="2486025" y="232131"/>
                </a:moveTo>
                <a:cubicBezTo>
                  <a:pt x="2486025" y="288519"/>
                  <a:pt x="2508885" y="316713"/>
                  <a:pt x="2554605" y="316713"/>
                </a:cubicBezTo>
                <a:cubicBezTo>
                  <a:pt x="2579370" y="316713"/>
                  <a:pt x="2602230" y="308254"/>
                  <a:pt x="2623185" y="290398"/>
                </a:cubicBezTo>
                <a:lnTo>
                  <a:pt x="2623185" y="332689"/>
                </a:lnTo>
                <a:cubicBezTo>
                  <a:pt x="2602230" y="345846"/>
                  <a:pt x="2577465" y="352425"/>
                  <a:pt x="2549843" y="352425"/>
                </a:cubicBezTo>
                <a:cubicBezTo>
                  <a:pt x="2514600" y="352425"/>
                  <a:pt x="2486978" y="342087"/>
                  <a:pt x="2468880" y="321412"/>
                </a:cubicBezTo>
                <a:cubicBezTo>
                  <a:pt x="2450783" y="300736"/>
                  <a:pt x="2441258" y="270662"/>
                  <a:pt x="2441258" y="230251"/>
                </a:cubicBezTo>
                <a:cubicBezTo>
                  <a:pt x="2441258" y="191719"/>
                  <a:pt x="2450783" y="161646"/>
                  <a:pt x="2469833" y="140030"/>
                </a:cubicBezTo>
                <a:cubicBezTo>
                  <a:pt x="2488883" y="118415"/>
                  <a:pt x="2516505" y="108077"/>
                  <a:pt x="2550795" y="108077"/>
                </a:cubicBezTo>
                <a:cubicBezTo>
                  <a:pt x="2577465" y="108077"/>
                  <a:pt x="2600325" y="114656"/>
                  <a:pt x="2620328" y="126873"/>
                </a:cubicBezTo>
                <a:lnTo>
                  <a:pt x="2620328" y="169164"/>
                </a:lnTo>
                <a:cubicBezTo>
                  <a:pt x="2601278" y="152248"/>
                  <a:pt x="2579370" y="143789"/>
                  <a:pt x="2554605" y="143789"/>
                </a:cubicBezTo>
                <a:cubicBezTo>
                  <a:pt x="2531745" y="143789"/>
                  <a:pt x="2514600" y="151308"/>
                  <a:pt x="2503170" y="165405"/>
                </a:cubicBezTo>
                <a:cubicBezTo>
                  <a:pt x="2491740" y="182321"/>
                  <a:pt x="2486025" y="203937"/>
                  <a:pt x="2486025" y="232131"/>
                </a:cubicBezTo>
                <a:close/>
                <a:moveTo>
                  <a:pt x="2727008" y="0"/>
                </a:moveTo>
                <a:lnTo>
                  <a:pt x="2727008" y="145669"/>
                </a:lnTo>
                <a:cubicBezTo>
                  <a:pt x="2736533" y="133452"/>
                  <a:pt x="2747963" y="124054"/>
                  <a:pt x="2760345" y="118415"/>
                </a:cubicBezTo>
                <a:cubicBezTo>
                  <a:pt x="2772728" y="112776"/>
                  <a:pt x="2787015" y="109957"/>
                  <a:pt x="2802255" y="109957"/>
                </a:cubicBezTo>
                <a:cubicBezTo>
                  <a:pt x="2827973" y="109957"/>
                  <a:pt x="2847975" y="117475"/>
                  <a:pt x="2861310" y="132512"/>
                </a:cubicBezTo>
                <a:cubicBezTo>
                  <a:pt x="2874645" y="147549"/>
                  <a:pt x="2882265" y="170104"/>
                  <a:pt x="2882265" y="198298"/>
                </a:cubicBezTo>
                <a:lnTo>
                  <a:pt x="2882265" y="348666"/>
                </a:lnTo>
                <a:lnTo>
                  <a:pt x="2839403" y="348666"/>
                </a:lnTo>
                <a:lnTo>
                  <a:pt x="2839403" y="202997"/>
                </a:lnTo>
                <a:cubicBezTo>
                  <a:pt x="2839403" y="165405"/>
                  <a:pt x="2824163" y="145669"/>
                  <a:pt x="2793683" y="145669"/>
                </a:cubicBezTo>
                <a:cubicBezTo>
                  <a:pt x="2781300" y="145669"/>
                  <a:pt x="2768918" y="148488"/>
                  <a:pt x="2757488" y="155067"/>
                </a:cubicBezTo>
                <a:cubicBezTo>
                  <a:pt x="2746058" y="160706"/>
                  <a:pt x="2735580" y="170104"/>
                  <a:pt x="2727008" y="181381"/>
                </a:cubicBezTo>
                <a:lnTo>
                  <a:pt x="2727008" y="348666"/>
                </a:lnTo>
                <a:lnTo>
                  <a:pt x="2684145" y="348666"/>
                </a:lnTo>
                <a:lnTo>
                  <a:pt x="2684145" y="10338"/>
                </a:lnTo>
                <a:lnTo>
                  <a:pt x="2727008" y="0"/>
                </a:lnTo>
                <a:close/>
                <a:moveTo>
                  <a:pt x="2988945" y="111836"/>
                </a:moveTo>
                <a:lnTo>
                  <a:pt x="2988945" y="148488"/>
                </a:lnTo>
                <a:cubicBezTo>
                  <a:pt x="3008948" y="122174"/>
                  <a:pt x="3034665" y="109017"/>
                  <a:pt x="3066098" y="109017"/>
                </a:cubicBezTo>
                <a:cubicBezTo>
                  <a:pt x="3091815" y="109017"/>
                  <a:pt x="3111818" y="116535"/>
                  <a:pt x="3125153" y="131572"/>
                </a:cubicBezTo>
                <a:cubicBezTo>
                  <a:pt x="3138488" y="146609"/>
                  <a:pt x="3146108" y="169164"/>
                  <a:pt x="3146108" y="197358"/>
                </a:cubicBezTo>
                <a:lnTo>
                  <a:pt x="3146108" y="347726"/>
                </a:lnTo>
                <a:lnTo>
                  <a:pt x="3103245" y="347726"/>
                </a:lnTo>
                <a:lnTo>
                  <a:pt x="3103245" y="202997"/>
                </a:lnTo>
                <a:cubicBezTo>
                  <a:pt x="3103245" y="165405"/>
                  <a:pt x="3088005" y="145669"/>
                  <a:pt x="3057525" y="145669"/>
                </a:cubicBezTo>
                <a:cubicBezTo>
                  <a:pt x="3045143" y="145669"/>
                  <a:pt x="3032760" y="148488"/>
                  <a:pt x="3021330" y="155067"/>
                </a:cubicBezTo>
                <a:cubicBezTo>
                  <a:pt x="3009900" y="160706"/>
                  <a:pt x="2999423" y="170104"/>
                  <a:pt x="2990850" y="181381"/>
                </a:cubicBezTo>
                <a:lnTo>
                  <a:pt x="2990850" y="348666"/>
                </a:lnTo>
                <a:lnTo>
                  <a:pt x="2947988" y="348666"/>
                </a:lnTo>
                <a:lnTo>
                  <a:pt x="2947988" y="120294"/>
                </a:lnTo>
                <a:lnTo>
                  <a:pt x="2988945" y="111836"/>
                </a:lnTo>
                <a:close/>
                <a:moveTo>
                  <a:pt x="3410903" y="231191"/>
                </a:moveTo>
                <a:cubicBezTo>
                  <a:pt x="3410903" y="270662"/>
                  <a:pt x="3401378" y="300736"/>
                  <a:pt x="3382328" y="321412"/>
                </a:cubicBezTo>
                <a:cubicBezTo>
                  <a:pt x="3363278" y="342087"/>
                  <a:pt x="3336608" y="352425"/>
                  <a:pt x="3300413" y="352425"/>
                </a:cubicBezTo>
                <a:cubicBezTo>
                  <a:pt x="3265170" y="352425"/>
                  <a:pt x="3237548" y="342087"/>
                  <a:pt x="3219450" y="321412"/>
                </a:cubicBezTo>
                <a:cubicBezTo>
                  <a:pt x="3201353" y="300736"/>
                  <a:pt x="3191828" y="270662"/>
                  <a:pt x="3191828" y="230251"/>
                </a:cubicBezTo>
                <a:cubicBezTo>
                  <a:pt x="3191828" y="190779"/>
                  <a:pt x="3201353" y="160706"/>
                  <a:pt x="3220403" y="140030"/>
                </a:cubicBezTo>
                <a:cubicBezTo>
                  <a:pt x="3239453" y="119355"/>
                  <a:pt x="3266123" y="109017"/>
                  <a:pt x="3302318" y="109017"/>
                </a:cubicBezTo>
                <a:cubicBezTo>
                  <a:pt x="3337560" y="109017"/>
                  <a:pt x="3365183" y="119355"/>
                  <a:pt x="3383280" y="140030"/>
                </a:cubicBezTo>
                <a:cubicBezTo>
                  <a:pt x="3402330" y="160706"/>
                  <a:pt x="3410903" y="190779"/>
                  <a:pt x="3410903" y="231191"/>
                </a:cubicBezTo>
                <a:close/>
                <a:moveTo>
                  <a:pt x="3236595" y="231191"/>
                </a:moveTo>
                <a:cubicBezTo>
                  <a:pt x="3236595" y="288519"/>
                  <a:pt x="3258503" y="317652"/>
                  <a:pt x="3301365" y="317652"/>
                </a:cubicBezTo>
                <a:cubicBezTo>
                  <a:pt x="3345180" y="317652"/>
                  <a:pt x="3367088" y="288519"/>
                  <a:pt x="3367088" y="231191"/>
                </a:cubicBezTo>
                <a:cubicBezTo>
                  <a:pt x="3367088" y="173863"/>
                  <a:pt x="3345180" y="145669"/>
                  <a:pt x="3302318" y="145669"/>
                </a:cubicBezTo>
                <a:cubicBezTo>
                  <a:pt x="3258503" y="145669"/>
                  <a:pt x="3236595" y="173863"/>
                  <a:pt x="3236595" y="231191"/>
                </a:cubicBezTo>
                <a:close/>
                <a:moveTo>
                  <a:pt x="3503295" y="348666"/>
                </a:moveTo>
                <a:lnTo>
                  <a:pt x="3460433" y="348666"/>
                </a:lnTo>
                <a:lnTo>
                  <a:pt x="3460433" y="10338"/>
                </a:lnTo>
                <a:lnTo>
                  <a:pt x="3503295" y="940"/>
                </a:lnTo>
                <a:lnTo>
                  <a:pt x="3503295" y="348666"/>
                </a:lnTo>
                <a:close/>
                <a:moveTo>
                  <a:pt x="3770948" y="231191"/>
                </a:moveTo>
                <a:cubicBezTo>
                  <a:pt x="3770948" y="270662"/>
                  <a:pt x="3761423" y="300736"/>
                  <a:pt x="3742373" y="321412"/>
                </a:cubicBezTo>
                <a:cubicBezTo>
                  <a:pt x="3723323" y="342087"/>
                  <a:pt x="3696653" y="352425"/>
                  <a:pt x="3660458" y="352425"/>
                </a:cubicBezTo>
                <a:cubicBezTo>
                  <a:pt x="3625215" y="352425"/>
                  <a:pt x="3597593" y="342087"/>
                  <a:pt x="3579495" y="321412"/>
                </a:cubicBezTo>
                <a:cubicBezTo>
                  <a:pt x="3561398" y="300736"/>
                  <a:pt x="3551873" y="270662"/>
                  <a:pt x="3551873" y="230251"/>
                </a:cubicBezTo>
                <a:cubicBezTo>
                  <a:pt x="3551873" y="190779"/>
                  <a:pt x="3561398" y="160706"/>
                  <a:pt x="3580448" y="140030"/>
                </a:cubicBezTo>
                <a:cubicBezTo>
                  <a:pt x="3599498" y="119355"/>
                  <a:pt x="3626168" y="109017"/>
                  <a:pt x="3662363" y="109017"/>
                </a:cubicBezTo>
                <a:cubicBezTo>
                  <a:pt x="3697605" y="109017"/>
                  <a:pt x="3725228" y="119355"/>
                  <a:pt x="3743325" y="140030"/>
                </a:cubicBezTo>
                <a:cubicBezTo>
                  <a:pt x="3761423" y="160706"/>
                  <a:pt x="3770948" y="190779"/>
                  <a:pt x="3770948" y="231191"/>
                </a:cubicBezTo>
                <a:close/>
                <a:moveTo>
                  <a:pt x="3596640" y="231191"/>
                </a:moveTo>
                <a:cubicBezTo>
                  <a:pt x="3596640" y="288519"/>
                  <a:pt x="3618548" y="317652"/>
                  <a:pt x="3661410" y="317652"/>
                </a:cubicBezTo>
                <a:cubicBezTo>
                  <a:pt x="3705225" y="317652"/>
                  <a:pt x="3727133" y="288519"/>
                  <a:pt x="3727133" y="231191"/>
                </a:cubicBezTo>
                <a:cubicBezTo>
                  <a:pt x="3727133" y="173863"/>
                  <a:pt x="3705225" y="145669"/>
                  <a:pt x="3662363" y="145669"/>
                </a:cubicBezTo>
                <a:cubicBezTo>
                  <a:pt x="3618548" y="145669"/>
                  <a:pt x="3596640" y="173863"/>
                  <a:pt x="3596640" y="231191"/>
                </a:cubicBezTo>
                <a:close/>
                <a:moveTo>
                  <a:pt x="3916680" y="109017"/>
                </a:moveTo>
                <a:cubicBezTo>
                  <a:pt x="3930968" y="109017"/>
                  <a:pt x="3944303" y="111836"/>
                  <a:pt x="3956685" y="117475"/>
                </a:cubicBezTo>
                <a:cubicBezTo>
                  <a:pt x="3969068" y="123114"/>
                  <a:pt x="3979545" y="130632"/>
                  <a:pt x="3987165" y="140970"/>
                </a:cubicBezTo>
                <a:lnTo>
                  <a:pt x="3989070" y="119355"/>
                </a:lnTo>
                <a:lnTo>
                  <a:pt x="4025265" y="110896"/>
                </a:lnTo>
                <a:lnTo>
                  <a:pt x="4025265" y="343967"/>
                </a:lnTo>
                <a:cubicBezTo>
                  <a:pt x="4025265" y="377800"/>
                  <a:pt x="4015740" y="404114"/>
                  <a:pt x="3996690" y="423850"/>
                </a:cubicBezTo>
                <a:cubicBezTo>
                  <a:pt x="3977640" y="442646"/>
                  <a:pt x="3950970" y="452984"/>
                  <a:pt x="3916680" y="452984"/>
                </a:cubicBezTo>
                <a:cubicBezTo>
                  <a:pt x="3901440" y="452984"/>
                  <a:pt x="3887153" y="451104"/>
                  <a:pt x="3871913" y="446405"/>
                </a:cubicBezTo>
                <a:cubicBezTo>
                  <a:pt x="3857625" y="442646"/>
                  <a:pt x="3844290" y="436067"/>
                  <a:pt x="3831908" y="428549"/>
                </a:cubicBezTo>
                <a:lnTo>
                  <a:pt x="3831908" y="386258"/>
                </a:lnTo>
                <a:cubicBezTo>
                  <a:pt x="3843338" y="395656"/>
                  <a:pt x="3855720" y="403174"/>
                  <a:pt x="3870008" y="408813"/>
                </a:cubicBezTo>
                <a:cubicBezTo>
                  <a:pt x="3884295" y="413512"/>
                  <a:pt x="3898583" y="416331"/>
                  <a:pt x="3912870" y="416331"/>
                </a:cubicBezTo>
                <a:cubicBezTo>
                  <a:pt x="3934778" y="416331"/>
                  <a:pt x="3951923" y="409753"/>
                  <a:pt x="3964305" y="397535"/>
                </a:cubicBezTo>
                <a:cubicBezTo>
                  <a:pt x="3976688" y="384378"/>
                  <a:pt x="3982403" y="366522"/>
                  <a:pt x="3982403" y="343967"/>
                </a:cubicBezTo>
                <a:lnTo>
                  <a:pt x="3982403" y="315773"/>
                </a:lnTo>
                <a:cubicBezTo>
                  <a:pt x="3964305" y="337388"/>
                  <a:pt x="3940493" y="347726"/>
                  <a:pt x="3910965" y="347726"/>
                </a:cubicBezTo>
                <a:cubicBezTo>
                  <a:pt x="3880485" y="347726"/>
                  <a:pt x="3856673" y="337388"/>
                  <a:pt x="3839528" y="317652"/>
                </a:cubicBezTo>
                <a:cubicBezTo>
                  <a:pt x="3822383" y="296977"/>
                  <a:pt x="3813810" y="268783"/>
                  <a:pt x="3813810" y="232131"/>
                </a:cubicBezTo>
                <a:cubicBezTo>
                  <a:pt x="3813810" y="193599"/>
                  <a:pt x="3822383" y="163525"/>
                  <a:pt x="3840480" y="141910"/>
                </a:cubicBezTo>
                <a:cubicBezTo>
                  <a:pt x="3859530" y="120294"/>
                  <a:pt x="3884295" y="109017"/>
                  <a:pt x="3916680" y="109017"/>
                </a:cubicBezTo>
                <a:close/>
                <a:moveTo>
                  <a:pt x="3921443" y="311074"/>
                </a:moveTo>
                <a:cubicBezTo>
                  <a:pt x="3933825" y="311074"/>
                  <a:pt x="3944303" y="308254"/>
                  <a:pt x="3955733" y="303555"/>
                </a:cubicBezTo>
                <a:cubicBezTo>
                  <a:pt x="3966210" y="298856"/>
                  <a:pt x="3975735" y="291338"/>
                  <a:pt x="3983355" y="281940"/>
                </a:cubicBezTo>
                <a:lnTo>
                  <a:pt x="3983355" y="171044"/>
                </a:lnTo>
                <a:cubicBezTo>
                  <a:pt x="3968115" y="155067"/>
                  <a:pt x="3949065" y="146609"/>
                  <a:pt x="3927158" y="146609"/>
                </a:cubicBezTo>
                <a:cubicBezTo>
                  <a:pt x="3904298" y="146609"/>
                  <a:pt x="3888105" y="154127"/>
                  <a:pt x="3876675" y="168224"/>
                </a:cubicBezTo>
                <a:cubicBezTo>
                  <a:pt x="3865245" y="182321"/>
                  <a:pt x="3859530" y="202997"/>
                  <a:pt x="3859530" y="230251"/>
                </a:cubicBezTo>
                <a:cubicBezTo>
                  <a:pt x="3859530" y="256565"/>
                  <a:pt x="3865245" y="277241"/>
                  <a:pt x="3875723" y="291338"/>
                </a:cubicBezTo>
                <a:cubicBezTo>
                  <a:pt x="3885248" y="304495"/>
                  <a:pt x="3900488" y="311074"/>
                  <a:pt x="3921443" y="311074"/>
                </a:cubicBezTo>
                <a:close/>
                <a:moveTo>
                  <a:pt x="4119563" y="113716"/>
                </a:moveTo>
                <a:lnTo>
                  <a:pt x="4189095" y="287579"/>
                </a:lnTo>
                <a:lnTo>
                  <a:pt x="4248150" y="113716"/>
                </a:lnTo>
                <a:lnTo>
                  <a:pt x="4292918" y="113716"/>
                </a:lnTo>
                <a:lnTo>
                  <a:pt x="4193858" y="370281"/>
                </a:lnTo>
                <a:cubicBezTo>
                  <a:pt x="4187190" y="389077"/>
                  <a:pt x="4178618" y="405054"/>
                  <a:pt x="4170045" y="417271"/>
                </a:cubicBezTo>
                <a:cubicBezTo>
                  <a:pt x="4161473" y="429489"/>
                  <a:pt x="4151948" y="438887"/>
                  <a:pt x="4140518" y="444525"/>
                </a:cubicBezTo>
                <a:cubicBezTo>
                  <a:pt x="4130040" y="450164"/>
                  <a:pt x="4116705" y="452984"/>
                  <a:pt x="4102418" y="452984"/>
                </a:cubicBezTo>
                <a:cubicBezTo>
                  <a:pt x="4091940" y="452984"/>
                  <a:pt x="4081463" y="451104"/>
                  <a:pt x="4071938" y="448285"/>
                </a:cubicBezTo>
                <a:lnTo>
                  <a:pt x="4071938" y="411632"/>
                </a:lnTo>
                <a:cubicBezTo>
                  <a:pt x="4081463" y="415392"/>
                  <a:pt x="4090035" y="417271"/>
                  <a:pt x="4099560" y="417271"/>
                </a:cubicBezTo>
                <a:cubicBezTo>
                  <a:pt x="4112895" y="417271"/>
                  <a:pt x="4124325" y="412572"/>
                  <a:pt x="4132898" y="402234"/>
                </a:cubicBezTo>
                <a:cubicBezTo>
                  <a:pt x="4142423" y="392836"/>
                  <a:pt x="4150995" y="375920"/>
                  <a:pt x="4160520" y="353365"/>
                </a:cubicBezTo>
                <a:lnTo>
                  <a:pt x="4168140" y="334569"/>
                </a:lnTo>
                <a:lnTo>
                  <a:pt x="4071938" y="113716"/>
                </a:lnTo>
                <a:lnTo>
                  <a:pt x="4119563" y="113716"/>
                </a:lnTo>
                <a:close/>
                <a:moveTo>
                  <a:pt x="4287203" y="411632"/>
                </a:moveTo>
                <a:cubicBezTo>
                  <a:pt x="4308158" y="387198"/>
                  <a:pt x="4321493" y="364642"/>
                  <a:pt x="4326255" y="344907"/>
                </a:cubicBezTo>
                <a:cubicBezTo>
                  <a:pt x="4319588" y="344907"/>
                  <a:pt x="4313873" y="342087"/>
                  <a:pt x="4309110" y="337388"/>
                </a:cubicBezTo>
                <a:cubicBezTo>
                  <a:pt x="4304348" y="332689"/>
                  <a:pt x="4302443" y="326111"/>
                  <a:pt x="4302443" y="318592"/>
                </a:cubicBezTo>
                <a:cubicBezTo>
                  <a:pt x="4302443" y="311074"/>
                  <a:pt x="4305300" y="304495"/>
                  <a:pt x="4310063" y="299796"/>
                </a:cubicBezTo>
                <a:cubicBezTo>
                  <a:pt x="4314825" y="295097"/>
                  <a:pt x="4322445" y="292278"/>
                  <a:pt x="4331018" y="292278"/>
                </a:cubicBezTo>
                <a:cubicBezTo>
                  <a:pt x="4341495" y="292278"/>
                  <a:pt x="4349115" y="295097"/>
                  <a:pt x="4354830" y="301676"/>
                </a:cubicBezTo>
                <a:cubicBezTo>
                  <a:pt x="4360545" y="307315"/>
                  <a:pt x="4363403" y="315773"/>
                  <a:pt x="4363403" y="327050"/>
                </a:cubicBezTo>
                <a:cubicBezTo>
                  <a:pt x="4363403" y="340208"/>
                  <a:pt x="4359593" y="354305"/>
                  <a:pt x="4351973" y="371221"/>
                </a:cubicBezTo>
                <a:cubicBezTo>
                  <a:pt x="4344353" y="387198"/>
                  <a:pt x="4335780" y="401295"/>
                  <a:pt x="4324350" y="411632"/>
                </a:cubicBezTo>
                <a:lnTo>
                  <a:pt x="4287203" y="411632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22A7B98F-7160-D945-9022-2F276A42605A}"/>
              </a:ext>
            </a:extLst>
          </p:cNvPr>
          <p:cNvSpPr/>
          <p:nvPr/>
        </p:nvSpPr>
        <p:spPr>
          <a:xfrm>
            <a:off x="6948658" y="4213722"/>
            <a:ext cx="1707659" cy="330129"/>
          </a:xfrm>
          <a:custGeom>
            <a:avLst/>
            <a:gdLst>
              <a:gd name="connsiteX0" fmla="*/ 103822 w 2343149"/>
              <a:gd name="connsiteY0" fmla="*/ 109017 h 452983"/>
              <a:gd name="connsiteX1" fmla="*/ 140017 w 2343149"/>
              <a:gd name="connsiteY1" fmla="*/ 115595 h 452983"/>
              <a:gd name="connsiteX2" fmla="*/ 168592 w 2343149"/>
              <a:gd name="connsiteY2" fmla="*/ 133452 h 452983"/>
              <a:gd name="connsiteX3" fmla="*/ 168592 w 2343149"/>
              <a:gd name="connsiteY3" fmla="*/ 9398 h 452983"/>
              <a:gd name="connsiteX4" fmla="*/ 211455 w 2343149"/>
              <a:gd name="connsiteY4" fmla="*/ 0 h 452983"/>
              <a:gd name="connsiteX5" fmla="*/ 211455 w 2343149"/>
              <a:gd name="connsiteY5" fmla="*/ 347726 h 452983"/>
              <a:gd name="connsiteX6" fmla="*/ 170497 w 2343149"/>
              <a:gd name="connsiteY6" fmla="*/ 347726 h 452983"/>
              <a:gd name="connsiteX7" fmla="*/ 170497 w 2343149"/>
              <a:gd name="connsiteY7" fmla="*/ 317652 h 452983"/>
              <a:gd name="connsiteX8" fmla="*/ 97155 w 2343149"/>
              <a:gd name="connsiteY8" fmla="*/ 352425 h 452983"/>
              <a:gd name="connsiteX9" fmla="*/ 25717 w 2343149"/>
              <a:gd name="connsiteY9" fmla="*/ 321412 h 452983"/>
              <a:gd name="connsiteX10" fmla="*/ 0 w 2343149"/>
              <a:gd name="connsiteY10" fmla="*/ 234010 h 452983"/>
              <a:gd name="connsiteX11" fmla="*/ 27622 w 2343149"/>
              <a:gd name="connsiteY11" fmla="*/ 141910 h 452983"/>
              <a:gd name="connsiteX12" fmla="*/ 103822 w 2343149"/>
              <a:gd name="connsiteY12" fmla="*/ 109017 h 452983"/>
              <a:gd name="connsiteX13" fmla="*/ 107632 w 2343149"/>
              <a:gd name="connsiteY13" fmla="*/ 315773 h 452983"/>
              <a:gd name="connsiteX14" fmla="*/ 141922 w 2343149"/>
              <a:gd name="connsiteY14" fmla="*/ 308254 h 452983"/>
              <a:gd name="connsiteX15" fmla="*/ 169545 w 2343149"/>
              <a:gd name="connsiteY15" fmla="*/ 286639 h 452983"/>
              <a:gd name="connsiteX16" fmla="*/ 169545 w 2343149"/>
              <a:gd name="connsiteY16" fmla="*/ 167284 h 452983"/>
              <a:gd name="connsiteX17" fmla="*/ 113347 w 2343149"/>
              <a:gd name="connsiteY17" fmla="*/ 146609 h 452983"/>
              <a:gd name="connsiteX18" fmla="*/ 61913 w 2343149"/>
              <a:gd name="connsiteY18" fmla="*/ 168224 h 452983"/>
              <a:gd name="connsiteX19" fmla="*/ 44767 w 2343149"/>
              <a:gd name="connsiteY19" fmla="*/ 232131 h 452983"/>
              <a:gd name="connsiteX20" fmla="*/ 60960 w 2343149"/>
              <a:gd name="connsiteY20" fmla="*/ 295097 h 452983"/>
              <a:gd name="connsiteX21" fmla="*/ 107632 w 2343149"/>
              <a:gd name="connsiteY21" fmla="*/ 315773 h 452983"/>
              <a:gd name="connsiteX22" fmla="*/ 478155 w 2343149"/>
              <a:gd name="connsiteY22" fmla="*/ 231191 h 452983"/>
              <a:gd name="connsiteX23" fmla="*/ 449580 w 2343149"/>
              <a:gd name="connsiteY23" fmla="*/ 321412 h 452983"/>
              <a:gd name="connsiteX24" fmla="*/ 367665 w 2343149"/>
              <a:gd name="connsiteY24" fmla="*/ 352425 h 452983"/>
              <a:gd name="connsiteX25" fmla="*/ 286703 w 2343149"/>
              <a:gd name="connsiteY25" fmla="*/ 321412 h 452983"/>
              <a:gd name="connsiteX26" fmla="*/ 259080 w 2343149"/>
              <a:gd name="connsiteY26" fmla="*/ 230251 h 452983"/>
              <a:gd name="connsiteX27" fmla="*/ 287655 w 2343149"/>
              <a:gd name="connsiteY27" fmla="*/ 140030 h 452983"/>
              <a:gd name="connsiteX28" fmla="*/ 369570 w 2343149"/>
              <a:gd name="connsiteY28" fmla="*/ 109017 h 452983"/>
              <a:gd name="connsiteX29" fmla="*/ 450533 w 2343149"/>
              <a:gd name="connsiteY29" fmla="*/ 140030 h 452983"/>
              <a:gd name="connsiteX30" fmla="*/ 478155 w 2343149"/>
              <a:gd name="connsiteY30" fmla="*/ 231191 h 452983"/>
              <a:gd name="connsiteX31" fmla="*/ 303847 w 2343149"/>
              <a:gd name="connsiteY31" fmla="*/ 231191 h 452983"/>
              <a:gd name="connsiteX32" fmla="*/ 368617 w 2343149"/>
              <a:gd name="connsiteY32" fmla="*/ 317652 h 452983"/>
              <a:gd name="connsiteX33" fmla="*/ 434340 w 2343149"/>
              <a:gd name="connsiteY33" fmla="*/ 231191 h 452983"/>
              <a:gd name="connsiteX34" fmla="*/ 369570 w 2343149"/>
              <a:gd name="connsiteY34" fmla="*/ 145669 h 452983"/>
              <a:gd name="connsiteX35" fmla="*/ 303847 w 2343149"/>
              <a:gd name="connsiteY35" fmla="*/ 231191 h 452983"/>
              <a:gd name="connsiteX36" fmla="*/ 567690 w 2343149"/>
              <a:gd name="connsiteY36" fmla="*/ 111836 h 452983"/>
              <a:gd name="connsiteX37" fmla="*/ 567690 w 2343149"/>
              <a:gd name="connsiteY37" fmla="*/ 148488 h 452983"/>
              <a:gd name="connsiteX38" fmla="*/ 644842 w 2343149"/>
              <a:gd name="connsiteY38" fmla="*/ 109017 h 452983"/>
              <a:gd name="connsiteX39" fmla="*/ 703897 w 2343149"/>
              <a:gd name="connsiteY39" fmla="*/ 131572 h 452983"/>
              <a:gd name="connsiteX40" fmla="*/ 724853 w 2343149"/>
              <a:gd name="connsiteY40" fmla="*/ 197358 h 452983"/>
              <a:gd name="connsiteX41" fmla="*/ 724853 w 2343149"/>
              <a:gd name="connsiteY41" fmla="*/ 347726 h 452983"/>
              <a:gd name="connsiteX42" fmla="*/ 681990 w 2343149"/>
              <a:gd name="connsiteY42" fmla="*/ 347726 h 452983"/>
              <a:gd name="connsiteX43" fmla="*/ 681990 w 2343149"/>
              <a:gd name="connsiteY43" fmla="*/ 202997 h 452983"/>
              <a:gd name="connsiteX44" fmla="*/ 636270 w 2343149"/>
              <a:gd name="connsiteY44" fmla="*/ 145669 h 452983"/>
              <a:gd name="connsiteX45" fmla="*/ 600075 w 2343149"/>
              <a:gd name="connsiteY45" fmla="*/ 155067 h 452983"/>
              <a:gd name="connsiteX46" fmla="*/ 569595 w 2343149"/>
              <a:gd name="connsiteY46" fmla="*/ 181381 h 452983"/>
              <a:gd name="connsiteX47" fmla="*/ 569595 w 2343149"/>
              <a:gd name="connsiteY47" fmla="*/ 348666 h 452983"/>
              <a:gd name="connsiteX48" fmla="*/ 526733 w 2343149"/>
              <a:gd name="connsiteY48" fmla="*/ 348666 h 452983"/>
              <a:gd name="connsiteX49" fmla="*/ 526733 w 2343149"/>
              <a:gd name="connsiteY49" fmla="*/ 120294 h 452983"/>
              <a:gd name="connsiteX50" fmla="*/ 567690 w 2343149"/>
              <a:gd name="connsiteY50" fmla="*/ 111836 h 452983"/>
              <a:gd name="connsiteX51" fmla="*/ 821055 w 2343149"/>
              <a:gd name="connsiteY51" fmla="*/ 237769 h 452983"/>
              <a:gd name="connsiteX52" fmla="*/ 841058 w 2343149"/>
              <a:gd name="connsiteY52" fmla="*/ 297917 h 452983"/>
              <a:gd name="connsiteX53" fmla="*/ 895350 w 2343149"/>
              <a:gd name="connsiteY53" fmla="*/ 316713 h 452983"/>
              <a:gd name="connsiteX54" fmla="*/ 970597 w 2343149"/>
              <a:gd name="connsiteY54" fmla="*/ 288519 h 452983"/>
              <a:gd name="connsiteX55" fmla="*/ 970597 w 2343149"/>
              <a:gd name="connsiteY55" fmla="*/ 330810 h 452983"/>
              <a:gd name="connsiteX56" fmla="*/ 890587 w 2343149"/>
              <a:gd name="connsiteY56" fmla="*/ 352425 h 452983"/>
              <a:gd name="connsiteX57" fmla="*/ 807720 w 2343149"/>
              <a:gd name="connsiteY57" fmla="*/ 322351 h 452983"/>
              <a:gd name="connsiteX58" fmla="*/ 779145 w 2343149"/>
              <a:gd name="connsiteY58" fmla="*/ 233070 h 452983"/>
              <a:gd name="connsiteX59" fmla="*/ 806767 w 2343149"/>
              <a:gd name="connsiteY59" fmla="*/ 141910 h 452983"/>
              <a:gd name="connsiteX60" fmla="*/ 885825 w 2343149"/>
              <a:gd name="connsiteY60" fmla="*/ 109957 h 452983"/>
              <a:gd name="connsiteX61" fmla="*/ 957262 w 2343149"/>
              <a:gd name="connsiteY61" fmla="*/ 138151 h 452983"/>
              <a:gd name="connsiteX62" fmla="*/ 981075 w 2343149"/>
              <a:gd name="connsiteY62" fmla="*/ 221793 h 452983"/>
              <a:gd name="connsiteX63" fmla="*/ 981075 w 2343149"/>
              <a:gd name="connsiteY63" fmla="*/ 237769 h 452983"/>
              <a:gd name="connsiteX64" fmla="*/ 821055 w 2343149"/>
              <a:gd name="connsiteY64" fmla="*/ 237769 h 452983"/>
              <a:gd name="connsiteX65" fmla="*/ 884872 w 2343149"/>
              <a:gd name="connsiteY65" fmla="*/ 142850 h 452983"/>
              <a:gd name="connsiteX66" fmla="*/ 822008 w 2343149"/>
              <a:gd name="connsiteY66" fmla="*/ 206756 h 452983"/>
              <a:gd name="connsiteX67" fmla="*/ 940117 w 2343149"/>
              <a:gd name="connsiteY67" fmla="*/ 206756 h 452983"/>
              <a:gd name="connsiteX68" fmla="*/ 924878 w 2343149"/>
              <a:gd name="connsiteY68" fmla="*/ 157886 h 452983"/>
              <a:gd name="connsiteX69" fmla="*/ 884872 w 2343149"/>
              <a:gd name="connsiteY69" fmla="*/ 142850 h 452983"/>
              <a:gd name="connsiteX70" fmla="*/ 1151573 w 2343149"/>
              <a:gd name="connsiteY70" fmla="*/ 120294 h 452983"/>
              <a:gd name="connsiteX71" fmla="*/ 1191578 w 2343149"/>
              <a:gd name="connsiteY71" fmla="*/ 110896 h 452983"/>
              <a:gd name="connsiteX72" fmla="*/ 1191578 w 2343149"/>
              <a:gd name="connsiteY72" fmla="*/ 153187 h 452983"/>
              <a:gd name="connsiteX73" fmla="*/ 1263015 w 2343149"/>
              <a:gd name="connsiteY73" fmla="*/ 110896 h 452983"/>
              <a:gd name="connsiteX74" fmla="*/ 1288733 w 2343149"/>
              <a:gd name="connsiteY74" fmla="*/ 115595 h 452983"/>
              <a:gd name="connsiteX75" fmla="*/ 1288733 w 2343149"/>
              <a:gd name="connsiteY75" fmla="*/ 156947 h 452983"/>
              <a:gd name="connsiteX76" fmla="*/ 1258253 w 2343149"/>
              <a:gd name="connsiteY76" fmla="*/ 150368 h 452983"/>
              <a:gd name="connsiteX77" fmla="*/ 1222058 w 2343149"/>
              <a:gd name="connsiteY77" fmla="*/ 160706 h 452983"/>
              <a:gd name="connsiteX78" fmla="*/ 1193483 w 2343149"/>
              <a:gd name="connsiteY78" fmla="*/ 191719 h 452983"/>
              <a:gd name="connsiteX79" fmla="*/ 1193483 w 2343149"/>
              <a:gd name="connsiteY79" fmla="*/ 347726 h 452983"/>
              <a:gd name="connsiteX80" fmla="*/ 1151573 w 2343149"/>
              <a:gd name="connsiteY80" fmla="*/ 347726 h 452983"/>
              <a:gd name="connsiteX81" fmla="*/ 1151573 w 2343149"/>
              <a:gd name="connsiteY81" fmla="*/ 120294 h 452983"/>
              <a:gd name="connsiteX82" fmla="*/ 1363980 w 2343149"/>
              <a:gd name="connsiteY82" fmla="*/ 74244 h 452983"/>
              <a:gd name="connsiteX83" fmla="*/ 1343978 w 2343149"/>
              <a:gd name="connsiteY83" fmla="*/ 67666 h 452983"/>
              <a:gd name="connsiteX84" fmla="*/ 1336358 w 2343149"/>
              <a:gd name="connsiteY84" fmla="*/ 48870 h 452983"/>
              <a:gd name="connsiteX85" fmla="*/ 1343978 w 2343149"/>
              <a:gd name="connsiteY85" fmla="*/ 30074 h 452983"/>
              <a:gd name="connsiteX86" fmla="*/ 1363980 w 2343149"/>
              <a:gd name="connsiteY86" fmla="*/ 22555 h 452983"/>
              <a:gd name="connsiteX87" fmla="*/ 1383983 w 2343149"/>
              <a:gd name="connsiteY87" fmla="*/ 30074 h 452983"/>
              <a:gd name="connsiteX88" fmla="*/ 1391603 w 2343149"/>
              <a:gd name="connsiteY88" fmla="*/ 48870 h 452983"/>
              <a:gd name="connsiteX89" fmla="*/ 1383983 w 2343149"/>
              <a:gd name="connsiteY89" fmla="*/ 67666 h 452983"/>
              <a:gd name="connsiteX90" fmla="*/ 1363980 w 2343149"/>
              <a:gd name="connsiteY90" fmla="*/ 74244 h 452983"/>
              <a:gd name="connsiteX91" fmla="*/ 1342073 w 2343149"/>
              <a:gd name="connsiteY91" fmla="*/ 121234 h 452983"/>
              <a:gd name="connsiteX92" fmla="*/ 1384935 w 2343149"/>
              <a:gd name="connsiteY92" fmla="*/ 111836 h 452983"/>
              <a:gd name="connsiteX93" fmla="*/ 1384935 w 2343149"/>
              <a:gd name="connsiteY93" fmla="*/ 348666 h 452983"/>
              <a:gd name="connsiteX94" fmla="*/ 1342073 w 2343149"/>
              <a:gd name="connsiteY94" fmla="*/ 348666 h 452983"/>
              <a:gd name="connsiteX95" fmla="*/ 1342073 w 2343149"/>
              <a:gd name="connsiteY95" fmla="*/ 121234 h 452983"/>
              <a:gd name="connsiteX96" fmla="*/ 1543050 w 2343149"/>
              <a:gd name="connsiteY96" fmla="*/ 109017 h 452983"/>
              <a:gd name="connsiteX97" fmla="*/ 1583055 w 2343149"/>
              <a:gd name="connsiteY97" fmla="*/ 117475 h 452983"/>
              <a:gd name="connsiteX98" fmla="*/ 1613535 w 2343149"/>
              <a:gd name="connsiteY98" fmla="*/ 140970 h 452983"/>
              <a:gd name="connsiteX99" fmla="*/ 1615440 w 2343149"/>
              <a:gd name="connsiteY99" fmla="*/ 119355 h 452983"/>
              <a:gd name="connsiteX100" fmla="*/ 1651635 w 2343149"/>
              <a:gd name="connsiteY100" fmla="*/ 110896 h 452983"/>
              <a:gd name="connsiteX101" fmla="*/ 1651635 w 2343149"/>
              <a:gd name="connsiteY101" fmla="*/ 343967 h 452983"/>
              <a:gd name="connsiteX102" fmla="*/ 1623060 w 2343149"/>
              <a:gd name="connsiteY102" fmla="*/ 423850 h 452983"/>
              <a:gd name="connsiteX103" fmla="*/ 1543050 w 2343149"/>
              <a:gd name="connsiteY103" fmla="*/ 452984 h 452983"/>
              <a:gd name="connsiteX104" fmla="*/ 1498283 w 2343149"/>
              <a:gd name="connsiteY104" fmla="*/ 446405 h 452983"/>
              <a:gd name="connsiteX105" fmla="*/ 1458278 w 2343149"/>
              <a:gd name="connsiteY105" fmla="*/ 428549 h 452983"/>
              <a:gd name="connsiteX106" fmla="*/ 1458278 w 2343149"/>
              <a:gd name="connsiteY106" fmla="*/ 386258 h 452983"/>
              <a:gd name="connsiteX107" fmla="*/ 1496378 w 2343149"/>
              <a:gd name="connsiteY107" fmla="*/ 408813 h 452983"/>
              <a:gd name="connsiteX108" fmla="*/ 1539240 w 2343149"/>
              <a:gd name="connsiteY108" fmla="*/ 416331 h 452983"/>
              <a:gd name="connsiteX109" fmla="*/ 1590675 w 2343149"/>
              <a:gd name="connsiteY109" fmla="*/ 397535 h 452983"/>
              <a:gd name="connsiteX110" fmla="*/ 1608773 w 2343149"/>
              <a:gd name="connsiteY110" fmla="*/ 343967 h 452983"/>
              <a:gd name="connsiteX111" fmla="*/ 1608773 w 2343149"/>
              <a:gd name="connsiteY111" fmla="*/ 315773 h 452983"/>
              <a:gd name="connsiteX112" fmla="*/ 1537335 w 2343149"/>
              <a:gd name="connsiteY112" fmla="*/ 347726 h 452983"/>
              <a:gd name="connsiteX113" fmla="*/ 1465898 w 2343149"/>
              <a:gd name="connsiteY113" fmla="*/ 317652 h 452983"/>
              <a:gd name="connsiteX114" fmla="*/ 1440180 w 2343149"/>
              <a:gd name="connsiteY114" fmla="*/ 232131 h 452983"/>
              <a:gd name="connsiteX115" fmla="*/ 1466850 w 2343149"/>
              <a:gd name="connsiteY115" fmla="*/ 141910 h 452983"/>
              <a:gd name="connsiteX116" fmla="*/ 1543050 w 2343149"/>
              <a:gd name="connsiteY116" fmla="*/ 109017 h 452983"/>
              <a:gd name="connsiteX117" fmla="*/ 1547812 w 2343149"/>
              <a:gd name="connsiteY117" fmla="*/ 311074 h 452983"/>
              <a:gd name="connsiteX118" fmla="*/ 1582103 w 2343149"/>
              <a:gd name="connsiteY118" fmla="*/ 303555 h 452983"/>
              <a:gd name="connsiteX119" fmla="*/ 1609725 w 2343149"/>
              <a:gd name="connsiteY119" fmla="*/ 281940 h 452983"/>
              <a:gd name="connsiteX120" fmla="*/ 1609725 w 2343149"/>
              <a:gd name="connsiteY120" fmla="*/ 171044 h 452983"/>
              <a:gd name="connsiteX121" fmla="*/ 1553528 w 2343149"/>
              <a:gd name="connsiteY121" fmla="*/ 146609 h 452983"/>
              <a:gd name="connsiteX122" fmla="*/ 1503045 w 2343149"/>
              <a:gd name="connsiteY122" fmla="*/ 168224 h 452983"/>
              <a:gd name="connsiteX123" fmla="*/ 1485900 w 2343149"/>
              <a:gd name="connsiteY123" fmla="*/ 230251 h 452983"/>
              <a:gd name="connsiteX124" fmla="*/ 1502092 w 2343149"/>
              <a:gd name="connsiteY124" fmla="*/ 291338 h 452983"/>
              <a:gd name="connsiteX125" fmla="*/ 1547812 w 2343149"/>
              <a:gd name="connsiteY125" fmla="*/ 311074 h 452983"/>
              <a:gd name="connsiteX126" fmla="*/ 1762125 w 2343149"/>
              <a:gd name="connsiteY126" fmla="*/ 0 h 452983"/>
              <a:gd name="connsiteX127" fmla="*/ 1762125 w 2343149"/>
              <a:gd name="connsiteY127" fmla="*/ 145669 h 452983"/>
              <a:gd name="connsiteX128" fmla="*/ 1795462 w 2343149"/>
              <a:gd name="connsiteY128" fmla="*/ 118415 h 452983"/>
              <a:gd name="connsiteX129" fmla="*/ 1837373 w 2343149"/>
              <a:gd name="connsiteY129" fmla="*/ 109957 h 452983"/>
              <a:gd name="connsiteX130" fmla="*/ 1896428 w 2343149"/>
              <a:gd name="connsiteY130" fmla="*/ 132512 h 452983"/>
              <a:gd name="connsiteX131" fmla="*/ 1917383 w 2343149"/>
              <a:gd name="connsiteY131" fmla="*/ 198298 h 452983"/>
              <a:gd name="connsiteX132" fmla="*/ 1917383 w 2343149"/>
              <a:gd name="connsiteY132" fmla="*/ 348666 h 452983"/>
              <a:gd name="connsiteX133" fmla="*/ 1875473 w 2343149"/>
              <a:gd name="connsiteY133" fmla="*/ 348666 h 452983"/>
              <a:gd name="connsiteX134" fmla="*/ 1875473 w 2343149"/>
              <a:gd name="connsiteY134" fmla="*/ 202997 h 452983"/>
              <a:gd name="connsiteX135" fmla="*/ 1829753 w 2343149"/>
              <a:gd name="connsiteY135" fmla="*/ 145669 h 452983"/>
              <a:gd name="connsiteX136" fmla="*/ 1793558 w 2343149"/>
              <a:gd name="connsiteY136" fmla="*/ 155067 h 452983"/>
              <a:gd name="connsiteX137" fmla="*/ 1763078 w 2343149"/>
              <a:gd name="connsiteY137" fmla="*/ 181381 h 452983"/>
              <a:gd name="connsiteX138" fmla="*/ 1763078 w 2343149"/>
              <a:gd name="connsiteY138" fmla="*/ 348666 h 452983"/>
              <a:gd name="connsiteX139" fmla="*/ 1720215 w 2343149"/>
              <a:gd name="connsiteY139" fmla="*/ 348666 h 452983"/>
              <a:gd name="connsiteX140" fmla="*/ 1720215 w 2343149"/>
              <a:gd name="connsiteY140" fmla="*/ 10338 h 452983"/>
              <a:gd name="connsiteX141" fmla="*/ 1762125 w 2343149"/>
              <a:gd name="connsiteY141" fmla="*/ 0 h 452983"/>
              <a:gd name="connsiteX142" fmla="*/ 1958340 w 2343149"/>
              <a:gd name="connsiteY142" fmla="*/ 113716 h 452983"/>
              <a:gd name="connsiteX143" fmla="*/ 2003108 w 2343149"/>
              <a:gd name="connsiteY143" fmla="*/ 113716 h 452983"/>
              <a:gd name="connsiteX144" fmla="*/ 2003108 w 2343149"/>
              <a:gd name="connsiteY144" fmla="*/ 56388 h 452983"/>
              <a:gd name="connsiteX145" fmla="*/ 2045970 w 2343149"/>
              <a:gd name="connsiteY145" fmla="*/ 46990 h 452983"/>
              <a:gd name="connsiteX146" fmla="*/ 2045970 w 2343149"/>
              <a:gd name="connsiteY146" fmla="*/ 114656 h 452983"/>
              <a:gd name="connsiteX147" fmla="*/ 2119312 w 2343149"/>
              <a:gd name="connsiteY147" fmla="*/ 114656 h 452983"/>
              <a:gd name="connsiteX148" fmla="*/ 2119312 w 2343149"/>
              <a:gd name="connsiteY148" fmla="*/ 149428 h 452983"/>
              <a:gd name="connsiteX149" fmla="*/ 2045970 w 2343149"/>
              <a:gd name="connsiteY149" fmla="*/ 149428 h 452983"/>
              <a:gd name="connsiteX150" fmla="*/ 2045970 w 2343149"/>
              <a:gd name="connsiteY150" fmla="*/ 274422 h 452983"/>
              <a:gd name="connsiteX151" fmla="*/ 2053590 w 2343149"/>
              <a:gd name="connsiteY151" fmla="*/ 305435 h 452983"/>
              <a:gd name="connsiteX152" fmla="*/ 2079308 w 2343149"/>
              <a:gd name="connsiteY152" fmla="*/ 315773 h 452983"/>
              <a:gd name="connsiteX153" fmla="*/ 2102167 w 2343149"/>
              <a:gd name="connsiteY153" fmla="*/ 312014 h 452983"/>
              <a:gd name="connsiteX154" fmla="*/ 2121217 w 2343149"/>
              <a:gd name="connsiteY154" fmla="*/ 301676 h 452983"/>
              <a:gd name="connsiteX155" fmla="*/ 2121217 w 2343149"/>
              <a:gd name="connsiteY155" fmla="*/ 341147 h 452983"/>
              <a:gd name="connsiteX156" fmla="*/ 2071687 w 2343149"/>
              <a:gd name="connsiteY156" fmla="*/ 352425 h 452983"/>
              <a:gd name="connsiteX157" fmla="*/ 2003108 w 2343149"/>
              <a:gd name="connsiteY157" fmla="*/ 279121 h 452983"/>
              <a:gd name="connsiteX158" fmla="*/ 2003108 w 2343149"/>
              <a:gd name="connsiteY158" fmla="*/ 149428 h 452983"/>
              <a:gd name="connsiteX159" fmla="*/ 1951673 w 2343149"/>
              <a:gd name="connsiteY159" fmla="*/ 149428 h 452983"/>
              <a:gd name="connsiteX160" fmla="*/ 1958340 w 2343149"/>
              <a:gd name="connsiteY160" fmla="*/ 113716 h 452983"/>
              <a:gd name="connsiteX161" fmla="*/ 2172653 w 2343149"/>
              <a:gd name="connsiteY161" fmla="*/ 8458 h 452983"/>
              <a:gd name="connsiteX162" fmla="*/ 2172653 w 2343149"/>
              <a:gd name="connsiteY162" fmla="*/ 19736 h 452983"/>
              <a:gd name="connsiteX163" fmla="*/ 2201228 w 2343149"/>
              <a:gd name="connsiteY163" fmla="*/ 19736 h 452983"/>
              <a:gd name="connsiteX164" fmla="*/ 2201228 w 2343149"/>
              <a:gd name="connsiteY164" fmla="*/ 86462 h 452983"/>
              <a:gd name="connsiteX165" fmla="*/ 2213610 w 2343149"/>
              <a:gd name="connsiteY165" fmla="*/ 86462 h 452983"/>
              <a:gd name="connsiteX166" fmla="*/ 2213610 w 2343149"/>
              <a:gd name="connsiteY166" fmla="*/ 19736 h 452983"/>
              <a:gd name="connsiteX167" fmla="*/ 2242185 w 2343149"/>
              <a:gd name="connsiteY167" fmla="*/ 19736 h 452983"/>
              <a:gd name="connsiteX168" fmla="*/ 2242185 w 2343149"/>
              <a:gd name="connsiteY168" fmla="*/ 8458 h 452983"/>
              <a:gd name="connsiteX169" fmla="*/ 2172653 w 2343149"/>
              <a:gd name="connsiteY169" fmla="*/ 8458 h 452983"/>
              <a:gd name="connsiteX170" fmla="*/ 2329815 w 2343149"/>
              <a:gd name="connsiteY170" fmla="*/ 8458 h 452983"/>
              <a:gd name="connsiteX171" fmla="*/ 2300287 w 2343149"/>
              <a:gd name="connsiteY171" fmla="*/ 54508 h 452983"/>
              <a:gd name="connsiteX172" fmla="*/ 2271712 w 2343149"/>
              <a:gd name="connsiteY172" fmla="*/ 8458 h 452983"/>
              <a:gd name="connsiteX173" fmla="*/ 2258378 w 2343149"/>
              <a:gd name="connsiteY173" fmla="*/ 8458 h 452983"/>
              <a:gd name="connsiteX174" fmla="*/ 2258378 w 2343149"/>
              <a:gd name="connsiteY174" fmla="*/ 86462 h 452983"/>
              <a:gd name="connsiteX175" fmla="*/ 2271712 w 2343149"/>
              <a:gd name="connsiteY175" fmla="*/ 86462 h 452983"/>
              <a:gd name="connsiteX176" fmla="*/ 2271712 w 2343149"/>
              <a:gd name="connsiteY176" fmla="*/ 35712 h 452983"/>
              <a:gd name="connsiteX177" fmla="*/ 2271712 w 2343149"/>
              <a:gd name="connsiteY177" fmla="*/ 32893 h 452983"/>
              <a:gd name="connsiteX178" fmla="*/ 2271712 w 2343149"/>
              <a:gd name="connsiteY178" fmla="*/ 30074 h 452983"/>
              <a:gd name="connsiteX179" fmla="*/ 2274570 w 2343149"/>
              <a:gd name="connsiteY179" fmla="*/ 34773 h 452983"/>
              <a:gd name="connsiteX180" fmla="*/ 2295525 w 2343149"/>
              <a:gd name="connsiteY180" fmla="*/ 67666 h 452983"/>
              <a:gd name="connsiteX181" fmla="*/ 2306003 w 2343149"/>
              <a:gd name="connsiteY181" fmla="*/ 67666 h 452983"/>
              <a:gd name="connsiteX182" fmla="*/ 2326958 w 2343149"/>
              <a:gd name="connsiteY182" fmla="*/ 34773 h 452983"/>
              <a:gd name="connsiteX183" fmla="*/ 2328862 w 2343149"/>
              <a:gd name="connsiteY183" fmla="*/ 31953 h 452983"/>
              <a:gd name="connsiteX184" fmla="*/ 2330767 w 2343149"/>
              <a:gd name="connsiteY184" fmla="*/ 29134 h 452983"/>
              <a:gd name="connsiteX185" fmla="*/ 2330767 w 2343149"/>
              <a:gd name="connsiteY185" fmla="*/ 31953 h 452983"/>
              <a:gd name="connsiteX186" fmla="*/ 2330767 w 2343149"/>
              <a:gd name="connsiteY186" fmla="*/ 34773 h 452983"/>
              <a:gd name="connsiteX187" fmla="*/ 2330767 w 2343149"/>
              <a:gd name="connsiteY187" fmla="*/ 84582 h 452983"/>
              <a:gd name="connsiteX188" fmla="*/ 2343150 w 2343149"/>
              <a:gd name="connsiteY188" fmla="*/ 84582 h 452983"/>
              <a:gd name="connsiteX189" fmla="*/ 2343150 w 2343149"/>
              <a:gd name="connsiteY189" fmla="*/ 8458 h 452983"/>
              <a:gd name="connsiteX190" fmla="*/ 2329815 w 2343149"/>
              <a:gd name="connsiteY190" fmla="*/ 8458 h 452983"/>
              <a:gd name="connsiteX191" fmla="*/ 2329815 w 2343149"/>
              <a:gd name="connsiteY191" fmla="*/ 8458 h 452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</a:cxnLst>
            <a:rect l="l" t="t" r="r" b="b"/>
            <a:pathLst>
              <a:path w="2343149" h="452983">
                <a:moveTo>
                  <a:pt x="103822" y="109017"/>
                </a:moveTo>
                <a:cubicBezTo>
                  <a:pt x="117157" y="109017"/>
                  <a:pt x="128588" y="110896"/>
                  <a:pt x="140017" y="115595"/>
                </a:cubicBezTo>
                <a:cubicBezTo>
                  <a:pt x="151447" y="120294"/>
                  <a:pt x="160972" y="125933"/>
                  <a:pt x="168592" y="133452"/>
                </a:cubicBezTo>
                <a:lnTo>
                  <a:pt x="168592" y="9398"/>
                </a:lnTo>
                <a:lnTo>
                  <a:pt x="211455" y="0"/>
                </a:lnTo>
                <a:lnTo>
                  <a:pt x="211455" y="347726"/>
                </a:lnTo>
                <a:lnTo>
                  <a:pt x="170497" y="347726"/>
                </a:lnTo>
                <a:lnTo>
                  <a:pt x="170497" y="317652"/>
                </a:lnTo>
                <a:cubicBezTo>
                  <a:pt x="151447" y="341147"/>
                  <a:pt x="126682" y="352425"/>
                  <a:pt x="97155" y="352425"/>
                </a:cubicBezTo>
                <a:cubicBezTo>
                  <a:pt x="66675" y="352425"/>
                  <a:pt x="42863" y="342087"/>
                  <a:pt x="25717" y="321412"/>
                </a:cubicBezTo>
                <a:cubicBezTo>
                  <a:pt x="8572" y="300736"/>
                  <a:pt x="0" y="271602"/>
                  <a:pt x="0" y="234010"/>
                </a:cubicBezTo>
                <a:cubicBezTo>
                  <a:pt x="0" y="194539"/>
                  <a:pt x="9525" y="164465"/>
                  <a:pt x="27622" y="141910"/>
                </a:cubicBezTo>
                <a:cubicBezTo>
                  <a:pt x="45720" y="120294"/>
                  <a:pt x="71438" y="109017"/>
                  <a:pt x="103822" y="109017"/>
                </a:cubicBezTo>
                <a:close/>
                <a:moveTo>
                  <a:pt x="107632" y="315773"/>
                </a:moveTo>
                <a:cubicBezTo>
                  <a:pt x="120015" y="315773"/>
                  <a:pt x="131445" y="312953"/>
                  <a:pt x="141922" y="308254"/>
                </a:cubicBezTo>
                <a:cubicBezTo>
                  <a:pt x="152400" y="303555"/>
                  <a:pt x="160972" y="296037"/>
                  <a:pt x="169545" y="286639"/>
                </a:cubicBezTo>
                <a:lnTo>
                  <a:pt x="169545" y="167284"/>
                </a:lnTo>
                <a:cubicBezTo>
                  <a:pt x="154305" y="153187"/>
                  <a:pt x="136207" y="146609"/>
                  <a:pt x="113347" y="146609"/>
                </a:cubicBezTo>
                <a:cubicBezTo>
                  <a:pt x="90488" y="146609"/>
                  <a:pt x="74295" y="154127"/>
                  <a:pt x="61913" y="168224"/>
                </a:cubicBezTo>
                <a:cubicBezTo>
                  <a:pt x="50482" y="182321"/>
                  <a:pt x="44767" y="203937"/>
                  <a:pt x="44767" y="232131"/>
                </a:cubicBezTo>
                <a:cubicBezTo>
                  <a:pt x="44767" y="259385"/>
                  <a:pt x="50482" y="281000"/>
                  <a:pt x="60960" y="295097"/>
                </a:cubicBezTo>
                <a:cubicBezTo>
                  <a:pt x="71438" y="309194"/>
                  <a:pt x="86678" y="315773"/>
                  <a:pt x="107632" y="315773"/>
                </a:cubicBezTo>
                <a:close/>
                <a:moveTo>
                  <a:pt x="478155" y="231191"/>
                </a:moveTo>
                <a:cubicBezTo>
                  <a:pt x="478155" y="270662"/>
                  <a:pt x="468630" y="300736"/>
                  <a:pt x="449580" y="321412"/>
                </a:cubicBezTo>
                <a:cubicBezTo>
                  <a:pt x="430530" y="342087"/>
                  <a:pt x="403860" y="352425"/>
                  <a:pt x="367665" y="352425"/>
                </a:cubicBezTo>
                <a:cubicBezTo>
                  <a:pt x="332422" y="352425"/>
                  <a:pt x="304800" y="342087"/>
                  <a:pt x="286703" y="321412"/>
                </a:cubicBezTo>
                <a:cubicBezTo>
                  <a:pt x="268605" y="300736"/>
                  <a:pt x="259080" y="270662"/>
                  <a:pt x="259080" y="230251"/>
                </a:cubicBezTo>
                <a:cubicBezTo>
                  <a:pt x="259080" y="190779"/>
                  <a:pt x="268605" y="160706"/>
                  <a:pt x="287655" y="140030"/>
                </a:cubicBezTo>
                <a:cubicBezTo>
                  <a:pt x="306705" y="119355"/>
                  <a:pt x="333375" y="109017"/>
                  <a:pt x="369570" y="109017"/>
                </a:cubicBezTo>
                <a:cubicBezTo>
                  <a:pt x="404812" y="109017"/>
                  <a:pt x="432435" y="119355"/>
                  <a:pt x="450533" y="140030"/>
                </a:cubicBezTo>
                <a:cubicBezTo>
                  <a:pt x="469583" y="160706"/>
                  <a:pt x="478155" y="190779"/>
                  <a:pt x="478155" y="231191"/>
                </a:cubicBezTo>
                <a:close/>
                <a:moveTo>
                  <a:pt x="303847" y="231191"/>
                </a:moveTo>
                <a:cubicBezTo>
                  <a:pt x="303847" y="288519"/>
                  <a:pt x="325755" y="317652"/>
                  <a:pt x="368617" y="317652"/>
                </a:cubicBezTo>
                <a:cubicBezTo>
                  <a:pt x="412433" y="317652"/>
                  <a:pt x="434340" y="288519"/>
                  <a:pt x="434340" y="231191"/>
                </a:cubicBezTo>
                <a:cubicBezTo>
                  <a:pt x="434340" y="173863"/>
                  <a:pt x="412433" y="145669"/>
                  <a:pt x="369570" y="145669"/>
                </a:cubicBezTo>
                <a:cubicBezTo>
                  <a:pt x="325755" y="145669"/>
                  <a:pt x="303847" y="173863"/>
                  <a:pt x="303847" y="231191"/>
                </a:cubicBezTo>
                <a:close/>
                <a:moveTo>
                  <a:pt x="567690" y="111836"/>
                </a:moveTo>
                <a:lnTo>
                  <a:pt x="567690" y="148488"/>
                </a:lnTo>
                <a:cubicBezTo>
                  <a:pt x="587692" y="122174"/>
                  <a:pt x="613410" y="109017"/>
                  <a:pt x="644842" y="109017"/>
                </a:cubicBezTo>
                <a:cubicBezTo>
                  <a:pt x="670560" y="109017"/>
                  <a:pt x="690562" y="116535"/>
                  <a:pt x="703897" y="131572"/>
                </a:cubicBezTo>
                <a:cubicBezTo>
                  <a:pt x="717233" y="146609"/>
                  <a:pt x="724853" y="169164"/>
                  <a:pt x="724853" y="197358"/>
                </a:cubicBezTo>
                <a:lnTo>
                  <a:pt x="724853" y="347726"/>
                </a:lnTo>
                <a:lnTo>
                  <a:pt x="681990" y="347726"/>
                </a:lnTo>
                <a:lnTo>
                  <a:pt x="681990" y="202997"/>
                </a:lnTo>
                <a:cubicBezTo>
                  <a:pt x="681990" y="165405"/>
                  <a:pt x="666750" y="145669"/>
                  <a:pt x="636270" y="145669"/>
                </a:cubicBezTo>
                <a:cubicBezTo>
                  <a:pt x="623887" y="145669"/>
                  <a:pt x="611505" y="148488"/>
                  <a:pt x="600075" y="155067"/>
                </a:cubicBezTo>
                <a:cubicBezTo>
                  <a:pt x="588645" y="160706"/>
                  <a:pt x="578167" y="170104"/>
                  <a:pt x="569595" y="181381"/>
                </a:cubicBezTo>
                <a:lnTo>
                  <a:pt x="569595" y="348666"/>
                </a:lnTo>
                <a:lnTo>
                  <a:pt x="526733" y="348666"/>
                </a:lnTo>
                <a:lnTo>
                  <a:pt x="526733" y="120294"/>
                </a:lnTo>
                <a:lnTo>
                  <a:pt x="567690" y="111836"/>
                </a:lnTo>
                <a:close/>
                <a:moveTo>
                  <a:pt x="821055" y="237769"/>
                </a:moveTo>
                <a:cubicBezTo>
                  <a:pt x="822008" y="265024"/>
                  <a:pt x="828675" y="284759"/>
                  <a:pt x="841058" y="297917"/>
                </a:cubicBezTo>
                <a:cubicBezTo>
                  <a:pt x="853440" y="311074"/>
                  <a:pt x="870585" y="316713"/>
                  <a:pt x="895350" y="316713"/>
                </a:cubicBezTo>
                <a:cubicBezTo>
                  <a:pt x="922972" y="316713"/>
                  <a:pt x="948690" y="307315"/>
                  <a:pt x="970597" y="288519"/>
                </a:cubicBezTo>
                <a:lnTo>
                  <a:pt x="970597" y="330810"/>
                </a:lnTo>
                <a:cubicBezTo>
                  <a:pt x="947737" y="344907"/>
                  <a:pt x="921067" y="352425"/>
                  <a:pt x="890587" y="352425"/>
                </a:cubicBezTo>
                <a:cubicBezTo>
                  <a:pt x="854392" y="352425"/>
                  <a:pt x="825817" y="342087"/>
                  <a:pt x="807720" y="322351"/>
                </a:cubicBezTo>
                <a:cubicBezTo>
                  <a:pt x="788670" y="301676"/>
                  <a:pt x="779145" y="272542"/>
                  <a:pt x="779145" y="233070"/>
                </a:cubicBezTo>
                <a:cubicBezTo>
                  <a:pt x="779145" y="193599"/>
                  <a:pt x="788670" y="162585"/>
                  <a:pt x="806767" y="141910"/>
                </a:cubicBezTo>
                <a:cubicBezTo>
                  <a:pt x="824865" y="120294"/>
                  <a:pt x="851535" y="109957"/>
                  <a:pt x="885825" y="109957"/>
                </a:cubicBezTo>
                <a:cubicBezTo>
                  <a:pt x="917258" y="109957"/>
                  <a:pt x="941070" y="119355"/>
                  <a:pt x="957262" y="138151"/>
                </a:cubicBezTo>
                <a:cubicBezTo>
                  <a:pt x="973455" y="156947"/>
                  <a:pt x="981075" y="185141"/>
                  <a:pt x="981075" y="221793"/>
                </a:cubicBezTo>
                <a:cubicBezTo>
                  <a:pt x="981075" y="230251"/>
                  <a:pt x="981075" y="235890"/>
                  <a:pt x="981075" y="237769"/>
                </a:cubicBezTo>
                <a:lnTo>
                  <a:pt x="821055" y="237769"/>
                </a:lnTo>
                <a:close/>
                <a:moveTo>
                  <a:pt x="884872" y="142850"/>
                </a:moveTo>
                <a:cubicBezTo>
                  <a:pt x="848678" y="142850"/>
                  <a:pt x="827722" y="164465"/>
                  <a:pt x="822008" y="206756"/>
                </a:cubicBezTo>
                <a:lnTo>
                  <a:pt x="940117" y="206756"/>
                </a:lnTo>
                <a:cubicBezTo>
                  <a:pt x="939165" y="185141"/>
                  <a:pt x="934403" y="169164"/>
                  <a:pt x="924878" y="157886"/>
                </a:cubicBezTo>
                <a:cubicBezTo>
                  <a:pt x="916305" y="148488"/>
                  <a:pt x="902970" y="142850"/>
                  <a:pt x="884872" y="142850"/>
                </a:cubicBezTo>
                <a:close/>
                <a:moveTo>
                  <a:pt x="1151573" y="120294"/>
                </a:moveTo>
                <a:lnTo>
                  <a:pt x="1191578" y="110896"/>
                </a:lnTo>
                <a:lnTo>
                  <a:pt x="1191578" y="153187"/>
                </a:lnTo>
                <a:cubicBezTo>
                  <a:pt x="1208723" y="124993"/>
                  <a:pt x="1232535" y="110896"/>
                  <a:pt x="1263015" y="110896"/>
                </a:cubicBezTo>
                <a:cubicBezTo>
                  <a:pt x="1272540" y="110896"/>
                  <a:pt x="1281112" y="112776"/>
                  <a:pt x="1288733" y="115595"/>
                </a:cubicBezTo>
                <a:lnTo>
                  <a:pt x="1288733" y="156947"/>
                </a:lnTo>
                <a:cubicBezTo>
                  <a:pt x="1279208" y="152248"/>
                  <a:pt x="1269683" y="150368"/>
                  <a:pt x="1258253" y="150368"/>
                </a:cubicBezTo>
                <a:cubicBezTo>
                  <a:pt x="1244917" y="150368"/>
                  <a:pt x="1233487" y="154127"/>
                  <a:pt x="1222058" y="160706"/>
                </a:cubicBezTo>
                <a:cubicBezTo>
                  <a:pt x="1211580" y="168224"/>
                  <a:pt x="1202055" y="177622"/>
                  <a:pt x="1193483" y="191719"/>
                </a:cubicBezTo>
                <a:lnTo>
                  <a:pt x="1193483" y="347726"/>
                </a:lnTo>
                <a:lnTo>
                  <a:pt x="1151573" y="347726"/>
                </a:lnTo>
                <a:lnTo>
                  <a:pt x="1151573" y="120294"/>
                </a:lnTo>
                <a:close/>
                <a:moveTo>
                  <a:pt x="1363980" y="74244"/>
                </a:moveTo>
                <a:cubicBezTo>
                  <a:pt x="1355408" y="74244"/>
                  <a:pt x="1348740" y="72365"/>
                  <a:pt x="1343978" y="67666"/>
                </a:cubicBezTo>
                <a:cubicBezTo>
                  <a:pt x="1339215" y="62967"/>
                  <a:pt x="1336358" y="57328"/>
                  <a:pt x="1336358" y="48870"/>
                </a:cubicBezTo>
                <a:cubicBezTo>
                  <a:pt x="1336358" y="41351"/>
                  <a:pt x="1339215" y="34773"/>
                  <a:pt x="1343978" y="30074"/>
                </a:cubicBezTo>
                <a:cubicBezTo>
                  <a:pt x="1348740" y="25375"/>
                  <a:pt x="1355408" y="22555"/>
                  <a:pt x="1363980" y="22555"/>
                </a:cubicBezTo>
                <a:cubicBezTo>
                  <a:pt x="1372553" y="22555"/>
                  <a:pt x="1379220" y="25375"/>
                  <a:pt x="1383983" y="30074"/>
                </a:cubicBezTo>
                <a:cubicBezTo>
                  <a:pt x="1388745" y="34773"/>
                  <a:pt x="1391603" y="41351"/>
                  <a:pt x="1391603" y="48870"/>
                </a:cubicBezTo>
                <a:cubicBezTo>
                  <a:pt x="1391603" y="56388"/>
                  <a:pt x="1388745" y="62967"/>
                  <a:pt x="1383983" y="67666"/>
                </a:cubicBezTo>
                <a:cubicBezTo>
                  <a:pt x="1378267" y="72365"/>
                  <a:pt x="1371600" y="74244"/>
                  <a:pt x="1363980" y="74244"/>
                </a:cubicBezTo>
                <a:close/>
                <a:moveTo>
                  <a:pt x="1342073" y="121234"/>
                </a:moveTo>
                <a:lnTo>
                  <a:pt x="1384935" y="111836"/>
                </a:lnTo>
                <a:lnTo>
                  <a:pt x="1384935" y="348666"/>
                </a:lnTo>
                <a:lnTo>
                  <a:pt x="1342073" y="348666"/>
                </a:lnTo>
                <a:lnTo>
                  <a:pt x="1342073" y="121234"/>
                </a:lnTo>
                <a:close/>
                <a:moveTo>
                  <a:pt x="1543050" y="109017"/>
                </a:moveTo>
                <a:cubicBezTo>
                  <a:pt x="1557337" y="109017"/>
                  <a:pt x="1570673" y="111836"/>
                  <a:pt x="1583055" y="117475"/>
                </a:cubicBezTo>
                <a:cubicBezTo>
                  <a:pt x="1595437" y="123114"/>
                  <a:pt x="1605915" y="130632"/>
                  <a:pt x="1613535" y="140970"/>
                </a:cubicBezTo>
                <a:lnTo>
                  <a:pt x="1615440" y="119355"/>
                </a:lnTo>
                <a:lnTo>
                  <a:pt x="1651635" y="110896"/>
                </a:lnTo>
                <a:lnTo>
                  <a:pt x="1651635" y="343967"/>
                </a:lnTo>
                <a:cubicBezTo>
                  <a:pt x="1651635" y="377800"/>
                  <a:pt x="1642110" y="404114"/>
                  <a:pt x="1623060" y="423850"/>
                </a:cubicBezTo>
                <a:cubicBezTo>
                  <a:pt x="1604010" y="442646"/>
                  <a:pt x="1577340" y="452984"/>
                  <a:pt x="1543050" y="452984"/>
                </a:cubicBezTo>
                <a:cubicBezTo>
                  <a:pt x="1527810" y="452984"/>
                  <a:pt x="1513523" y="451104"/>
                  <a:pt x="1498283" y="446405"/>
                </a:cubicBezTo>
                <a:cubicBezTo>
                  <a:pt x="1483995" y="442646"/>
                  <a:pt x="1470660" y="436067"/>
                  <a:pt x="1458278" y="428549"/>
                </a:cubicBezTo>
                <a:lnTo>
                  <a:pt x="1458278" y="386258"/>
                </a:lnTo>
                <a:cubicBezTo>
                  <a:pt x="1469708" y="395656"/>
                  <a:pt x="1482090" y="403174"/>
                  <a:pt x="1496378" y="408813"/>
                </a:cubicBezTo>
                <a:cubicBezTo>
                  <a:pt x="1510665" y="413512"/>
                  <a:pt x="1524953" y="416331"/>
                  <a:pt x="1539240" y="416331"/>
                </a:cubicBezTo>
                <a:cubicBezTo>
                  <a:pt x="1561148" y="416331"/>
                  <a:pt x="1578292" y="409753"/>
                  <a:pt x="1590675" y="397535"/>
                </a:cubicBezTo>
                <a:cubicBezTo>
                  <a:pt x="1603058" y="384378"/>
                  <a:pt x="1608773" y="366522"/>
                  <a:pt x="1608773" y="343967"/>
                </a:cubicBezTo>
                <a:lnTo>
                  <a:pt x="1608773" y="315773"/>
                </a:lnTo>
                <a:cubicBezTo>
                  <a:pt x="1590675" y="337388"/>
                  <a:pt x="1566862" y="347726"/>
                  <a:pt x="1537335" y="347726"/>
                </a:cubicBezTo>
                <a:cubicBezTo>
                  <a:pt x="1506855" y="347726"/>
                  <a:pt x="1483042" y="337388"/>
                  <a:pt x="1465898" y="317652"/>
                </a:cubicBezTo>
                <a:cubicBezTo>
                  <a:pt x="1448753" y="296977"/>
                  <a:pt x="1440180" y="268783"/>
                  <a:pt x="1440180" y="232131"/>
                </a:cubicBezTo>
                <a:cubicBezTo>
                  <a:pt x="1440180" y="193599"/>
                  <a:pt x="1448753" y="163525"/>
                  <a:pt x="1466850" y="141910"/>
                </a:cubicBezTo>
                <a:cubicBezTo>
                  <a:pt x="1485900" y="120294"/>
                  <a:pt x="1511617" y="109017"/>
                  <a:pt x="1543050" y="109017"/>
                </a:cubicBezTo>
                <a:close/>
                <a:moveTo>
                  <a:pt x="1547812" y="311074"/>
                </a:moveTo>
                <a:cubicBezTo>
                  <a:pt x="1560195" y="311074"/>
                  <a:pt x="1570673" y="308254"/>
                  <a:pt x="1582103" y="303555"/>
                </a:cubicBezTo>
                <a:cubicBezTo>
                  <a:pt x="1592580" y="298856"/>
                  <a:pt x="1602105" y="291338"/>
                  <a:pt x="1609725" y="281940"/>
                </a:cubicBezTo>
                <a:lnTo>
                  <a:pt x="1609725" y="171044"/>
                </a:lnTo>
                <a:cubicBezTo>
                  <a:pt x="1594485" y="155067"/>
                  <a:pt x="1575435" y="146609"/>
                  <a:pt x="1553528" y="146609"/>
                </a:cubicBezTo>
                <a:cubicBezTo>
                  <a:pt x="1530667" y="146609"/>
                  <a:pt x="1514475" y="154127"/>
                  <a:pt x="1503045" y="168224"/>
                </a:cubicBezTo>
                <a:cubicBezTo>
                  <a:pt x="1491615" y="182321"/>
                  <a:pt x="1485900" y="202997"/>
                  <a:pt x="1485900" y="230251"/>
                </a:cubicBezTo>
                <a:cubicBezTo>
                  <a:pt x="1485900" y="256565"/>
                  <a:pt x="1491615" y="277241"/>
                  <a:pt x="1502092" y="291338"/>
                </a:cubicBezTo>
                <a:cubicBezTo>
                  <a:pt x="1511617" y="304495"/>
                  <a:pt x="1527810" y="311074"/>
                  <a:pt x="1547812" y="311074"/>
                </a:cubicBezTo>
                <a:close/>
                <a:moveTo>
                  <a:pt x="1762125" y="0"/>
                </a:moveTo>
                <a:lnTo>
                  <a:pt x="1762125" y="145669"/>
                </a:lnTo>
                <a:cubicBezTo>
                  <a:pt x="1771650" y="133452"/>
                  <a:pt x="1783080" y="124054"/>
                  <a:pt x="1795462" y="118415"/>
                </a:cubicBezTo>
                <a:cubicBezTo>
                  <a:pt x="1807845" y="112776"/>
                  <a:pt x="1822133" y="109957"/>
                  <a:pt x="1837373" y="109957"/>
                </a:cubicBezTo>
                <a:cubicBezTo>
                  <a:pt x="1863090" y="109957"/>
                  <a:pt x="1883092" y="117475"/>
                  <a:pt x="1896428" y="132512"/>
                </a:cubicBezTo>
                <a:cubicBezTo>
                  <a:pt x="1909762" y="147549"/>
                  <a:pt x="1917383" y="170104"/>
                  <a:pt x="1917383" y="198298"/>
                </a:cubicBezTo>
                <a:lnTo>
                  <a:pt x="1917383" y="348666"/>
                </a:lnTo>
                <a:lnTo>
                  <a:pt x="1875473" y="348666"/>
                </a:lnTo>
                <a:lnTo>
                  <a:pt x="1875473" y="202997"/>
                </a:lnTo>
                <a:cubicBezTo>
                  <a:pt x="1875473" y="165405"/>
                  <a:pt x="1860233" y="145669"/>
                  <a:pt x="1829753" y="145669"/>
                </a:cubicBezTo>
                <a:cubicBezTo>
                  <a:pt x="1817370" y="145669"/>
                  <a:pt x="1804987" y="148488"/>
                  <a:pt x="1793558" y="155067"/>
                </a:cubicBezTo>
                <a:cubicBezTo>
                  <a:pt x="1782128" y="160706"/>
                  <a:pt x="1771650" y="170104"/>
                  <a:pt x="1763078" y="181381"/>
                </a:cubicBezTo>
                <a:lnTo>
                  <a:pt x="1763078" y="348666"/>
                </a:lnTo>
                <a:lnTo>
                  <a:pt x="1720215" y="348666"/>
                </a:lnTo>
                <a:lnTo>
                  <a:pt x="1720215" y="10338"/>
                </a:lnTo>
                <a:lnTo>
                  <a:pt x="1762125" y="0"/>
                </a:lnTo>
                <a:close/>
                <a:moveTo>
                  <a:pt x="1958340" y="113716"/>
                </a:moveTo>
                <a:lnTo>
                  <a:pt x="2003108" y="113716"/>
                </a:lnTo>
                <a:lnTo>
                  <a:pt x="2003108" y="56388"/>
                </a:lnTo>
                <a:lnTo>
                  <a:pt x="2045970" y="46990"/>
                </a:lnTo>
                <a:lnTo>
                  <a:pt x="2045970" y="114656"/>
                </a:lnTo>
                <a:lnTo>
                  <a:pt x="2119312" y="114656"/>
                </a:lnTo>
                <a:lnTo>
                  <a:pt x="2119312" y="149428"/>
                </a:lnTo>
                <a:lnTo>
                  <a:pt x="2045970" y="149428"/>
                </a:lnTo>
                <a:lnTo>
                  <a:pt x="2045970" y="274422"/>
                </a:lnTo>
                <a:cubicBezTo>
                  <a:pt x="2045970" y="288519"/>
                  <a:pt x="2048828" y="298856"/>
                  <a:pt x="2053590" y="305435"/>
                </a:cubicBezTo>
                <a:cubicBezTo>
                  <a:pt x="2059305" y="312014"/>
                  <a:pt x="2067878" y="315773"/>
                  <a:pt x="2079308" y="315773"/>
                </a:cubicBezTo>
                <a:cubicBezTo>
                  <a:pt x="2086928" y="315773"/>
                  <a:pt x="2094548" y="314833"/>
                  <a:pt x="2102167" y="312014"/>
                </a:cubicBezTo>
                <a:cubicBezTo>
                  <a:pt x="2109787" y="309194"/>
                  <a:pt x="2116455" y="306375"/>
                  <a:pt x="2121217" y="301676"/>
                </a:cubicBezTo>
                <a:lnTo>
                  <a:pt x="2121217" y="341147"/>
                </a:lnTo>
                <a:cubicBezTo>
                  <a:pt x="2106930" y="348666"/>
                  <a:pt x="2089785" y="352425"/>
                  <a:pt x="2071687" y="352425"/>
                </a:cubicBezTo>
                <a:cubicBezTo>
                  <a:pt x="2025967" y="352425"/>
                  <a:pt x="2003108" y="327990"/>
                  <a:pt x="2003108" y="279121"/>
                </a:cubicBezTo>
                <a:lnTo>
                  <a:pt x="2003108" y="149428"/>
                </a:lnTo>
                <a:lnTo>
                  <a:pt x="1951673" y="149428"/>
                </a:lnTo>
                <a:lnTo>
                  <a:pt x="1958340" y="113716"/>
                </a:lnTo>
                <a:close/>
                <a:moveTo>
                  <a:pt x="2172653" y="8458"/>
                </a:moveTo>
                <a:lnTo>
                  <a:pt x="2172653" y="19736"/>
                </a:lnTo>
                <a:lnTo>
                  <a:pt x="2201228" y="19736"/>
                </a:lnTo>
                <a:lnTo>
                  <a:pt x="2201228" y="86462"/>
                </a:lnTo>
                <a:lnTo>
                  <a:pt x="2213610" y="86462"/>
                </a:lnTo>
                <a:lnTo>
                  <a:pt x="2213610" y="19736"/>
                </a:lnTo>
                <a:lnTo>
                  <a:pt x="2242185" y="19736"/>
                </a:lnTo>
                <a:lnTo>
                  <a:pt x="2242185" y="8458"/>
                </a:lnTo>
                <a:lnTo>
                  <a:pt x="2172653" y="8458"/>
                </a:lnTo>
                <a:close/>
                <a:moveTo>
                  <a:pt x="2329815" y="8458"/>
                </a:moveTo>
                <a:lnTo>
                  <a:pt x="2300287" y="54508"/>
                </a:lnTo>
                <a:lnTo>
                  <a:pt x="2271712" y="8458"/>
                </a:lnTo>
                <a:lnTo>
                  <a:pt x="2258378" y="8458"/>
                </a:lnTo>
                <a:lnTo>
                  <a:pt x="2258378" y="86462"/>
                </a:lnTo>
                <a:lnTo>
                  <a:pt x="2271712" y="86462"/>
                </a:lnTo>
                <a:lnTo>
                  <a:pt x="2271712" y="35712"/>
                </a:lnTo>
                <a:cubicBezTo>
                  <a:pt x="2271712" y="34773"/>
                  <a:pt x="2271712" y="33833"/>
                  <a:pt x="2271712" y="32893"/>
                </a:cubicBezTo>
                <a:cubicBezTo>
                  <a:pt x="2271712" y="31953"/>
                  <a:pt x="2271712" y="31013"/>
                  <a:pt x="2271712" y="30074"/>
                </a:cubicBezTo>
                <a:cubicBezTo>
                  <a:pt x="2272665" y="31953"/>
                  <a:pt x="2273617" y="33833"/>
                  <a:pt x="2274570" y="34773"/>
                </a:cubicBezTo>
                <a:lnTo>
                  <a:pt x="2295525" y="67666"/>
                </a:lnTo>
                <a:lnTo>
                  <a:pt x="2306003" y="67666"/>
                </a:lnTo>
                <a:lnTo>
                  <a:pt x="2326958" y="34773"/>
                </a:lnTo>
                <a:cubicBezTo>
                  <a:pt x="2327910" y="33833"/>
                  <a:pt x="2327910" y="32893"/>
                  <a:pt x="2328862" y="31953"/>
                </a:cubicBezTo>
                <a:cubicBezTo>
                  <a:pt x="2329815" y="31013"/>
                  <a:pt x="2329815" y="30074"/>
                  <a:pt x="2330767" y="29134"/>
                </a:cubicBezTo>
                <a:cubicBezTo>
                  <a:pt x="2330767" y="30074"/>
                  <a:pt x="2330767" y="31013"/>
                  <a:pt x="2330767" y="31953"/>
                </a:cubicBezTo>
                <a:cubicBezTo>
                  <a:pt x="2330767" y="32893"/>
                  <a:pt x="2330767" y="33833"/>
                  <a:pt x="2330767" y="34773"/>
                </a:cubicBezTo>
                <a:lnTo>
                  <a:pt x="2330767" y="84582"/>
                </a:lnTo>
                <a:lnTo>
                  <a:pt x="2343150" y="84582"/>
                </a:lnTo>
                <a:lnTo>
                  <a:pt x="2343150" y="8458"/>
                </a:lnTo>
                <a:lnTo>
                  <a:pt x="2329815" y="8458"/>
                </a:lnTo>
                <a:lnTo>
                  <a:pt x="2329815" y="8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179471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raphic 7">
            <a:extLst>
              <a:ext uri="{FF2B5EF4-FFF2-40B4-BE49-F238E27FC236}">
                <a16:creationId xmlns:a16="http://schemas.microsoft.com/office/drawing/2014/main" id="{F77CC494-7697-2F40-B217-E86A07D90649}"/>
              </a:ext>
            </a:extLst>
          </p:cNvPr>
          <p:cNvSpPr>
            <a:spLocks noChangeAspect="1"/>
          </p:cNvSpPr>
          <p:nvPr/>
        </p:nvSpPr>
        <p:spPr>
          <a:xfrm>
            <a:off x="181761" y="164602"/>
            <a:ext cx="1950720" cy="560127"/>
          </a:xfrm>
          <a:custGeom>
            <a:avLst/>
            <a:gdLst>
              <a:gd name="connsiteX0" fmla="*/ 3878914 w 9134892"/>
              <a:gd name="connsiteY0" fmla="*/ 896276 h 2622980"/>
              <a:gd name="connsiteX1" fmla="*/ 3572262 w 9134892"/>
              <a:gd name="connsiteY1" fmla="*/ 1386901 h 2622980"/>
              <a:gd name="connsiteX2" fmla="*/ 3268889 w 9134892"/>
              <a:gd name="connsiteY2" fmla="*/ 896276 h 2622980"/>
              <a:gd name="connsiteX3" fmla="*/ 3133004 w 9134892"/>
              <a:gd name="connsiteY3" fmla="*/ 896276 h 2622980"/>
              <a:gd name="connsiteX4" fmla="*/ 3133004 w 9134892"/>
              <a:gd name="connsiteY4" fmla="*/ 1725065 h 2622980"/>
              <a:gd name="connsiteX5" fmla="*/ 3268889 w 9134892"/>
              <a:gd name="connsiteY5" fmla="*/ 1725065 h 2622980"/>
              <a:gd name="connsiteX6" fmla="*/ 3268889 w 9134892"/>
              <a:gd name="connsiteY6" fmla="*/ 1191361 h 2622980"/>
              <a:gd name="connsiteX7" fmla="*/ 3268069 w 9134892"/>
              <a:gd name="connsiteY7" fmla="*/ 1161488 h 2622980"/>
              <a:gd name="connsiteX8" fmla="*/ 3265610 w 9134892"/>
              <a:gd name="connsiteY8" fmla="*/ 1129976 h 2622980"/>
              <a:gd name="connsiteX9" fmla="*/ 3293753 w 9134892"/>
              <a:gd name="connsiteY9" fmla="*/ 1184713 h 2622980"/>
              <a:gd name="connsiteX10" fmla="*/ 3514247 w 9134892"/>
              <a:gd name="connsiteY10" fmla="*/ 1539453 h 2622980"/>
              <a:gd name="connsiteX11" fmla="*/ 3623629 w 9134892"/>
              <a:gd name="connsiteY11" fmla="*/ 1539453 h 2622980"/>
              <a:gd name="connsiteX12" fmla="*/ 3842393 w 9134892"/>
              <a:gd name="connsiteY12" fmla="*/ 1184713 h 2622980"/>
              <a:gd name="connsiteX13" fmla="*/ 3859788 w 9134892"/>
              <a:gd name="connsiteY13" fmla="*/ 1158210 h 2622980"/>
              <a:gd name="connsiteX14" fmla="*/ 3877184 w 9134892"/>
              <a:gd name="connsiteY14" fmla="*/ 1130067 h 2622980"/>
              <a:gd name="connsiteX15" fmla="*/ 3874725 w 9134892"/>
              <a:gd name="connsiteY15" fmla="*/ 1161579 h 2622980"/>
              <a:gd name="connsiteX16" fmla="*/ 3873905 w 9134892"/>
              <a:gd name="connsiteY16" fmla="*/ 1191452 h 2622980"/>
              <a:gd name="connsiteX17" fmla="*/ 3873905 w 9134892"/>
              <a:gd name="connsiteY17" fmla="*/ 1725156 h 2622980"/>
              <a:gd name="connsiteX18" fmla="*/ 4008150 w 9134892"/>
              <a:gd name="connsiteY18" fmla="*/ 1725156 h 2622980"/>
              <a:gd name="connsiteX19" fmla="*/ 4008150 w 9134892"/>
              <a:gd name="connsiteY19" fmla="*/ 896367 h 2622980"/>
              <a:gd name="connsiteX20" fmla="*/ 3878914 w 9134892"/>
              <a:gd name="connsiteY20" fmla="*/ 896367 h 2622980"/>
              <a:gd name="connsiteX21" fmla="*/ 3878914 w 9134892"/>
              <a:gd name="connsiteY21" fmla="*/ 896276 h 2622980"/>
              <a:gd name="connsiteX22" fmla="*/ 4296587 w 9134892"/>
              <a:gd name="connsiteY22" fmla="*/ 1725065 h 2622980"/>
              <a:gd name="connsiteX23" fmla="*/ 4563439 w 9134892"/>
              <a:gd name="connsiteY23" fmla="*/ 1073600 h 2622980"/>
              <a:gd name="connsiteX24" fmla="*/ 4570907 w 9134892"/>
              <a:gd name="connsiteY24" fmla="*/ 1052835 h 2622980"/>
              <a:gd name="connsiteX25" fmla="*/ 4578376 w 9134892"/>
              <a:gd name="connsiteY25" fmla="*/ 1027152 h 2622980"/>
              <a:gd name="connsiteX26" fmla="*/ 4585844 w 9134892"/>
              <a:gd name="connsiteY26" fmla="*/ 1052835 h 2622980"/>
              <a:gd name="connsiteX27" fmla="*/ 4593312 w 9134892"/>
              <a:gd name="connsiteY27" fmla="*/ 1073600 h 2622980"/>
              <a:gd name="connsiteX28" fmla="*/ 4739215 w 9134892"/>
              <a:gd name="connsiteY28" fmla="*/ 1428340 h 2622980"/>
              <a:gd name="connsiteX29" fmla="*/ 4425915 w 9134892"/>
              <a:gd name="connsiteY29" fmla="*/ 1428340 h 2622980"/>
              <a:gd name="connsiteX30" fmla="*/ 4507154 w 9134892"/>
              <a:gd name="connsiteY30" fmla="*/ 1549380 h 2622980"/>
              <a:gd name="connsiteX31" fmla="*/ 4787303 w 9134892"/>
              <a:gd name="connsiteY31" fmla="*/ 1549380 h 2622980"/>
              <a:gd name="connsiteX32" fmla="*/ 4860255 w 9134892"/>
              <a:gd name="connsiteY32" fmla="*/ 1725065 h 2622980"/>
              <a:gd name="connsiteX33" fmla="*/ 5002788 w 9134892"/>
              <a:gd name="connsiteY33" fmla="*/ 1725065 h 2622980"/>
              <a:gd name="connsiteX34" fmla="*/ 4653058 w 9134892"/>
              <a:gd name="connsiteY34" fmla="*/ 896276 h 2622980"/>
              <a:gd name="connsiteX35" fmla="*/ 4507246 w 9134892"/>
              <a:gd name="connsiteY35" fmla="*/ 896276 h 2622980"/>
              <a:gd name="connsiteX36" fmla="*/ 4157515 w 9134892"/>
              <a:gd name="connsiteY36" fmla="*/ 1725065 h 2622980"/>
              <a:gd name="connsiteX37" fmla="*/ 4296587 w 9134892"/>
              <a:gd name="connsiteY37" fmla="*/ 1725065 h 2622980"/>
              <a:gd name="connsiteX38" fmla="*/ 4296587 w 9134892"/>
              <a:gd name="connsiteY38" fmla="*/ 1725065 h 2622980"/>
              <a:gd name="connsiteX39" fmla="*/ 6385135 w 9134892"/>
              <a:gd name="connsiteY39" fmla="*/ 1725065 h 2622980"/>
              <a:gd name="connsiteX40" fmla="*/ 6721660 w 9134892"/>
              <a:gd name="connsiteY40" fmla="*/ 896276 h 2622980"/>
              <a:gd name="connsiteX41" fmla="*/ 6575757 w 9134892"/>
              <a:gd name="connsiteY41" fmla="*/ 896276 h 2622980"/>
              <a:gd name="connsiteX42" fmla="*/ 6338686 w 9134892"/>
              <a:gd name="connsiteY42" fmla="*/ 1521146 h 2622980"/>
              <a:gd name="connsiteX43" fmla="*/ 6315462 w 9134892"/>
              <a:gd name="connsiteY43" fmla="*/ 1594098 h 2622980"/>
              <a:gd name="connsiteX44" fmla="*/ 6292238 w 9134892"/>
              <a:gd name="connsiteY44" fmla="*/ 1521146 h 2622980"/>
              <a:gd name="connsiteX45" fmla="*/ 6055168 w 9134892"/>
              <a:gd name="connsiteY45" fmla="*/ 896276 h 2622980"/>
              <a:gd name="connsiteX46" fmla="*/ 5902707 w 9134892"/>
              <a:gd name="connsiteY46" fmla="*/ 896276 h 2622980"/>
              <a:gd name="connsiteX47" fmla="*/ 6239232 w 9134892"/>
              <a:gd name="connsiteY47" fmla="*/ 1725065 h 2622980"/>
              <a:gd name="connsiteX48" fmla="*/ 6385135 w 9134892"/>
              <a:gd name="connsiteY48" fmla="*/ 1725065 h 2622980"/>
              <a:gd name="connsiteX49" fmla="*/ 6385135 w 9134892"/>
              <a:gd name="connsiteY49" fmla="*/ 1725065 h 2622980"/>
              <a:gd name="connsiteX50" fmla="*/ 7669758 w 9134892"/>
              <a:gd name="connsiteY50" fmla="*/ 896276 h 2622980"/>
              <a:gd name="connsiteX51" fmla="*/ 7669758 w 9134892"/>
              <a:gd name="connsiteY51" fmla="*/ 1725065 h 2622980"/>
              <a:gd name="connsiteX52" fmla="*/ 8210110 w 9134892"/>
              <a:gd name="connsiteY52" fmla="*/ 1725065 h 2622980"/>
              <a:gd name="connsiteX53" fmla="*/ 8210110 w 9134892"/>
              <a:gd name="connsiteY53" fmla="*/ 1602386 h 2622980"/>
              <a:gd name="connsiteX54" fmla="*/ 7805643 w 9134892"/>
              <a:gd name="connsiteY54" fmla="*/ 1602386 h 2622980"/>
              <a:gd name="connsiteX55" fmla="*/ 7805643 w 9134892"/>
              <a:gd name="connsiteY55" fmla="*/ 896276 h 2622980"/>
              <a:gd name="connsiteX56" fmla="*/ 7669758 w 9134892"/>
              <a:gd name="connsiteY56" fmla="*/ 896276 h 2622980"/>
              <a:gd name="connsiteX57" fmla="*/ 7669758 w 9134892"/>
              <a:gd name="connsiteY57" fmla="*/ 896276 h 2622980"/>
              <a:gd name="connsiteX58" fmla="*/ 8374228 w 9134892"/>
              <a:gd name="connsiteY58" fmla="*/ 896276 h 2622980"/>
              <a:gd name="connsiteX59" fmla="*/ 8374228 w 9134892"/>
              <a:gd name="connsiteY59" fmla="*/ 1725065 h 2622980"/>
              <a:gd name="connsiteX60" fmla="*/ 8919589 w 9134892"/>
              <a:gd name="connsiteY60" fmla="*/ 1725065 h 2622980"/>
              <a:gd name="connsiteX61" fmla="*/ 8919589 w 9134892"/>
              <a:gd name="connsiteY61" fmla="*/ 1602386 h 2622980"/>
              <a:gd name="connsiteX62" fmla="*/ 8510204 w 9134892"/>
              <a:gd name="connsiteY62" fmla="*/ 1602386 h 2622980"/>
              <a:gd name="connsiteX63" fmla="*/ 8510204 w 9134892"/>
              <a:gd name="connsiteY63" fmla="*/ 896276 h 2622980"/>
              <a:gd name="connsiteX64" fmla="*/ 8374228 w 9134892"/>
              <a:gd name="connsiteY64" fmla="*/ 896276 h 2622980"/>
              <a:gd name="connsiteX65" fmla="*/ 8374228 w 9134892"/>
              <a:gd name="connsiteY65" fmla="*/ 896276 h 2622980"/>
              <a:gd name="connsiteX66" fmla="*/ 7011736 w 9134892"/>
              <a:gd name="connsiteY66" fmla="*/ 1018955 h 2622980"/>
              <a:gd name="connsiteX67" fmla="*/ 7445985 w 9134892"/>
              <a:gd name="connsiteY67" fmla="*/ 1018955 h 2622980"/>
              <a:gd name="connsiteX68" fmla="*/ 7445985 w 9134892"/>
              <a:gd name="connsiteY68" fmla="*/ 896276 h 2622980"/>
              <a:gd name="connsiteX69" fmla="*/ 6877399 w 9134892"/>
              <a:gd name="connsiteY69" fmla="*/ 896276 h 2622980"/>
              <a:gd name="connsiteX70" fmla="*/ 6877399 w 9134892"/>
              <a:gd name="connsiteY70" fmla="*/ 1725065 h 2622980"/>
              <a:gd name="connsiteX71" fmla="*/ 7454273 w 9134892"/>
              <a:gd name="connsiteY71" fmla="*/ 1725065 h 2622980"/>
              <a:gd name="connsiteX72" fmla="*/ 7454273 w 9134892"/>
              <a:gd name="connsiteY72" fmla="*/ 1602386 h 2622980"/>
              <a:gd name="connsiteX73" fmla="*/ 7011736 w 9134892"/>
              <a:gd name="connsiteY73" fmla="*/ 1602386 h 2622980"/>
              <a:gd name="connsiteX74" fmla="*/ 7011736 w 9134892"/>
              <a:gd name="connsiteY74" fmla="*/ 1018955 h 2622980"/>
              <a:gd name="connsiteX75" fmla="*/ 7011736 w 9134892"/>
              <a:gd name="connsiteY75" fmla="*/ 1018955 h 2622980"/>
              <a:gd name="connsiteX76" fmla="*/ 5803344 w 9134892"/>
              <a:gd name="connsiteY76" fmla="*/ 1144913 h 2622980"/>
              <a:gd name="connsiteX77" fmla="*/ 5731212 w 9134892"/>
              <a:gd name="connsiteY77" fmla="*/ 962579 h 2622980"/>
              <a:gd name="connsiteX78" fmla="*/ 5490043 w 9134892"/>
              <a:gd name="connsiteY78" fmla="*/ 896276 h 2622980"/>
              <a:gd name="connsiteX79" fmla="*/ 5151879 w 9134892"/>
              <a:gd name="connsiteY79" fmla="*/ 896276 h 2622980"/>
              <a:gd name="connsiteX80" fmla="*/ 5151879 w 9134892"/>
              <a:gd name="connsiteY80" fmla="*/ 1725065 h 2622980"/>
              <a:gd name="connsiteX81" fmla="*/ 5287764 w 9134892"/>
              <a:gd name="connsiteY81" fmla="*/ 1725065 h 2622980"/>
              <a:gd name="connsiteX82" fmla="*/ 5287764 w 9134892"/>
              <a:gd name="connsiteY82" fmla="*/ 1018955 h 2622980"/>
              <a:gd name="connsiteX83" fmla="*/ 5494962 w 9134892"/>
              <a:gd name="connsiteY83" fmla="*/ 1018955 h 2622980"/>
              <a:gd name="connsiteX84" fmla="*/ 5662358 w 9134892"/>
              <a:gd name="connsiteY84" fmla="*/ 1156570 h 2622980"/>
              <a:gd name="connsiteX85" fmla="*/ 5481664 w 9134892"/>
              <a:gd name="connsiteY85" fmla="*/ 1304113 h 2622980"/>
              <a:gd name="connsiteX86" fmla="*/ 5372282 w 9134892"/>
              <a:gd name="connsiteY86" fmla="*/ 1304113 h 2622980"/>
              <a:gd name="connsiteX87" fmla="*/ 5294413 w 9134892"/>
              <a:gd name="connsiteY87" fmla="*/ 1423422 h 2622980"/>
              <a:gd name="connsiteX88" fmla="*/ 5478386 w 9134892"/>
              <a:gd name="connsiteY88" fmla="*/ 1423422 h 2622980"/>
              <a:gd name="connsiteX89" fmla="*/ 5707168 w 9134892"/>
              <a:gd name="connsiteY89" fmla="*/ 1725156 h 2622980"/>
              <a:gd name="connsiteX90" fmla="*/ 5871286 w 9134892"/>
              <a:gd name="connsiteY90" fmla="*/ 1725156 h 2622980"/>
              <a:gd name="connsiteX91" fmla="*/ 5621010 w 9134892"/>
              <a:gd name="connsiteY91" fmla="*/ 1393640 h 2622980"/>
              <a:gd name="connsiteX92" fmla="*/ 5803344 w 9134892"/>
              <a:gd name="connsiteY92" fmla="*/ 1144913 h 2622980"/>
              <a:gd name="connsiteX93" fmla="*/ 5803344 w 9134892"/>
              <a:gd name="connsiteY93" fmla="*/ 1144913 h 2622980"/>
              <a:gd name="connsiteX94" fmla="*/ 5803344 w 9134892"/>
              <a:gd name="connsiteY94" fmla="*/ 1144913 h 2622980"/>
              <a:gd name="connsiteX95" fmla="*/ 7387970 w 9134892"/>
              <a:gd name="connsiteY95" fmla="*/ 1247646 h 2622980"/>
              <a:gd name="connsiteX96" fmla="*/ 7020024 w 9134892"/>
              <a:gd name="connsiteY96" fmla="*/ 1247646 h 2622980"/>
              <a:gd name="connsiteX97" fmla="*/ 7102903 w 9134892"/>
              <a:gd name="connsiteY97" fmla="*/ 1370325 h 2622980"/>
              <a:gd name="connsiteX98" fmla="*/ 7387970 w 9134892"/>
              <a:gd name="connsiteY98" fmla="*/ 1370325 h 2622980"/>
              <a:gd name="connsiteX99" fmla="*/ 7387970 w 9134892"/>
              <a:gd name="connsiteY99" fmla="*/ 1247646 h 2622980"/>
              <a:gd name="connsiteX100" fmla="*/ 7387970 w 9134892"/>
              <a:gd name="connsiteY100" fmla="*/ 1247646 h 2622980"/>
              <a:gd name="connsiteX101" fmla="*/ 1019137 w 9134892"/>
              <a:gd name="connsiteY101" fmla="*/ 1011669 h 2622980"/>
              <a:gd name="connsiteX102" fmla="*/ 1293275 w 9134892"/>
              <a:gd name="connsiteY102" fmla="*/ 1292455 h 2622980"/>
              <a:gd name="connsiteX103" fmla="*/ 1311399 w 9134892"/>
              <a:gd name="connsiteY103" fmla="*/ 1302382 h 2622980"/>
              <a:gd name="connsiteX104" fmla="*/ 1329523 w 9134892"/>
              <a:gd name="connsiteY104" fmla="*/ 1292455 h 2622980"/>
              <a:gd name="connsiteX105" fmla="*/ 1603752 w 9134892"/>
              <a:gd name="connsiteY105" fmla="*/ 1011669 h 2622980"/>
              <a:gd name="connsiteX106" fmla="*/ 1613679 w 9134892"/>
              <a:gd name="connsiteY106" fmla="*/ 993545 h 2622980"/>
              <a:gd name="connsiteX107" fmla="*/ 1598834 w 9134892"/>
              <a:gd name="connsiteY107" fmla="*/ 980339 h 2622980"/>
              <a:gd name="connsiteX108" fmla="*/ 1024055 w 9134892"/>
              <a:gd name="connsiteY108" fmla="*/ 980339 h 2622980"/>
              <a:gd name="connsiteX109" fmla="*/ 1009210 w 9134892"/>
              <a:gd name="connsiteY109" fmla="*/ 993545 h 2622980"/>
              <a:gd name="connsiteX110" fmla="*/ 1019137 w 9134892"/>
              <a:gd name="connsiteY110" fmla="*/ 1011669 h 2622980"/>
              <a:gd name="connsiteX111" fmla="*/ 1019137 w 9134892"/>
              <a:gd name="connsiteY111" fmla="*/ 1011669 h 2622980"/>
              <a:gd name="connsiteX112" fmla="*/ 2622980 w 9134892"/>
              <a:gd name="connsiteY112" fmla="*/ 14845 h 2622980"/>
              <a:gd name="connsiteX113" fmla="*/ 2609774 w 9134892"/>
              <a:gd name="connsiteY113" fmla="*/ 0 h 2622980"/>
              <a:gd name="connsiteX114" fmla="*/ 2593289 w 9134892"/>
              <a:gd name="connsiteY114" fmla="*/ 8197 h 2622980"/>
              <a:gd name="connsiteX115" fmla="*/ 2368697 w 9134892"/>
              <a:gd name="connsiteY115" fmla="*/ 236159 h 2622980"/>
              <a:gd name="connsiteX116" fmla="*/ 2368697 w 9134892"/>
              <a:gd name="connsiteY116" fmla="*/ 2385090 h 2622980"/>
              <a:gd name="connsiteX117" fmla="*/ 2368697 w 9134892"/>
              <a:gd name="connsiteY117" fmla="*/ 2385090 h 2622980"/>
              <a:gd name="connsiteX118" fmla="*/ 2593289 w 9134892"/>
              <a:gd name="connsiteY118" fmla="*/ 2614692 h 2622980"/>
              <a:gd name="connsiteX119" fmla="*/ 2609774 w 9134892"/>
              <a:gd name="connsiteY119" fmla="*/ 2622980 h 2622980"/>
              <a:gd name="connsiteX120" fmla="*/ 2622980 w 9134892"/>
              <a:gd name="connsiteY120" fmla="*/ 2608135 h 2622980"/>
              <a:gd name="connsiteX121" fmla="*/ 2622980 w 9134892"/>
              <a:gd name="connsiteY121" fmla="*/ 14845 h 2622980"/>
              <a:gd name="connsiteX122" fmla="*/ 0 w 9134892"/>
              <a:gd name="connsiteY122" fmla="*/ 2608135 h 2622980"/>
              <a:gd name="connsiteX123" fmla="*/ 13206 w 9134892"/>
              <a:gd name="connsiteY123" fmla="*/ 2622980 h 2622980"/>
              <a:gd name="connsiteX124" fmla="*/ 29691 w 9134892"/>
              <a:gd name="connsiteY124" fmla="*/ 2614692 h 2622980"/>
              <a:gd name="connsiteX125" fmla="*/ 254283 w 9134892"/>
              <a:gd name="connsiteY125" fmla="*/ 2385090 h 2622980"/>
              <a:gd name="connsiteX126" fmla="*/ 254283 w 9134892"/>
              <a:gd name="connsiteY126" fmla="*/ 2385090 h 2622980"/>
              <a:gd name="connsiteX127" fmla="*/ 254283 w 9134892"/>
              <a:gd name="connsiteY127" fmla="*/ 236159 h 2622980"/>
              <a:gd name="connsiteX128" fmla="*/ 29691 w 9134892"/>
              <a:gd name="connsiteY128" fmla="*/ 8197 h 2622980"/>
              <a:gd name="connsiteX129" fmla="*/ 13206 w 9134892"/>
              <a:gd name="connsiteY129" fmla="*/ 0 h 2622980"/>
              <a:gd name="connsiteX130" fmla="*/ 0 w 9134892"/>
              <a:gd name="connsiteY130" fmla="*/ 14845 h 2622980"/>
              <a:gd name="connsiteX131" fmla="*/ 0 w 9134892"/>
              <a:gd name="connsiteY131" fmla="*/ 2608135 h 2622980"/>
              <a:gd name="connsiteX132" fmla="*/ 584251 w 9134892"/>
              <a:gd name="connsiteY132" fmla="*/ 572138 h 2622980"/>
              <a:gd name="connsiteX133" fmla="*/ 2038638 w 9134892"/>
              <a:gd name="connsiteY133" fmla="*/ 572138 h 2622980"/>
              <a:gd name="connsiteX134" fmla="*/ 2243012 w 9134892"/>
              <a:gd name="connsiteY134" fmla="*/ 364303 h 2622980"/>
              <a:gd name="connsiteX135" fmla="*/ 2251300 w 9134892"/>
              <a:gd name="connsiteY135" fmla="*/ 347727 h 2622980"/>
              <a:gd name="connsiteX136" fmla="*/ 2236455 w 9134892"/>
              <a:gd name="connsiteY136" fmla="*/ 334521 h 2622980"/>
              <a:gd name="connsiteX137" fmla="*/ 386525 w 9134892"/>
              <a:gd name="connsiteY137" fmla="*/ 334521 h 2622980"/>
              <a:gd name="connsiteX138" fmla="*/ 371680 w 9134892"/>
              <a:gd name="connsiteY138" fmla="*/ 347727 h 2622980"/>
              <a:gd name="connsiteX139" fmla="*/ 379968 w 9134892"/>
              <a:gd name="connsiteY139" fmla="*/ 364303 h 2622980"/>
              <a:gd name="connsiteX140" fmla="*/ 584251 w 9134892"/>
              <a:gd name="connsiteY140" fmla="*/ 572138 h 2622980"/>
              <a:gd name="connsiteX141" fmla="*/ 379877 w 9134892"/>
              <a:gd name="connsiteY141" fmla="*/ 2258768 h 2622980"/>
              <a:gd name="connsiteX142" fmla="*/ 371589 w 9134892"/>
              <a:gd name="connsiteY142" fmla="*/ 2275344 h 2622980"/>
              <a:gd name="connsiteX143" fmla="*/ 386434 w 9134892"/>
              <a:gd name="connsiteY143" fmla="*/ 2288550 h 2622980"/>
              <a:gd name="connsiteX144" fmla="*/ 2236364 w 9134892"/>
              <a:gd name="connsiteY144" fmla="*/ 2288550 h 2622980"/>
              <a:gd name="connsiteX145" fmla="*/ 2251209 w 9134892"/>
              <a:gd name="connsiteY145" fmla="*/ 2275344 h 2622980"/>
              <a:gd name="connsiteX146" fmla="*/ 2242921 w 9134892"/>
              <a:gd name="connsiteY146" fmla="*/ 2258768 h 2622980"/>
              <a:gd name="connsiteX147" fmla="*/ 2038547 w 9134892"/>
              <a:gd name="connsiteY147" fmla="*/ 2050934 h 2622980"/>
              <a:gd name="connsiteX148" fmla="*/ 584251 w 9134892"/>
              <a:gd name="connsiteY148" fmla="*/ 2050934 h 2622980"/>
              <a:gd name="connsiteX149" fmla="*/ 379877 w 9134892"/>
              <a:gd name="connsiteY149" fmla="*/ 2258768 h 2622980"/>
              <a:gd name="connsiteX150" fmla="*/ 1929257 w 9134892"/>
              <a:gd name="connsiteY150" fmla="*/ 1940186 h 2622980"/>
              <a:gd name="connsiteX151" fmla="*/ 1945741 w 9134892"/>
              <a:gd name="connsiteY151" fmla="*/ 1948382 h 2622980"/>
              <a:gd name="connsiteX152" fmla="*/ 1958947 w 9134892"/>
              <a:gd name="connsiteY152" fmla="*/ 1933537 h 2622980"/>
              <a:gd name="connsiteX153" fmla="*/ 1958947 w 9134892"/>
              <a:gd name="connsiteY153" fmla="*/ 1933537 h 2622980"/>
              <a:gd name="connsiteX154" fmla="*/ 1958947 w 9134892"/>
              <a:gd name="connsiteY154" fmla="*/ 689443 h 2622980"/>
              <a:gd name="connsiteX155" fmla="*/ 1945741 w 9134892"/>
              <a:gd name="connsiteY155" fmla="*/ 674598 h 2622980"/>
              <a:gd name="connsiteX156" fmla="*/ 1929257 w 9134892"/>
              <a:gd name="connsiteY156" fmla="*/ 682886 h 2622980"/>
              <a:gd name="connsiteX157" fmla="*/ 1716139 w 9134892"/>
              <a:gd name="connsiteY157" fmla="*/ 899464 h 2622980"/>
              <a:gd name="connsiteX158" fmla="*/ 1716139 w 9134892"/>
              <a:gd name="connsiteY158" fmla="*/ 1723699 h 2622980"/>
              <a:gd name="connsiteX159" fmla="*/ 1929257 w 9134892"/>
              <a:gd name="connsiteY159" fmla="*/ 1940186 h 2622980"/>
              <a:gd name="connsiteX160" fmla="*/ 906841 w 9134892"/>
              <a:gd name="connsiteY160" fmla="*/ 1723608 h 2622980"/>
              <a:gd name="connsiteX161" fmla="*/ 906841 w 9134892"/>
              <a:gd name="connsiteY161" fmla="*/ 899373 h 2622980"/>
              <a:gd name="connsiteX162" fmla="*/ 693724 w 9134892"/>
              <a:gd name="connsiteY162" fmla="*/ 682795 h 2622980"/>
              <a:gd name="connsiteX163" fmla="*/ 677239 w 9134892"/>
              <a:gd name="connsiteY163" fmla="*/ 674507 h 2622980"/>
              <a:gd name="connsiteX164" fmla="*/ 664033 w 9134892"/>
              <a:gd name="connsiteY164" fmla="*/ 689352 h 2622980"/>
              <a:gd name="connsiteX165" fmla="*/ 664033 w 9134892"/>
              <a:gd name="connsiteY165" fmla="*/ 1933537 h 2622980"/>
              <a:gd name="connsiteX166" fmla="*/ 664033 w 9134892"/>
              <a:gd name="connsiteY166" fmla="*/ 1933537 h 2622980"/>
              <a:gd name="connsiteX167" fmla="*/ 677239 w 9134892"/>
              <a:gd name="connsiteY167" fmla="*/ 1948382 h 2622980"/>
              <a:gd name="connsiteX168" fmla="*/ 693724 w 9134892"/>
              <a:gd name="connsiteY168" fmla="*/ 1940186 h 2622980"/>
              <a:gd name="connsiteX169" fmla="*/ 906841 w 9134892"/>
              <a:gd name="connsiteY169" fmla="*/ 1723608 h 2622980"/>
              <a:gd name="connsiteX170" fmla="*/ 8914034 w 9134892"/>
              <a:gd name="connsiteY170" fmla="*/ 896185 h 2622980"/>
              <a:gd name="connsiteX171" fmla="*/ 8914034 w 9134892"/>
              <a:gd name="connsiteY171" fmla="*/ 911486 h 2622980"/>
              <a:gd name="connsiteX172" fmla="*/ 8951921 w 9134892"/>
              <a:gd name="connsiteY172" fmla="*/ 911486 h 2622980"/>
              <a:gd name="connsiteX173" fmla="*/ 8951921 w 9134892"/>
              <a:gd name="connsiteY173" fmla="*/ 1001104 h 2622980"/>
              <a:gd name="connsiteX174" fmla="*/ 8968862 w 9134892"/>
              <a:gd name="connsiteY174" fmla="*/ 1001104 h 2622980"/>
              <a:gd name="connsiteX175" fmla="*/ 8968862 w 9134892"/>
              <a:gd name="connsiteY175" fmla="*/ 911486 h 2622980"/>
              <a:gd name="connsiteX176" fmla="*/ 9006749 w 9134892"/>
              <a:gd name="connsiteY176" fmla="*/ 911486 h 2622980"/>
              <a:gd name="connsiteX177" fmla="*/ 9006749 w 9134892"/>
              <a:gd name="connsiteY177" fmla="*/ 896185 h 2622980"/>
              <a:gd name="connsiteX178" fmla="*/ 8914034 w 9134892"/>
              <a:gd name="connsiteY178" fmla="*/ 896185 h 2622980"/>
              <a:gd name="connsiteX179" fmla="*/ 9123690 w 9134892"/>
              <a:gd name="connsiteY179" fmla="*/ 896185 h 2622980"/>
              <a:gd name="connsiteX180" fmla="*/ 9084892 w 9134892"/>
              <a:gd name="connsiteY180" fmla="*/ 958298 h 2622980"/>
              <a:gd name="connsiteX181" fmla="*/ 9046458 w 9134892"/>
              <a:gd name="connsiteY181" fmla="*/ 896185 h 2622980"/>
              <a:gd name="connsiteX182" fmla="*/ 9029245 w 9134892"/>
              <a:gd name="connsiteY182" fmla="*/ 896185 h 2622980"/>
              <a:gd name="connsiteX183" fmla="*/ 9029245 w 9134892"/>
              <a:gd name="connsiteY183" fmla="*/ 1001195 h 2622980"/>
              <a:gd name="connsiteX184" fmla="*/ 9046458 w 9134892"/>
              <a:gd name="connsiteY184" fmla="*/ 1001195 h 2622980"/>
              <a:gd name="connsiteX185" fmla="*/ 9046458 w 9134892"/>
              <a:gd name="connsiteY185" fmla="*/ 933617 h 2622980"/>
              <a:gd name="connsiteX186" fmla="*/ 9046367 w 9134892"/>
              <a:gd name="connsiteY186" fmla="*/ 929883 h 2622980"/>
              <a:gd name="connsiteX187" fmla="*/ 9046094 w 9134892"/>
              <a:gd name="connsiteY187" fmla="*/ 925876 h 2622980"/>
              <a:gd name="connsiteX188" fmla="*/ 9049646 w 9134892"/>
              <a:gd name="connsiteY188" fmla="*/ 932797 h 2622980"/>
              <a:gd name="connsiteX189" fmla="*/ 9077606 w 9134892"/>
              <a:gd name="connsiteY189" fmla="*/ 977698 h 2622980"/>
              <a:gd name="connsiteX190" fmla="*/ 9091449 w 9134892"/>
              <a:gd name="connsiteY190" fmla="*/ 977698 h 2622980"/>
              <a:gd name="connsiteX191" fmla="*/ 9119137 w 9134892"/>
              <a:gd name="connsiteY191" fmla="*/ 932797 h 2622980"/>
              <a:gd name="connsiteX192" fmla="*/ 9121322 w 9134892"/>
              <a:gd name="connsiteY192" fmla="*/ 929428 h 2622980"/>
              <a:gd name="connsiteX193" fmla="*/ 9123508 w 9134892"/>
              <a:gd name="connsiteY193" fmla="*/ 925876 h 2622980"/>
              <a:gd name="connsiteX194" fmla="*/ 9123234 w 9134892"/>
              <a:gd name="connsiteY194" fmla="*/ 929883 h 2622980"/>
              <a:gd name="connsiteX195" fmla="*/ 9123144 w 9134892"/>
              <a:gd name="connsiteY195" fmla="*/ 933617 h 2622980"/>
              <a:gd name="connsiteX196" fmla="*/ 9123144 w 9134892"/>
              <a:gd name="connsiteY196" fmla="*/ 1001195 h 2622980"/>
              <a:gd name="connsiteX197" fmla="*/ 9140175 w 9134892"/>
              <a:gd name="connsiteY197" fmla="*/ 1001195 h 2622980"/>
              <a:gd name="connsiteX198" fmla="*/ 9140175 w 9134892"/>
              <a:gd name="connsiteY198" fmla="*/ 896185 h 2622980"/>
              <a:gd name="connsiteX199" fmla="*/ 9123690 w 9134892"/>
              <a:gd name="connsiteY199" fmla="*/ 896185 h 2622980"/>
              <a:gd name="connsiteX200" fmla="*/ 9123690 w 9134892"/>
              <a:gd name="connsiteY200" fmla="*/ 896185 h 2622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</a:cxnLst>
            <a:rect l="l" t="t" r="r" b="b"/>
            <a:pathLst>
              <a:path w="9134892" h="2622980">
                <a:moveTo>
                  <a:pt x="3878914" y="896276"/>
                </a:moveTo>
                <a:lnTo>
                  <a:pt x="3572262" y="1386901"/>
                </a:lnTo>
                <a:lnTo>
                  <a:pt x="3268889" y="896276"/>
                </a:lnTo>
                <a:lnTo>
                  <a:pt x="3133004" y="896276"/>
                </a:lnTo>
                <a:lnTo>
                  <a:pt x="3133004" y="1725065"/>
                </a:lnTo>
                <a:lnTo>
                  <a:pt x="3268889" y="1725065"/>
                </a:lnTo>
                <a:lnTo>
                  <a:pt x="3268889" y="1191361"/>
                </a:lnTo>
                <a:cubicBezTo>
                  <a:pt x="3268889" y="1181434"/>
                  <a:pt x="3268616" y="1171416"/>
                  <a:pt x="3268069" y="1161488"/>
                </a:cubicBezTo>
                <a:cubicBezTo>
                  <a:pt x="3267523" y="1151561"/>
                  <a:pt x="3266703" y="1141087"/>
                  <a:pt x="3265610" y="1129976"/>
                </a:cubicBezTo>
                <a:cubicBezTo>
                  <a:pt x="3272259" y="1147645"/>
                  <a:pt x="3281640" y="1165951"/>
                  <a:pt x="3293753" y="1184713"/>
                </a:cubicBezTo>
                <a:lnTo>
                  <a:pt x="3514247" y="1539453"/>
                </a:lnTo>
                <a:lnTo>
                  <a:pt x="3623629" y="1539453"/>
                </a:lnTo>
                <a:lnTo>
                  <a:pt x="3842393" y="1184713"/>
                </a:lnTo>
                <a:cubicBezTo>
                  <a:pt x="3847857" y="1175878"/>
                  <a:pt x="3853686" y="1167044"/>
                  <a:pt x="3859788" y="1158210"/>
                </a:cubicBezTo>
                <a:cubicBezTo>
                  <a:pt x="3865890" y="1149375"/>
                  <a:pt x="3871628" y="1139995"/>
                  <a:pt x="3877184" y="1130067"/>
                </a:cubicBezTo>
                <a:cubicBezTo>
                  <a:pt x="3876091" y="1141179"/>
                  <a:pt x="3875271" y="1151652"/>
                  <a:pt x="3874725" y="1161579"/>
                </a:cubicBezTo>
                <a:cubicBezTo>
                  <a:pt x="3874178" y="1171507"/>
                  <a:pt x="3873905" y="1181434"/>
                  <a:pt x="3873905" y="1191452"/>
                </a:cubicBezTo>
                <a:lnTo>
                  <a:pt x="3873905" y="1725156"/>
                </a:lnTo>
                <a:lnTo>
                  <a:pt x="4008150" y="1725156"/>
                </a:lnTo>
                <a:lnTo>
                  <a:pt x="4008150" y="896367"/>
                </a:lnTo>
                <a:lnTo>
                  <a:pt x="3878914" y="896367"/>
                </a:lnTo>
                <a:lnTo>
                  <a:pt x="3878914" y="896276"/>
                </a:lnTo>
                <a:close/>
                <a:moveTo>
                  <a:pt x="4296587" y="1725065"/>
                </a:moveTo>
                <a:lnTo>
                  <a:pt x="4563439" y="1073600"/>
                </a:lnTo>
                <a:cubicBezTo>
                  <a:pt x="4565625" y="1066952"/>
                  <a:pt x="4568175" y="1060030"/>
                  <a:pt x="4570907" y="1052835"/>
                </a:cubicBezTo>
                <a:cubicBezTo>
                  <a:pt x="4573640" y="1045640"/>
                  <a:pt x="4576099" y="1037079"/>
                  <a:pt x="4578376" y="1027152"/>
                </a:cubicBezTo>
                <a:cubicBezTo>
                  <a:pt x="4580561" y="1037079"/>
                  <a:pt x="4583111" y="1045640"/>
                  <a:pt x="4585844" y="1052835"/>
                </a:cubicBezTo>
                <a:cubicBezTo>
                  <a:pt x="4588576" y="1060030"/>
                  <a:pt x="4591035" y="1066952"/>
                  <a:pt x="4593312" y="1073600"/>
                </a:cubicBezTo>
                <a:lnTo>
                  <a:pt x="4739215" y="1428340"/>
                </a:lnTo>
                <a:lnTo>
                  <a:pt x="4425915" y="1428340"/>
                </a:lnTo>
                <a:lnTo>
                  <a:pt x="4507154" y="1549380"/>
                </a:lnTo>
                <a:lnTo>
                  <a:pt x="4787303" y="1549380"/>
                </a:lnTo>
                <a:lnTo>
                  <a:pt x="4860255" y="1725065"/>
                </a:lnTo>
                <a:lnTo>
                  <a:pt x="5002788" y="1725065"/>
                </a:lnTo>
                <a:lnTo>
                  <a:pt x="4653058" y="896276"/>
                </a:lnTo>
                <a:lnTo>
                  <a:pt x="4507246" y="896276"/>
                </a:lnTo>
                <a:lnTo>
                  <a:pt x="4157515" y="1725065"/>
                </a:lnTo>
                <a:lnTo>
                  <a:pt x="4296587" y="1725065"/>
                </a:lnTo>
                <a:lnTo>
                  <a:pt x="4296587" y="1725065"/>
                </a:lnTo>
                <a:close/>
                <a:moveTo>
                  <a:pt x="6385135" y="1725065"/>
                </a:moveTo>
                <a:lnTo>
                  <a:pt x="6721660" y="896276"/>
                </a:lnTo>
                <a:lnTo>
                  <a:pt x="6575757" y="896276"/>
                </a:lnTo>
                <a:lnTo>
                  <a:pt x="6338686" y="1521146"/>
                </a:lnTo>
                <a:cubicBezTo>
                  <a:pt x="6330945" y="1542185"/>
                  <a:pt x="6323204" y="1566502"/>
                  <a:pt x="6315462" y="1594098"/>
                </a:cubicBezTo>
                <a:cubicBezTo>
                  <a:pt x="6307721" y="1566502"/>
                  <a:pt x="6299979" y="1542185"/>
                  <a:pt x="6292238" y="1521146"/>
                </a:cubicBezTo>
                <a:lnTo>
                  <a:pt x="6055168" y="896276"/>
                </a:lnTo>
                <a:lnTo>
                  <a:pt x="5902707" y="896276"/>
                </a:lnTo>
                <a:lnTo>
                  <a:pt x="6239232" y="1725065"/>
                </a:lnTo>
                <a:lnTo>
                  <a:pt x="6385135" y="1725065"/>
                </a:lnTo>
                <a:lnTo>
                  <a:pt x="6385135" y="1725065"/>
                </a:lnTo>
                <a:close/>
                <a:moveTo>
                  <a:pt x="7669758" y="896276"/>
                </a:moveTo>
                <a:lnTo>
                  <a:pt x="7669758" y="1725065"/>
                </a:lnTo>
                <a:lnTo>
                  <a:pt x="8210110" y="1725065"/>
                </a:lnTo>
                <a:lnTo>
                  <a:pt x="8210110" y="1602386"/>
                </a:lnTo>
                <a:lnTo>
                  <a:pt x="7805643" y="1602386"/>
                </a:lnTo>
                <a:lnTo>
                  <a:pt x="7805643" y="896276"/>
                </a:lnTo>
                <a:lnTo>
                  <a:pt x="7669758" y="896276"/>
                </a:lnTo>
                <a:lnTo>
                  <a:pt x="7669758" y="896276"/>
                </a:lnTo>
                <a:close/>
                <a:moveTo>
                  <a:pt x="8374228" y="896276"/>
                </a:moveTo>
                <a:lnTo>
                  <a:pt x="8374228" y="1725065"/>
                </a:lnTo>
                <a:lnTo>
                  <a:pt x="8919589" y="1725065"/>
                </a:lnTo>
                <a:lnTo>
                  <a:pt x="8919589" y="1602386"/>
                </a:lnTo>
                <a:lnTo>
                  <a:pt x="8510204" y="1602386"/>
                </a:lnTo>
                <a:lnTo>
                  <a:pt x="8510204" y="896276"/>
                </a:lnTo>
                <a:lnTo>
                  <a:pt x="8374228" y="896276"/>
                </a:lnTo>
                <a:lnTo>
                  <a:pt x="8374228" y="896276"/>
                </a:lnTo>
                <a:close/>
                <a:moveTo>
                  <a:pt x="7011736" y="1018955"/>
                </a:moveTo>
                <a:lnTo>
                  <a:pt x="7445985" y="1018955"/>
                </a:lnTo>
                <a:lnTo>
                  <a:pt x="7445985" y="896276"/>
                </a:lnTo>
                <a:lnTo>
                  <a:pt x="6877399" y="896276"/>
                </a:lnTo>
                <a:lnTo>
                  <a:pt x="6877399" y="1725065"/>
                </a:lnTo>
                <a:lnTo>
                  <a:pt x="7454273" y="1725065"/>
                </a:lnTo>
                <a:lnTo>
                  <a:pt x="7454273" y="1602386"/>
                </a:lnTo>
                <a:lnTo>
                  <a:pt x="7011736" y="1602386"/>
                </a:lnTo>
                <a:lnTo>
                  <a:pt x="7011736" y="1018955"/>
                </a:lnTo>
                <a:lnTo>
                  <a:pt x="7011736" y="1018955"/>
                </a:lnTo>
                <a:close/>
                <a:moveTo>
                  <a:pt x="5803344" y="1144913"/>
                </a:moveTo>
                <a:cubicBezTo>
                  <a:pt x="5803344" y="1067589"/>
                  <a:pt x="5779300" y="1006842"/>
                  <a:pt x="5731212" y="962579"/>
                </a:cubicBezTo>
                <a:cubicBezTo>
                  <a:pt x="5683124" y="918407"/>
                  <a:pt x="5602795" y="896276"/>
                  <a:pt x="5490043" y="896276"/>
                </a:cubicBezTo>
                <a:lnTo>
                  <a:pt x="5151879" y="896276"/>
                </a:lnTo>
                <a:lnTo>
                  <a:pt x="5151879" y="1725065"/>
                </a:lnTo>
                <a:lnTo>
                  <a:pt x="5287764" y="1725065"/>
                </a:lnTo>
                <a:lnTo>
                  <a:pt x="5287764" y="1018955"/>
                </a:lnTo>
                <a:lnTo>
                  <a:pt x="5494962" y="1018955"/>
                </a:lnTo>
                <a:cubicBezTo>
                  <a:pt x="5606529" y="1018955"/>
                  <a:pt x="5662358" y="1064857"/>
                  <a:pt x="5662358" y="1156570"/>
                </a:cubicBezTo>
                <a:cubicBezTo>
                  <a:pt x="5662358" y="1254932"/>
                  <a:pt x="5602066" y="1304113"/>
                  <a:pt x="5481664" y="1304113"/>
                </a:cubicBezTo>
                <a:lnTo>
                  <a:pt x="5372282" y="1304113"/>
                </a:lnTo>
                <a:lnTo>
                  <a:pt x="5294413" y="1423422"/>
                </a:lnTo>
                <a:lnTo>
                  <a:pt x="5478386" y="1423422"/>
                </a:lnTo>
                <a:lnTo>
                  <a:pt x="5707168" y="1725156"/>
                </a:lnTo>
                <a:lnTo>
                  <a:pt x="5871286" y="1725156"/>
                </a:lnTo>
                <a:lnTo>
                  <a:pt x="5621010" y="1393640"/>
                </a:lnTo>
                <a:cubicBezTo>
                  <a:pt x="5742596" y="1349378"/>
                  <a:pt x="5803344" y="1266499"/>
                  <a:pt x="5803344" y="1144913"/>
                </a:cubicBezTo>
                <a:lnTo>
                  <a:pt x="5803344" y="1144913"/>
                </a:lnTo>
                <a:lnTo>
                  <a:pt x="5803344" y="1144913"/>
                </a:lnTo>
                <a:close/>
                <a:moveTo>
                  <a:pt x="7387970" y="1247646"/>
                </a:moveTo>
                <a:lnTo>
                  <a:pt x="7020024" y="1247646"/>
                </a:lnTo>
                <a:lnTo>
                  <a:pt x="7102903" y="1370325"/>
                </a:lnTo>
                <a:lnTo>
                  <a:pt x="7387970" y="1370325"/>
                </a:lnTo>
                <a:lnTo>
                  <a:pt x="7387970" y="1247646"/>
                </a:lnTo>
                <a:lnTo>
                  <a:pt x="7387970" y="1247646"/>
                </a:lnTo>
                <a:close/>
                <a:moveTo>
                  <a:pt x="1019137" y="1011669"/>
                </a:moveTo>
                <a:lnTo>
                  <a:pt x="1293275" y="1292455"/>
                </a:lnTo>
                <a:cubicBezTo>
                  <a:pt x="1299923" y="1299104"/>
                  <a:pt x="1305934" y="1302382"/>
                  <a:pt x="1311399" y="1302382"/>
                </a:cubicBezTo>
                <a:cubicBezTo>
                  <a:pt x="1316955" y="1302382"/>
                  <a:pt x="1322966" y="1299104"/>
                  <a:pt x="1329523" y="1292455"/>
                </a:cubicBezTo>
                <a:lnTo>
                  <a:pt x="1603752" y="1011669"/>
                </a:lnTo>
                <a:cubicBezTo>
                  <a:pt x="1610401" y="1005020"/>
                  <a:pt x="1613679" y="999009"/>
                  <a:pt x="1613679" y="993545"/>
                </a:cubicBezTo>
                <a:cubicBezTo>
                  <a:pt x="1613679" y="984801"/>
                  <a:pt x="1608761" y="980339"/>
                  <a:pt x="1598834" y="980339"/>
                </a:cubicBezTo>
                <a:lnTo>
                  <a:pt x="1024055" y="980339"/>
                </a:lnTo>
                <a:cubicBezTo>
                  <a:pt x="1014128" y="980339"/>
                  <a:pt x="1009210" y="984801"/>
                  <a:pt x="1009210" y="993545"/>
                </a:cubicBezTo>
                <a:cubicBezTo>
                  <a:pt x="1009210" y="999100"/>
                  <a:pt x="1012489" y="1005111"/>
                  <a:pt x="1019137" y="1011669"/>
                </a:cubicBezTo>
                <a:lnTo>
                  <a:pt x="1019137" y="1011669"/>
                </a:lnTo>
                <a:close/>
                <a:moveTo>
                  <a:pt x="2622980" y="14845"/>
                </a:moveTo>
                <a:cubicBezTo>
                  <a:pt x="2622980" y="4918"/>
                  <a:pt x="2618608" y="0"/>
                  <a:pt x="2609774" y="0"/>
                </a:cubicBezTo>
                <a:cubicBezTo>
                  <a:pt x="2604310" y="0"/>
                  <a:pt x="2598754" y="2732"/>
                  <a:pt x="2593289" y="8197"/>
                </a:cubicBezTo>
                <a:lnTo>
                  <a:pt x="2368697" y="236159"/>
                </a:lnTo>
                <a:lnTo>
                  <a:pt x="2368697" y="2385090"/>
                </a:lnTo>
                <a:lnTo>
                  <a:pt x="2368697" y="2385090"/>
                </a:lnTo>
                <a:lnTo>
                  <a:pt x="2593289" y="2614692"/>
                </a:lnTo>
                <a:cubicBezTo>
                  <a:pt x="2598845" y="2620157"/>
                  <a:pt x="2604310" y="2622980"/>
                  <a:pt x="2609774" y="2622980"/>
                </a:cubicBezTo>
                <a:cubicBezTo>
                  <a:pt x="2618608" y="2622980"/>
                  <a:pt x="2622980" y="2617971"/>
                  <a:pt x="2622980" y="2608135"/>
                </a:cubicBezTo>
                <a:lnTo>
                  <a:pt x="2622980" y="14845"/>
                </a:lnTo>
                <a:close/>
                <a:moveTo>
                  <a:pt x="0" y="2608135"/>
                </a:moveTo>
                <a:cubicBezTo>
                  <a:pt x="0" y="2618062"/>
                  <a:pt x="4372" y="2622980"/>
                  <a:pt x="13206" y="2622980"/>
                </a:cubicBezTo>
                <a:cubicBezTo>
                  <a:pt x="18671" y="2622980"/>
                  <a:pt x="24226" y="2620248"/>
                  <a:pt x="29691" y="2614692"/>
                </a:cubicBezTo>
                <a:lnTo>
                  <a:pt x="254283" y="2385090"/>
                </a:lnTo>
                <a:lnTo>
                  <a:pt x="254283" y="2385090"/>
                </a:lnTo>
                <a:lnTo>
                  <a:pt x="254283" y="236159"/>
                </a:lnTo>
                <a:lnTo>
                  <a:pt x="29691" y="8197"/>
                </a:lnTo>
                <a:cubicBezTo>
                  <a:pt x="24226" y="2732"/>
                  <a:pt x="18671" y="0"/>
                  <a:pt x="13206" y="0"/>
                </a:cubicBezTo>
                <a:cubicBezTo>
                  <a:pt x="4372" y="0"/>
                  <a:pt x="0" y="4918"/>
                  <a:pt x="0" y="14845"/>
                </a:cubicBezTo>
                <a:lnTo>
                  <a:pt x="0" y="2608135"/>
                </a:lnTo>
                <a:close/>
                <a:moveTo>
                  <a:pt x="584251" y="572138"/>
                </a:moveTo>
                <a:lnTo>
                  <a:pt x="2038638" y="572138"/>
                </a:lnTo>
                <a:lnTo>
                  <a:pt x="2243012" y="364303"/>
                </a:lnTo>
                <a:cubicBezTo>
                  <a:pt x="2248568" y="358838"/>
                  <a:pt x="2251300" y="353283"/>
                  <a:pt x="2251300" y="347727"/>
                </a:cubicBezTo>
                <a:cubicBezTo>
                  <a:pt x="2251300" y="338984"/>
                  <a:pt x="2246382" y="334521"/>
                  <a:pt x="2236455" y="334521"/>
                </a:cubicBezTo>
                <a:lnTo>
                  <a:pt x="386525" y="334521"/>
                </a:lnTo>
                <a:cubicBezTo>
                  <a:pt x="376598" y="334521"/>
                  <a:pt x="371680" y="338893"/>
                  <a:pt x="371680" y="347727"/>
                </a:cubicBezTo>
                <a:cubicBezTo>
                  <a:pt x="371680" y="353283"/>
                  <a:pt x="374412" y="358747"/>
                  <a:pt x="379968" y="364303"/>
                </a:cubicBezTo>
                <a:lnTo>
                  <a:pt x="584251" y="572138"/>
                </a:lnTo>
                <a:close/>
                <a:moveTo>
                  <a:pt x="379877" y="2258768"/>
                </a:moveTo>
                <a:cubicBezTo>
                  <a:pt x="374412" y="2264233"/>
                  <a:pt x="371589" y="2269789"/>
                  <a:pt x="371589" y="2275344"/>
                </a:cubicBezTo>
                <a:cubicBezTo>
                  <a:pt x="371589" y="2284087"/>
                  <a:pt x="376507" y="2288550"/>
                  <a:pt x="386434" y="2288550"/>
                </a:cubicBezTo>
                <a:lnTo>
                  <a:pt x="2236364" y="2288550"/>
                </a:lnTo>
                <a:cubicBezTo>
                  <a:pt x="2246291" y="2288550"/>
                  <a:pt x="2251209" y="2284179"/>
                  <a:pt x="2251209" y="2275344"/>
                </a:cubicBezTo>
                <a:cubicBezTo>
                  <a:pt x="2251209" y="2269789"/>
                  <a:pt x="2248477" y="2264324"/>
                  <a:pt x="2242921" y="2258768"/>
                </a:cubicBezTo>
                <a:lnTo>
                  <a:pt x="2038547" y="2050934"/>
                </a:lnTo>
                <a:lnTo>
                  <a:pt x="584251" y="2050934"/>
                </a:lnTo>
                <a:lnTo>
                  <a:pt x="379877" y="2258768"/>
                </a:lnTo>
                <a:close/>
                <a:moveTo>
                  <a:pt x="1929257" y="1940186"/>
                </a:moveTo>
                <a:cubicBezTo>
                  <a:pt x="1934812" y="1945650"/>
                  <a:pt x="1940277" y="1948382"/>
                  <a:pt x="1945741" y="1948382"/>
                </a:cubicBezTo>
                <a:cubicBezTo>
                  <a:pt x="1954576" y="1948382"/>
                  <a:pt x="1958947" y="1943464"/>
                  <a:pt x="1958947" y="1933537"/>
                </a:cubicBezTo>
                <a:lnTo>
                  <a:pt x="1958947" y="1933537"/>
                </a:lnTo>
                <a:lnTo>
                  <a:pt x="1958947" y="689443"/>
                </a:lnTo>
                <a:cubicBezTo>
                  <a:pt x="1958947" y="679516"/>
                  <a:pt x="1954576" y="674598"/>
                  <a:pt x="1945741" y="674598"/>
                </a:cubicBezTo>
                <a:cubicBezTo>
                  <a:pt x="1940277" y="674598"/>
                  <a:pt x="1934721" y="677330"/>
                  <a:pt x="1929257" y="682886"/>
                </a:cubicBezTo>
                <a:lnTo>
                  <a:pt x="1716139" y="899464"/>
                </a:lnTo>
                <a:lnTo>
                  <a:pt x="1716139" y="1723699"/>
                </a:lnTo>
                <a:lnTo>
                  <a:pt x="1929257" y="1940186"/>
                </a:lnTo>
                <a:close/>
                <a:moveTo>
                  <a:pt x="906841" y="1723608"/>
                </a:moveTo>
                <a:lnTo>
                  <a:pt x="906841" y="899373"/>
                </a:lnTo>
                <a:lnTo>
                  <a:pt x="693724" y="682795"/>
                </a:lnTo>
                <a:cubicBezTo>
                  <a:pt x="688168" y="677330"/>
                  <a:pt x="682703" y="674507"/>
                  <a:pt x="677239" y="674507"/>
                </a:cubicBezTo>
                <a:cubicBezTo>
                  <a:pt x="668405" y="674507"/>
                  <a:pt x="664033" y="679516"/>
                  <a:pt x="664033" y="689352"/>
                </a:cubicBezTo>
                <a:lnTo>
                  <a:pt x="664033" y="1933537"/>
                </a:lnTo>
                <a:lnTo>
                  <a:pt x="664033" y="1933537"/>
                </a:lnTo>
                <a:cubicBezTo>
                  <a:pt x="664033" y="1943464"/>
                  <a:pt x="668405" y="1948382"/>
                  <a:pt x="677239" y="1948382"/>
                </a:cubicBezTo>
                <a:cubicBezTo>
                  <a:pt x="682703" y="1948382"/>
                  <a:pt x="688259" y="1945650"/>
                  <a:pt x="693724" y="1940186"/>
                </a:cubicBezTo>
                <a:lnTo>
                  <a:pt x="906841" y="1723608"/>
                </a:lnTo>
                <a:close/>
                <a:moveTo>
                  <a:pt x="8914034" y="896185"/>
                </a:moveTo>
                <a:lnTo>
                  <a:pt x="8914034" y="911486"/>
                </a:lnTo>
                <a:lnTo>
                  <a:pt x="8951921" y="911486"/>
                </a:lnTo>
                <a:lnTo>
                  <a:pt x="8951921" y="1001104"/>
                </a:lnTo>
                <a:lnTo>
                  <a:pt x="8968862" y="1001104"/>
                </a:lnTo>
                <a:lnTo>
                  <a:pt x="8968862" y="911486"/>
                </a:lnTo>
                <a:lnTo>
                  <a:pt x="9006749" y="911486"/>
                </a:lnTo>
                <a:lnTo>
                  <a:pt x="9006749" y="896185"/>
                </a:lnTo>
                <a:lnTo>
                  <a:pt x="8914034" y="896185"/>
                </a:lnTo>
                <a:close/>
                <a:moveTo>
                  <a:pt x="9123690" y="896185"/>
                </a:moveTo>
                <a:lnTo>
                  <a:pt x="9084892" y="958298"/>
                </a:lnTo>
                <a:lnTo>
                  <a:pt x="9046458" y="896185"/>
                </a:lnTo>
                <a:lnTo>
                  <a:pt x="9029245" y="896185"/>
                </a:lnTo>
                <a:lnTo>
                  <a:pt x="9029245" y="1001195"/>
                </a:lnTo>
                <a:lnTo>
                  <a:pt x="9046458" y="1001195"/>
                </a:lnTo>
                <a:lnTo>
                  <a:pt x="9046458" y="933617"/>
                </a:lnTo>
                <a:cubicBezTo>
                  <a:pt x="9046458" y="932342"/>
                  <a:pt x="9046458" y="931067"/>
                  <a:pt x="9046367" y="929883"/>
                </a:cubicBezTo>
                <a:cubicBezTo>
                  <a:pt x="9046276" y="928608"/>
                  <a:pt x="9046185" y="927333"/>
                  <a:pt x="9046094" y="925876"/>
                </a:cubicBezTo>
                <a:cubicBezTo>
                  <a:pt x="9046914" y="928152"/>
                  <a:pt x="9048097" y="930429"/>
                  <a:pt x="9049646" y="932797"/>
                </a:cubicBezTo>
                <a:lnTo>
                  <a:pt x="9077606" y="977698"/>
                </a:lnTo>
                <a:lnTo>
                  <a:pt x="9091449" y="977698"/>
                </a:lnTo>
                <a:lnTo>
                  <a:pt x="9119137" y="932797"/>
                </a:lnTo>
                <a:cubicBezTo>
                  <a:pt x="9119865" y="931704"/>
                  <a:pt x="9120593" y="930520"/>
                  <a:pt x="9121322" y="929428"/>
                </a:cubicBezTo>
                <a:cubicBezTo>
                  <a:pt x="9122051" y="928335"/>
                  <a:pt x="9122779" y="927151"/>
                  <a:pt x="9123508" y="925876"/>
                </a:cubicBezTo>
                <a:cubicBezTo>
                  <a:pt x="9123326" y="927242"/>
                  <a:pt x="9123234" y="928608"/>
                  <a:pt x="9123234" y="929883"/>
                </a:cubicBezTo>
                <a:cubicBezTo>
                  <a:pt x="9123144" y="931158"/>
                  <a:pt x="9123144" y="932433"/>
                  <a:pt x="9123144" y="933617"/>
                </a:cubicBezTo>
                <a:lnTo>
                  <a:pt x="9123144" y="1001195"/>
                </a:lnTo>
                <a:lnTo>
                  <a:pt x="9140175" y="1001195"/>
                </a:lnTo>
                <a:lnTo>
                  <a:pt x="9140175" y="896185"/>
                </a:lnTo>
                <a:lnTo>
                  <a:pt x="9123690" y="896185"/>
                </a:lnTo>
                <a:lnTo>
                  <a:pt x="9123690" y="896185"/>
                </a:lnTo>
                <a:close/>
              </a:path>
            </a:pathLst>
          </a:custGeom>
          <a:solidFill>
            <a:schemeClr val="tx1"/>
          </a:solidFill>
          <a:ln w="9108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56639" y="2158367"/>
            <a:ext cx="10119360" cy="1463040"/>
          </a:xfrm>
        </p:spPr>
        <p:txBody>
          <a:bodyPr bIns="0" anchor="b"/>
          <a:lstStyle>
            <a:lvl1pPr algn="l">
              <a:defRPr sz="5067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"/>
          <p:cNvSpPr>
            <a:spLocks noGrp="1"/>
          </p:cNvSpPr>
          <p:nvPr>
            <p:ph type="subTitle" idx="1"/>
          </p:nvPr>
        </p:nvSpPr>
        <p:spPr>
          <a:xfrm>
            <a:off x="480545" y="3598381"/>
            <a:ext cx="10119360" cy="85344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933">
                <a:solidFill>
                  <a:schemeClr val="tx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Speaker Name Placeholder">
            <a:extLst>
              <a:ext uri="{FF2B5EF4-FFF2-40B4-BE49-F238E27FC236}">
                <a16:creationId xmlns:a16="http://schemas.microsoft.com/office/drawing/2014/main" id="{4DA6B6D2-ED7F-41A1-8D80-502D2DD3324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80545" y="4588681"/>
            <a:ext cx="6949440" cy="329184"/>
          </a:xfrm>
        </p:spPr>
        <p:txBody>
          <a:bodyPr tIns="0" bIns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133" b="1">
                <a:solidFill>
                  <a:schemeClr val="tx1"/>
                </a:solidFill>
              </a:defRPr>
            </a:lvl1pPr>
            <a:lvl2pPr marL="224361" indent="0">
              <a:buNone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7" name="Speaker Title Placeholder">
            <a:extLst>
              <a:ext uri="{FF2B5EF4-FFF2-40B4-BE49-F238E27FC236}">
                <a16:creationId xmlns:a16="http://schemas.microsoft.com/office/drawing/2014/main" id="{C245C7F1-CE18-44B2-B8E0-7120F30D0CC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80545" y="4941144"/>
            <a:ext cx="6949440" cy="329184"/>
          </a:xfrm>
        </p:spPr>
        <p:txBody>
          <a:bodyPr t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133">
                <a:solidFill>
                  <a:schemeClr val="tx1"/>
                </a:solidFill>
              </a:defRPr>
            </a:lvl1pPr>
            <a:lvl2pPr marL="224361" indent="0">
              <a:buNone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18" name="Date Placeholder">
            <a:extLst>
              <a:ext uri="{FF2B5EF4-FFF2-40B4-BE49-F238E27FC236}">
                <a16:creationId xmlns:a16="http://schemas.microsoft.com/office/drawing/2014/main" id="{C032B23B-A37D-4F8F-9931-D409AE57C7F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80545" y="5335108"/>
            <a:ext cx="6949440" cy="329184"/>
          </a:xfrm>
        </p:spPr>
        <p:txBody>
          <a:bodyPr tIns="0" b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133">
                <a:solidFill>
                  <a:schemeClr val="tx1"/>
                </a:solidFill>
              </a:defRPr>
            </a:lvl1pPr>
            <a:lvl2pPr marL="224361" indent="0">
              <a:buNone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13" name="Graphic 10">
            <a:extLst>
              <a:ext uri="{FF2B5EF4-FFF2-40B4-BE49-F238E27FC236}">
                <a16:creationId xmlns:a16="http://schemas.microsoft.com/office/drawing/2014/main" id="{1E2DBFAA-B004-3049-8034-0A4E5755D858}"/>
              </a:ext>
            </a:extLst>
          </p:cNvPr>
          <p:cNvSpPr>
            <a:spLocks noChangeAspect="1"/>
          </p:cNvSpPr>
          <p:nvPr/>
        </p:nvSpPr>
        <p:spPr>
          <a:xfrm>
            <a:off x="7627005" y="0"/>
            <a:ext cx="4564996" cy="4267200"/>
          </a:xfrm>
          <a:custGeom>
            <a:avLst/>
            <a:gdLst>
              <a:gd name="connsiteX0" fmla="*/ 691842 w 2972749"/>
              <a:gd name="connsiteY0" fmla="*/ 914400 h 2778823"/>
              <a:gd name="connsiteX1" fmla="*/ 1136283 w 2972749"/>
              <a:gd name="connsiteY1" fmla="*/ 468630 h 2778823"/>
              <a:gd name="connsiteX2" fmla="*/ 1136283 w 2972749"/>
              <a:gd name="connsiteY2" fmla="*/ 930402 h 2778823"/>
              <a:gd name="connsiteX3" fmla="*/ 1605694 w 2972749"/>
              <a:gd name="connsiteY3" fmla="*/ 459486 h 2778823"/>
              <a:gd name="connsiteX4" fmla="*/ 2056117 w 2972749"/>
              <a:gd name="connsiteY4" fmla="*/ 459486 h 2778823"/>
              <a:gd name="connsiteX5" fmla="*/ 2056117 w 2972749"/>
              <a:gd name="connsiteY5" fmla="*/ 931450 h 2778823"/>
              <a:gd name="connsiteX6" fmla="*/ 2526573 w 2972749"/>
              <a:gd name="connsiteY6" fmla="*/ 459486 h 2778823"/>
              <a:gd name="connsiteX7" fmla="*/ 2966836 w 2972749"/>
              <a:gd name="connsiteY7" fmla="*/ 459486 h 2778823"/>
              <a:gd name="connsiteX8" fmla="*/ 2516603 w 2972749"/>
              <a:gd name="connsiteY8" fmla="*/ 911162 h 2778823"/>
              <a:gd name="connsiteX9" fmla="*/ 2516603 w 2972749"/>
              <a:gd name="connsiteY9" fmla="*/ 1135666 h 2778823"/>
              <a:gd name="connsiteX10" fmla="*/ 2300127 w 2972749"/>
              <a:gd name="connsiteY10" fmla="*/ 1352550 h 2778823"/>
              <a:gd name="connsiteX11" fmla="*/ 2300127 w 2972749"/>
              <a:gd name="connsiteY11" fmla="*/ 1121759 h 2778823"/>
              <a:gd name="connsiteX12" fmla="*/ 2045673 w 2972749"/>
              <a:gd name="connsiteY12" fmla="*/ 1377125 h 2778823"/>
              <a:gd name="connsiteX13" fmla="*/ 2512521 w 2972749"/>
              <a:gd name="connsiteY13" fmla="*/ 1377125 h 2778823"/>
              <a:gd name="connsiteX14" fmla="*/ 2056117 w 2972749"/>
              <a:gd name="connsiteY14" fmla="*/ 1834896 h 2778823"/>
              <a:gd name="connsiteX15" fmla="*/ 2056117 w 2972749"/>
              <a:gd name="connsiteY15" fmla="*/ 2316956 h 2778823"/>
              <a:gd name="connsiteX16" fmla="*/ 2526573 w 2972749"/>
              <a:gd name="connsiteY16" fmla="*/ 1844993 h 2778823"/>
              <a:gd name="connsiteX17" fmla="*/ 2966836 w 2972749"/>
              <a:gd name="connsiteY17" fmla="*/ 1844993 h 2778823"/>
              <a:gd name="connsiteX18" fmla="*/ 2516603 w 2972749"/>
              <a:gd name="connsiteY18" fmla="*/ 2296763 h 2778823"/>
              <a:gd name="connsiteX19" fmla="*/ 2516603 w 2972749"/>
              <a:gd name="connsiteY19" fmla="*/ 2778824 h 2778823"/>
              <a:gd name="connsiteX20" fmla="*/ 2637469 w 2972749"/>
              <a:gd name="connsiteY20" fmla="*/ 2657475 h 2778823"/>
              <a:gd name="connsiteX21" fmla="*/ 2871890 w 2972749"/>
              <a:gd name="connsiteY21" fmla="*/ 2657475 h 2778823"/>
              <a:gd name="connsiteX22" fmla="*/ 2871890 w 2972749"/>
              <a:gd name="connsiteY22" fmla="*/ 2422303 h 2778823"/>
              <a:gd name="connsiteX23" fmla="*/ 2972343 w 2972749"/>
              <a:gd name="connsiteY23" fmla="*/ 2321528 h 2778823"/>
              <a:gd name="connsiteX24" fmla="*/ 2972343 w 2972749"/>
              <a:gd name="connsiteY24" fmla="*/ 2301335 h 2778823"/>
              <a:gd name="connsiteX25" fmla="*/ 2530750 w 2972749"/>
              <a:gd name="connsiteY25" fmla="*/ 2744343 h 2778823"/>
              <a:gd name="connsiteX26" fmla="*/ 2530750 w 2972749"/>
              <a:gd name="connsiteY26" fmla="*/ 2302669 h 2778823"/>
              <a:gd name="connsiteX27" fmla="*/ 2972343 w 2972749"/>
              <a:gd name="connsiteY27" fmla="*/ 1859661 h 2778823"/>
              <a:gd name="connsiteX28" fmla="*/ 2972343 w 2972749"/>
              <a:gd name="connsiteY28" fmla="*/ 1831086 h 2778823"/>
              <a:gd name="connsiteX29" fmla="*/ 2540814 w 2972749"/>
              <a:gd name="connsiteY29" fmla="*/ 1831086 h 2778823"/>
              <a:gd name="connsiteX30" fmla="*/ 2972343 w 2972749"/>
              <a:gd name="connsiteY30" fmla="*/ 1397794 h 2778823"/>
              <a:gd name="connsiteX31" fmla="*/ 2972343 w 2972749"/>
              <a:gd name="connsiteY31" fmla="*/ 1377601 h 2778823"/>
              <a:gd name="connsiteX32" fmla="*/ 2070359 w 2972749"/>
              <a:gd name="connsiteY32" fmla="*/ 2282476 h 2778823"/>
              <a:gd name="connsiteX33" fmla="*/ 2070359 w 2972749"/>
              <a:gd name="connsiteY33" fmla="*/ 1840802 h 2778823"/>
              <a:gd name="connsiteX34" fmla="*/ 2516603 w 2972749"/>
              <a:gd name="connsiteY34" fmla="*/ 1393127 h 2778823"/>
              <a:gd name="connsiteX35" fmla="*/ 2516603 w 2972749"/>
              <a:gd name="connsiteY35" fmla="*/ 1393127 h 2778823"/>
              <a:gd name="connsiteX36" fmla="*/ 2972343 w 2972749"/>
              <a:gd name="connsiteY36" fmla="*/ 935927 h 2778823"/>
              <a:gd name="connsiteX37" fmla="*/ 2972343 w 2972749"/>
              <a:gd name="connsiteY37" fmla="*/ 445199 h 2778823"/>
              <a:gd name="connsiteX38" fmla="*/ 2540814 w 2972749"/>
              <a:gd name="connsiteY38" fmla="*/ 445199 h 2778823"/>
              <a:gd name="connsiteX39" fmla="*/ 2972343 w 2972749"/>
              <a:gd name="connsiteY39" fmla="*/ 12287 h 2778823"/>
              <a:gd name="connsiteX40" fmla="*/ 2972343 w 2972749"/>
              <a:gd name="connsiteY40" fmla="*/ 0 h 2778823"/>
              <a:gd name="connsiteX41" fmla="*/ 2964462 w 2972749"/>
              <a:gd name="connsiteY41" fmla="*/ 0 h 2778823"/>
              <a:gd name="connsiteX42" fmla="*/ 2070359 w 2972749"/>
              <a:gd name="connsiteY42" fmla="*/ 896874 h 2778823"/>
              <a:gd name="connsiteX43" fmla="*/ 2070359 w 2972749"/>
              <a:gd name="connsiteY43" fmla="*/ 455295 h 2778823"/>
              <a:gd name="connsiteX44" fmla="*/ 2524199 w 2972749"/>
              <a:gd name="connsiteY44" fmla="*/ 0 h 2778823"/>
              <a:gd name="connsiteX45" fmla="*/ 2504071 w 2972749"/>
              <a:gd name="connsiteY45" fmla="*/ 0 h 2778823"/>
              <a:gd name="connsiteX46" fmla="*/ 2070359 w 2972749"/>
              <a:gd name="connsiteY46" fmla="*/ 435102 h 2778823"/>
              <a:gd name="connsiteX47" fmla="*/ 2070359 w 2972749"/>
              <a:gd name="connsiteY47" fmla="*/ 0 h 2778823"/>
              <a:gd name="connsiteX48" fmla="*/ 1583192 w 2972749"/>
              <a:gd name="connsiteY48" fmla="*/ 0 h 2778823"/>
              <a:gd name="connsiteX49" fmla="*/ 1136283 w 2972749"/>
              <a:gd name="connsiteY49" fmla="*/ 448342 h 2778823"/>
              <a:gd name="connsiteX50" fmla="*/ 1136283 w 2972749"/>
              <a:gd name="connsiteY50" fmla="*/ 448342 h 2778823"/>
              <a:gd name="connsiteX51" fmla="*/ 698773 w 2972749"/>
              <a:gd name="connsiteY51" fmla="*/ 887349 h 2778823"/>
              <a:gd name="connsiteX52" fmla="*/ 698773 w 2972749"/>
              <a:gd name="connsiteY52" fmla="*/ 445770 h 2778823"/>
              <a:gd name="connsiteX53" fmla="*/ 926643 w 2972749"/>
              <a:gd name="connsiteY53" fmla="*/ 217170 h 2778823"/>
              <a:gd name="connsiteX54" fmla="*/ 1143119 w 2972749"/>
              <a:gd name="connsiteY54" fmla="*/ 0 h 2778823"/>
              <a:gd name="connsiteX55" fmla="*/ 1122896 w 2972749"/>
              <a:gd name="connsiteY55" fmla="*/ 0 h 2778823"/>
              <a:gd name="connsiteX56" fmla="*/ 698773 w 2972749"/>
              <a:gd name="connsiteY56" fmla="*/ 425482 h 2778823"/>
              <a:gd name="connsiteX57" fmla="*/ 698773 w 2972749"/>
              <a:gd name="connsiteY57" fmla="*/ 0 h 2778823"/>
              <a:gd name="connsiteX58" fmla="*/ 684152 w 2972749"/>
              <a:gd name="connsiteY58" fmla="*/ 0 h 2778823"/>
              <a:gd name="connsiteX59" fmla="*/ 684152 w 2972749"/>
              <a:gd name="connsiteY59" fmla="*/ 439769 h 2778823"/>
              <a:gd name="connsiteX60" fmla="*/ 440236 w 2972749"/>
              <a:gd name="connsiteY60" fmla="*/ 684943 h 2778823"/>
              <a:gd name="connsiteX61" fmla="*/ 238381 w 2972749"/>
              <a:gd name="connsiteY61" fmla="*/ 684943 h 2778823"/>
              <a:gd name="connsiteX62" fmla="*/ 238381 w 2972749"/>
              <a:gd name="connsiteY62" fmla="*/ 445770 h 2778823"/>
              <a:gd name="connsiteX63" fmla="*/ 682727 w 2972749"/>
              <a:gd name="connsiteY63" fmla="*/ 0 h 2778823"/>
              <a:gd name="connsiteX64" fmla="*/ 662599 w 2972749"/>
              <a:gd name="connsiteY64" fmla="*/ 0 h 2778823"/>
              <a:gd name="connsiteX65" fmla="*/ 224140 w 2972749"/>
              <a:gd name="connsiteY65" fmla="*/ 439769 h 2778823"/>
              <a:gd name="connsiteX66" fmla="*/ 224140 w 2972749"/>
              <a:gd name="connsiteY66" fmla="*/ 689134 h 2778823"/>
              <a:gd name="connsiteX67" fmla="*/ -407 w 2972749"/>
              <a:gd name="connsiteY67" fmla="*/ 914400 h 2778823"/>
              <a:gd name="connsiteX68" fmla="*/ 691842 w 2972749"/>
              <a:gd name="connsiteY68" fmla="*/ 914400 h 2778823"/>
              <a:gd name="connsiteX69" fmla="*/ 224140 w 2972749"/>
              <a:gd name="connsiteY69" fmla="*/ 900113 h 2778823"/>
              <a:gd name="connsiteX70" fmla="*/ 34248 w 2972749"/>
              <a:gd name="connsiteY70" fmla="*/ 900113 h 2778823"/>
              <a:gd name="connsiteX71" fmla="*/ 224140 w 2972749"/>
              <a:gd name="connsiteY71" fmla="*/ 709613 h 2778823"/>
              <a:gd name="connsiteX72" fmla="*/ 684152 w 2972749"/>
              <a:gd name="connsiteY72" fmla="*/ 460058 h 2778823"/>
              <a:gd name="connsiteX73" fmla="*/ 684152 w 2972749"/>
              <a:gd name="connsiteY73" fmla="*/ 897446 h 2778823"/>
              <a:gd name="connsiteX74" fmla="*/ 248446 w 2972749"/>
              <a:gd name="connsiteY74" fmla="*/ 897446 h 2778823"/>
              <a:gd name="connsiteX75" fmla="*/ 684152 w 2972749"/>
              <a:gd name="connsiteY75" fmla="*/ 460058 h 2778823"/>
              <a:gd name="connsiteX76" fmla="*/ 1596295 w 2972749"/>
              <a:gd name="connsiteY76" fmla="*/ 448342 h 2778823"/>
              <a:gd name="connsiteX77" fmla="*/ 1150050 w 2972749"/>
              <a:gd name="connsiteY77" fmla="*/ 896017 h 2778823"/>
              <a:gd name="connsiteX78" fmla="*/ 1150050 w 2972749"/>
              <a:gd name="connsiteY78" fmla="*/ 454438 h 2778823"/>
              <a:gd name="connsiteX79" fmla="*/ 1596295 w 2972749"/>
              <a:gd name="connsiteY79" fmla="*/ 6763 h 2778823"/>
              <a:gd name="connsiteX80" fmla="*/ 2055737 w 2972749"/>
              <a:gd name="connsiteY80" fmla="*/ 445199 h 2778823"/>
              <a:gd name="connsiteX81" fmla="*/ 1620126 w 2972749"/>
              <a:gd name="connsiteY81" fmla="*/ 445199 h 2778823"/>
              <a:gd name="connsiteX82" fmla="*/ 2056117 w 2972749"/>
              <a:gd name="connsiteY82" fmla="*/ 7715 h 2778823"/>
              <a:gd name="connsiteX83" fmla="*/ 2516603 w 2972749"/>
              <a:gd name="connsiteY83" fmla="*/ 1362837 h 2778823"/>
              <a:gd name="connsiteX84" fmla="*/ 2310192 w 2972749"/>
              <a:gd name="connsiteY84" fmla="*/ 1362837 h 2778823"/>
              <a:gd name="connsiteX85" fmla="*/ 2516603 w 2972749"/>
              <a:gd name="connsiteY85" fmla="*/ 1156240 h 2778823"/>
              <a:gd name="connsiteX86" fmla="*/ 1620031 w 2972749"/>
              <a:gd name="connsiteY86" fmla="*/ 964978 h 2778823"/>
              <a:gd name="connsiteX87" fmla="*/ 1620031 w 2972749"/>
              <a:gd name="connsiteY87" fmla="*/ 665988 h 2778823"/>
              <a:gd name="connsiteX88" fmla="*/ 1321902 w 2972749"/>
              <a:gd name="connsiteY88" fmla="*/ 964978 h 2778823"/>
              <a:gd name="connsiteX89" fmla="*/ 1605789 w 2972749"/>
              <a:gd name="connsiteY89" fmla="*/ 950690 h 2778823"/>
              <a:gd name="connsiteX90" fmla="*/ 1355797 w 2972749"/>
              <a:gd name="connsiteY90" fmla="*/ 950690 h 2778823"/>
              <a:gd name="connsiteX91" fmla="*/ 1605125 w 2972749"/>
              <a:gd name="connsiteY91" fmla="*/ 700469 h 2778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2972749" h="2778823">
                <a:moveTo>
                  <a:pt x="691842" y="914400"/>
                </a:moveTo>
                <a:lnTo>
                  <a:pt x="1136283" y="468630"/>
                </a:lnTo>
                <a:lnTo>
                  <a:pt x="1136283" y="930402"/>
                </a:lnTo>
                <a:lnTo>
                  <a:pt x="1605694" y="459486"/>
                </a:lnTo>
                <a:lnTo>
                  <a:pt x="2056117" y="459486"/>
                </a:lnTo>
                <a:lnTo>
                  <a:pt x="2056117" y="931450"/>
                </a:lnTo>
                <a:lnTo>
                  <a:pt x="2526573" y="459486"/>
                </a:lnTo>
                <a:lnTo>
                  <a:pt x="2966836" y="459486"/>
                </a:lnTo>
                <a:lnTo>
                  <a:pt x="2516603" y="911162"/>
                </a:lnTo>
                <a:lnTo>
                  <a:pt x="2516603" y="1135666"/>
                </a:lnTo>
                <a:lnTo>
                  <a:pt x="2300127" y="1352550"/>
                </a:lnTo>
                <a:lnTo>
                  <a:pt x="2300127" y="1121759"/>
                </a:lnTo>
                <a:lnTo>
                  <a:pt x="2045673" y="1377125"/>
                </a:lnTo>
                <a:lnTo>
                  <a:pt x="2512521" y="1377125"/>
                </a:lnTo>
                <a:lnTo>
                  <a:pt x="2056117" y="1834896"/>
                </a:lnTo>
                <a:lnTo>
                  <a:pt x="2056117" y="2316956"/>
                </a:lnTo>
                <a:lnTo>
                  <a:pt x="2526573" y="1844993"/>
                </a:lnTo>
                <a:lnTo>
                  <a:pt x="2966836" y="1844993"/>
                </a:lnTo>
                <a:lnTo>
                  <a:pt x="2516603" y="2296763"/>
                </a:lnTo>
                <a:lnTo>
                  <a:pt x="2516603" y="2778824"/>
                </a:lnTo>
                <a:lnTo>
                  <a:pt x="2637469" y="2657475"/>
                </a:lnTo>
                <a:lnTo>
                  <a:pt x="2871890" y="2657475"/>
                </a:lnTo>
                <a:lnTo>
                  <a:pt x="2871890" y="2422303"/>
                </a:lnTo>
                <a:lnTo>
                  <a:pt x="2972343" y="2321528"/>
                </a:lnTo>
                <a:lnTo>
                  <a:pt x="2972343" y="2301335"/>
                </a:lnTo>
                <a:lnTo>
                  <a:pt x="2530750" y="2744343"/>
                </a:lnTo>
                <a:lnTo>
                  <a:pt x="2530750" y="2302669"/>
                </a:lnTo>
                <a:lnTo>
                  <a:pt x="2972343" y="1859661"/>
                </a:lnTo>
                <a:lnTo>
                  <a:pt x="2972343" y="1831086"/>
                </a:lnTo>
                <a:lnTo>
                  <a:pt x="2540814" y="1831086"/>
                </a:lnTo>
                <a:lnTo>
                  <a:pt x="2972343" y="1397794"/>
                </a:lnTo>
                <a:lnTo>
                  <a:pt x="2972343" y="1377601"/>
                </a:lnTo>
                <a:lnTo>
                  <a:pt x="2070359" y="2282476"/>
                </a:lnTo>
                <a:lnTo>
                  <a:pt x="2070359" y="1840802"/>
                </a:lnTo>
                <a:lnTo>
                  <a:pt x="2516603" y="1393127"/>
                </a:lnTo>
                <a:lnTo>
                  <a:pt x="2516603" y="1393127"/>
                </a:lnTo>
                <a:lnTo>
                  <a:pt x="2972343" y="935927"/>
                </a:lnTo>
                <a:lnTo>
                  <a:pt x="2972343" y="445199"/>
                </a:lnTo>
                <a:lnTo>
                  <a:pt x="2540814" y="445199"/>
                </a:lnTo>
                <a:lnTo>
                  <a:pt x="2972343" y="12287"/>
                </a:lnTo>
                <a:lnTo>
                  <a:pt x="2972343" y="0"/>
                </a:lnTo>
                <a:lnTo>
                  <a:pt x="2964462" y="0"/>
                </a:lnTo>
                <a:lnTo>
                  <a:pt x="2070359" y="896874"/>
                </a:lnTo>
                <a:lnTo>
                  <a:pt x="2070359" y="455295"/>
                </a:lnTo>
                <a:lnTo>
                  <a:pt x="2524199" y="0"/>
                </a:lnTo>
                <a:lnTo>
                  <a:pt x="2504071" y="0"/>
                </a:lnTo>
                <a:lnTo>
                  <a:pt x="2070359" y="435102"/>
                </a:lnTo>
                <a:lnTo>
                  <a:pt x="2070359" y="0"/>
                </a:lnTo>
                <a:lnTo>
                  <a:pt x="1583192" y="0"/>
                </a:lnTo>
                <a:lnTo>
                  <a:pt x="1136283" y="448342"/>
                </a:lnTo>
                <a:lnTo>
                  <a:pt x="1136283" y="448342"/>
                </a:lnTo>
                <a:lnTo>
                  <a:pt x="698773" y="887349"/>
                </a:lnTo>
                <a:lnTo>
                  <a:pt x="698773" y="445770"/>
                </a:lnTo>
                <a:lnTo>
                  <a:pt x="926643" y="217170"/>
                </a:lnTo>
                <a:lnTo>
                  <a:pt x="1143119" y="0"/>
                </a:lnTo>
                <a:lnTo>
                  <a:pt x="1122896" y="0"/>
                </a:lnTo>
                <a:lnTo>
                  <a:pt x="698773" y="425482"/>
                </a:lnTo>
                <a:lnTo>
                  <a:pt x="698773" y="0"/>
                </a:lnTo>
                <a:lnTo>
                  <a:pt x="684152" y="0"/>
                </a:lnTo>
                <a:lnTo>
                  <a:pt x="684152" y="439769"/>
                </a:lnTo>
                <a:lnTo>
                  <a:pt x="440236" y="684943"/>
                </a:lnTo>
                <a:lnTo>
                  <a:pt x="238381" y="684943"/>
                </a:lnTo>
                <a:lnTo>
                  <a:pt x="238381" y="445770"/>
                </a:lnTo>
                <a:lnTo>
                  <a:pt x="682727" y="0"/>
                </a:lnTo>
                <a:lnTo>
                  <a:pt x="662599" y="0"/>
                </a:lnTo>
                <a:lnTo>
                  <a:pt x="224140" y="439769"/>
                </a:lnTo>
                <a:lnTo>
                  <a:pt x="224140" y="689134"/>
                </a:lnTo>
                <a:lnTo>
                  <a:pt x="-407" y="914400"/>
                </a:lnTo>
                <a:lnTo>
                  <a:pt x="691842" y="914400"/>
                </a:lnTo>
                <a:close/>
                <a:moveTo>
                  <a:pt x="224140" y="900113"/>
                </a:moveTo>
                <a:lnTo>
                  <a:pt x="34248" y="900113"/>
                </a:lnTo>
                <a:lnTo>
                  <a:pt x="224140" y="709613"/>
                </a:lnTo>
                <a:close/>
                <a:moveTo>
                  <a:pt x="684152" y="460058"/>
                </a:moveTo>
                <a:lnTo>
                  <a:pt x="684152" y="897446"/>
                </a:lnTo>
                <a:lnTo>
                  <a:pt x="248446" y="897446"/>
                </a:lnTo>
                <a:lnTo>
                  <a:pt x="684152" y="460058"/>
                </a:lnTo>
                <a:close/>
                <a:moveTo>
                  <a:pt x="1596295" y="448342"/>
                </a:moveTo>
                <a:lnTo>
                  <a:pt x="1150050" y="896017"/>
                </a:lnTo>
                <a:lnTo>
                  <a:pt x="1150050" y="454438"/>
                </a:lnTo>
                <a:lnTo>
                  <a:pt x="1596295" y="6763"/>
                </a:lnTo>
                <a:close/>
                <a:moveTo>
                  <a:pt x="2055737" y="445199"/>
                </a:moveTo>
                <a:lnTo>
                  <a:pt x="1620126" y="445199"/>
                </a:lnTo>
                <a:lnTo>
                  <a:pt x="2056117" y="7715"/>
                </a:lnTo>
                <a:close/>
                <a:moveTo>
                  <a:pt x="2516603" y="1362837"/>
                </a:moveTo>
                <a:lnTo>
                  <a:pt x="2310192" y="1362837"/>
                </a:lnTo>
                <a:lnTo>
                  <a:pt x="2516603" y="1156240"/>
                </a:lnTo>
                <a:close/>
                <a:moveTo>
                  <a:pt x="1620031" y="964978"/>
                </a:moveTo>
                <a:lnTo>
                  <a:pt x="1620031" y="665988"/>
                </a:lnTo>
                <a:lnTo>
                  <a:pt x="1321902" y="964978"/>
                </a:lnTo>
                <a:close/>
                <a:moveTo>
                  <a:pt x="1605789" y="950690"/>
                </a:moveTo>
                <a:lnTo>
                  <a:pt x="1355797" y="950690"/>
                </a:lnTo>
                <a:lnTo>
                  <a:pt x="1605125" y="700469"/>
                </a:lnTo>
                <a:close/>
              </a:path>
            </a:pathLst>
          </a:custGeom>
          <a:solidFill>
            <a:schemeClr val="tx2"/>
          </a:solidFill>
          <a:ln w="949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284398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raphic 7">
            <a:extLst>
              <a:ext uri="{FF2B5EF4-FFF2-40B4-BE49-F238E27FC236}">
                <a16:creationId xmlns:a16="http://schemas.microsoft.com/office/drawing/2014/main" id="{F40BB5A3-05D1-46C3-AA20-9D6E23827489}"/>
              </a:ext>
            </a:extLst>
          </p:cNvPr>
          <p:cNvSpPr>
            <a:spLocks noChangeAspect="1"/>
          </p:cNvSpPr>
          <p:nvPr/>
        </p:nvSpPr>
        <p:spPr>
          <a:xfrm>
            <a:off x="3359573" y="2496746"/>
            <a:ext cx="5608320" cy="1610367"/>
          </a:xfrm>
          <a:custGeom>
            <a:avLst/>
            <a:gdLst>
              <a:gd name="connsiteX0" fmla="*/ 3878914 w 9134892"/>
              <a:gd name="connsiteY0" fmla="*/ 896276 h 2622980"/>
              <a:gd name="connsiteX1" fmla="*/ 3572262 w 9134892"/>
              <a:gd name="connsiteY1" fmla="*/ 1386901 h 2622980"/>
              <a:gd name="connsiteX2" fmla="*/ 3268889 w 9134892"/>
              <a:gd name="connsiteY2" fmla="*/ 896276 h 2622980"/>
              <a:gd name="connsiteX3" fmla="*/ 3133004 w 9134892"/>
              <a:gd name="connsiteY3" fmla="*/ 896276 h 2622980"/>
              <a:gd name="connsiteX4" fmla="*/ 3133004 w 9134892"/>
              <a:gd name="connsiteY4" fmla="*/ 1725065 h 2622980"/>
              <a:gd name="connsiteX5" fmla="*/ 3268889 w 9134892"/>
              <a:gd name="connsiteY5" fmla="*/ 1725065 h 2622980"/>
              <a:gd name="connsiteX6" fmla="*/ 3268889 w 9134892"/>
              <a:gd name="connsiteY6" fmla="*/ 1191361 h 2622980"/>
              <a:gd name="connsiteX7" fmla="*/ 3268069 w 9134892"/>
              <a:gd name="connsiteY7" fmla="*/ 1161488 h 2622980"/>
              <a:gd name="connsiteX8" fmla="*/ 3265610 w 9134892"/>
              <a:gd name="connsiteY8" fmla="*/ 1129976 h 2622980"/>
              <a:gd name="connsiteX9" fmla="*/ 3293753 w 9134892"/>
              <a:gd name="connsiteY9" fmla="*/ 1184713 h 2622980"/>
              <a:gd name="connsiteX10" fmla="*/ 3514247 w 9134892"/>
              <a:gd name="connsiteY10" fmla="*/ 1539453 h 2622980"/>
              <a:gd name="connsiteX11" fmla="*/ 3623629 w 9134892"/>
              <a:gd name="connsiteY11" fmla="*/ 1539453 h 2622980"/>
              <a:gd name="connsiteX12" fmla="*/ 3842393 w 9134892"/>
              <a:gd name="connsiteY12" fmla="*/ 1184713 h 2622980"/>
              <a:gd name="connsiteX13" fmla="*/ 3859788 w 9134892"/>
              <a:gd name="connsiteY13" fmla="*/ 1158210 h 2622980"/>
              <a:gd name="connsiteX14" fmla="*/ 3877184 w 9134892"/>
              <a:gd name="connsiteY14" fmla="*/ 1130067 h 2622980"/>
              <a:gd name="connsiteX15" fmla="*/ 3874725 w 9134892"/>
              <a:gd name="connsiteY15" fmla="*/ 1161579 h 2622980"/>
              <a:gd name="connsiteX16" fmla="*/ 3873905 w 9134892"/>
              <a:gd name="connsiteY16" fmla="*/ 1191452 h 2622980"/>
              <a:gd name="connsiteX17" fmla="*/ 3873905 w 9134892"/>
              <a:gd name="connsiteY17" fmla="*/ 1725156 h 2622980"/>
              <a:gd name="connsiteX18" fmla="*/ 4008150 w 9134892"/>
              <a:gd name="connsiteY18" fmla="*/ 1725156 h 2622980"/>
              <a:gd name="connsiteX19" fmla="*/ 4008150 w 9134892"/>
              <a:gd name="connsiteY19" fmla="*/ 896367 h 2622980"/>
              <a:gd name="connsiteX20" fmla="*/ 3878914 w 9134892"/>
              <a:gd name="connsiteY20" fmla="*/ 896367 h 2622980"/>
              <a:gd name="connsiteX21" fmla="*/ 3878914 w 9134892"/>
              <a:gd name="connsiteY21" fmla="*/ 896276 h 2622980"/>
              <a:gd name="connsiteX22" fmla="*/ 4296587 w 9134892"/>
              <a:gd name="connsiteY22" fmla="*/ 1725065 h 2622980"/>
              <a:gd name="connsiteX23" fmla="*/ 4563439 w 9134892"/>
              <a:gd name="connsiteY23" fmla="*/ 1073600 h 2622980"/>
              <a:gd name="connsiteX24" fmla="*/ 4570907 w 9134892"/>
              <a:gd name="connsiteY24" fmla="*/ 1052835 h 2622980"/>
              <a:gd name="connsiteX25" fmla="*/ 4578376 w 9134892"/>
              <a:gd name="connsiteY25" fmla="*/ 1027152 h 2622980"/>
              <a:gd name="connsiteX26" fmla="*/ 4585844 w 9134892"/>
              <a:gd name="connsiteY26" fmla="*/ 1052835 h 2622980"/>
              <a:gd name="connsiteX27" fmla="*/ 4593312 w 9134892"/>
              <a:gd name="connsiteY27" fmla="*/ 1073600 h 2622980"/>
              <a:gd name="connsiteX28" fmla="*/ 4739215 w 9134892"/>
              <a:gd name="connsiteY28" fmla="*/ 1428340 h 2622980"/>
              <a:gd name="connsiteX29" fmla="*/ 4425915 w 9134892"/>
              <a:gd name="connsiteY29" fmla="*/ 1428340 h 2622980"/>
              <a:gd name="connsiteX30" fmla="*/ 4507154 w 9134892"/>
              <a:gd name="connsiteY30" fmla="*/ 1549380 h 2622980"/>
              <a:gd name="connsiteX31" fmla="*/ 4787303 w 9134892"/>
              <a:gd name="connsiteY31" fmla="*/ 1549380 h 2622980"/>
              <a:gd name="connsiteX32" fmla="*/ 4860255 w 9134892"/>
              <a:gd name="connsiteY32" fmla="*/ 1725065 h 2622980"/>
              <a:gd name="connsiteX33" fmla="*/ 5002788 w 9134892"/>
              <a:gd name="connsiteY33" fmla="*/ 1725065 h 2622980"/>
              <a:gd name="connsiteX34" fmla="*/ 4653058 w 9134892"/>
              <a:gd name="connsiteY34" fmla="*/ 896276 h 2622980"/>
              <a:gd name="connsiteX35" fmla="*/ 4507246 w 9134892"/>
              <a:gd name="connsiteY35" fmla="*/ 896276 h 2622980"/>
              <a:gd name="connsiteX36" fmla="*/ 4157515 w 9134892"/>
              <a:gd name="connsiteY36" fmla="*/ 1725065 h 2622980"/>
              <a:gd name="connsiteX37" fmla="*/ 4296587 w 9134892"/>
              <a:gd name="connsiteY37" fmla="*/ 1725065 h 2622980"/>
              <a:gd name="connsiteX38" fmla="*/ 4296587 w 9134892"/>
              <a:gd name="connsiteY38" fmla="*/ 1725065 h 2622980"/>
              <a:gd name="connsiteX39" fmla="*/ 6385135 w 9134892"/>
              <a:gd name="connsiteY39" fmla="*/ 1725065 h 2622980"/>
              <a:gd name="connsiteX40" fmla="*/ 6721660 w 9134892"/>
              <a:gd name="connsiteY40" fmla="*/ 896276 h 2622980"/>
              <a:gd name="connsiteX41" fmla="*/ 6575757 w 9134892"/>
              <a:gd name="connsiteY41" fmla="*/ 896276 h 2622980"/>
              <a:gd name="connsiteX42" fmla="*/ 6338686 w 9134892"/>
              <a:gd name="connsiteY42" fmla="*/ 1521146 h 2622980"/>
              <a:gd name="connsiteX43" fmla="*/ 6315462 w 9134892"/>
              <a:gd name="connsiteY43" fmla="*/ 1594098 h 2622980"/>
              <a:gd name="connsiteX44" fmla="*/ 6292238 w 9134892"/>
              <a:gd name="connsiteY44" fmla="*/ 1521146 h 2622980"/>
              <a:gd name="connsiteX45" fmla="*/ 6055168 w 9134892"/>
              <a:gd name="connsiteY45" fmla="*/ 896276 h 2622980"/>
              <a:gd name="connsiteX46" fmla="*/ 5902707 w 9134892"/>
              <a:gd name="connsiteY46" fmla="*/ 896276 h 2622980"/>
              <a:gd name="connsiteX47" fmla="*/ 6239232 w 9134892"/>
              <a:gd name="connsiteY47" fmla="*/ 1725065 h 2622980"/>
              <a:gd name="connsiteX48" fmla="*/ 6385135 w 9134892"/>
              <a:gd name="connsiteY48" fmla="*/ 1725065 h 2622980"/>
              <a:gd name="connsiteX49" fmla="*/ 6385135 w 9134892"/>
              <a:gd name="connsiteY49" fmla="*/ 1725065 h 2622980"/>
              <a:gd name="connsiteX50" fmla="*/ 7669758 w 9134892"/>
              <a:gd name="connsiteY50" fmla="*/ 896276 h 2622980"/>
              <a:gd name="connsiteX51" fmla="*/ 7669758 w 9134892"/>
              <a:gd name="connsiteY51" fmla="*/ 1725065 h 2622980"/>
              <a:gd name="connsiteX52" fmla="*/ 8210110 w 9134892"/>
              <a:gd name="connsiteY52" fmla="*/ 1725065 h 2622980"/>
              <a:gd name="connsiteX53" fmla="*/ 8210110 w 9134892"/>
              <a:gd name="connsiteY53" fmla="*/ 1602386 h 2622980"/>
              <a:gd name="connsiteX54" fmla="*/ 7805643 w 9134892"/>
              <a:gd name="connsiteY54" fmla="*/ 1602386 h 2622980"/>
              <a:gd name="connsiteX55" fmla="*/ 7805643 w 9134892"/>
              <a:gd name="connsiteY55" fmla="*/ 896276 h 2622980"/>
              <a:gd name="connsiteX56" fmla="*/ 7669758 w 9134892"/>
              <a:gd name="connsiteY56" fmla="*/ 896276 h 2622980"/>
              <a:gd name="connsiteX57" fmla="*/ 7669758 w 9134892"/>
              <a:gd name="connsiteY57" fmla="*/ 896276 h 2622980"/>
              <a:gd name="connsiteX58" fmla="*/ 8374228 w 9134892"/>
              <a:gd name="connsiteY58" fmla="*/ 896276 h 2622980"/>
              <a:gd name="connsiteX59" fmla="*/ 8374228 w 9134892"/>
              <a:gd name="connsiteY59" fmla="*/ 1725065 h 2622980"/>
              <a:gd name="connsiteX60" fmla="*/ 8919589 w 9134892"/>
              <a:gd name="connsiteY60" fmla="*/ 1725065 h 2622980"/>
              <a:gd name="connsiteX61" fmla="*/ 8919589 w 9134892"/>
              <a:gd name="connsiteY61" fmla="*/ 1602386 h 2622980"/>
              <a:gd name="connsiteX62" fmla="*/ 8510204 w 9134892"/>
              <a:gd name="connsiteY62" fmla="*/ 1602386 h 2622980"/>
              <a:gd name="connsiteX63" fmla="*/ 8510204 w 9134892"/>
              <a:gd name="connsiteY63" fmla="*/ 896276 h 2622980"/>
              <a:gd name="connsiteX64" fmla="*/ 8374228 w 9134892"/>
              <a:gd name="connsiteY64" fmla="*/ 896276 h 2622980"/>
              <a:gd name="connsiteX65" fmla="*/ 8374228 w 9134892"/>
              <a:gd name="connsiteY65" fmla="*/ 896276 h 2622980"/>
              <a:gd name="connsiteX66" fmla="*/ 7011736 w 9134892"/>
              <a:gd name="connsiteY66" fmla="*/ 1018955 h 2622980"/>
              <a:gd name="connsiteX67" fmla="*/ 7445985 w 9134892"/>
              <a:gd name="connsiteY67" fmla="*/ 1018955 h 2622980"/>
              <a:gd name="connsiteX68" fmla="*/ 7445985 w 9134892"/>
              <a:gd name="connsiteY68" fmla="*/ 896276 h 2622980"/>
              <a:gd name="connsiteX69" fmla="*/ 6877399 w 9134892"/>
              <a:gd name="connsiteY69" fmla="*/ 896276 h 2622980"/>
              <a:gd name="connsiteX70" fmla="*/ 6877399 w 9134892"/>
              <a:gd name="connsiteY70" fmla="*/ 1725065 h 2622980"/>
              <a:gd name="connsiteX71" fmla="*/ 7454273 w 9134892"/>
              <a:gd name="connsiteY71" fmla="*/ 1725065 h 2622980"/>
              <a:gd name="connsiteX72" fmla="*/ 7454273 w 9134892"/>
              <a:gd name="connsiteY72" fmla="*/ 1602386 h 2622980"/>
              <a:gd name="connsiteX73" fmla="*/ 7011736 w 9134892"/>
              <a:gd name="connsiteY73" fmla="*/ 1602386 h 2622980"/>
              <a:gd name="connsiteX74" fmla="*/ 7011736 w 9134892"/>
              <a:gd name="connsiteY74" fmla="*/ 1018955 h 2622980"/>
              <a:gd name="connsiteX75" fmla="*/ 7011736 w 9134892"/>
              <a:gd name="connsiteY75" fmla="*/ 1018955 h 2622980"/>
              <a:gd name="connsiteX76" fmla="*/ 5803344 w 9134892"/>
              <a:gd name="connsiteY76" fmla="*/ 1144913 h 2622980"/>
              <a:gd name="connsiteX77" fmla="*/ 5731212 w 9134892"/>
              <a:gd name="connsiteY77" fmla="*/ 962579 h 2622980"/>
              <a:gd name="connsiteX78" fmla="*/ 5490043 w 9134892"/>
              <a:gd name="connsiteY78" fmla="*/ 896276 h 2622980"/>
              <a:gd name="connsiteX79" fmla="*/ 5151879 w 9134892"/>
              <a:gd name="connsiteY79" fmla="*/ 896276 h 2622980"/>
              <a:gd name="connsiteX80" fmla="*/ 5151879 w 9134892"/>
              <a:gd name="connsiteY80" fmla="*/ 1725065 h 2622980"/>
              <a:gd name="connsiteX81" fmla="*/ 5287764 w 9134892"/>
              <a:gd name="connsiteY81" fmla="*/ 1725065 h 2622980"/>
              <a:gd name="connsiteX82" fmla="*/ 5287764 w 9134892"/>
              <a:gd name="connsiteY82" fmla="*/ 1018955 h 2622980"/>
              <a:gd name="connsiteX83" fmla="*/ 5494962 w 9134892"/>
              <a:gd name="connsiteY83" fmla="*/ 1018955 h 2622980"/>
              <a:gd name="connsiteX84" fmla="*/ 5662358 w 9134892"/>
              <a:gd name="connsiteY84" fmla="*/ 1156570 h 2622980"/>
              <a:gd name="connsiteX85" fmla="*/ 5481664 w 9134892"/>
              <a:gd name="connsiteY85" fmla="*/ 1304113 h 2622980"/>
              <a:gd name="connsiteX86" fmla="*/ 5372282 w 9134892"/>
              <a:gd name="connsiteY86" fmla="*/ 1304113 h 2622980"/>
              <a:gd name="connsiteX87" fmla="*/ 5294413 w 9134892"/>
              <a:gd name="connsiteY87" fmla="*/ 1423422 h 2622980"/>
              <a:gd name="connsiteX88" fmla="*/ 5478386 w 9134892"/>
              <a:gd name="connsiteY88" fmla="*/ 1423422 h 2622980"/>
              <a:gd name="connsiteX89" fmla="*/ 5707168 w 9134892"/>
              <a:gd name="connsiteY89" fmla="*/ 1725156 h 2622980"/>
              <a:gd name="connsiteX90" fmla="*/ 5871286 w 9134892"/>
              <a:gd name="connsiteY90" fmla="*/ 1725156 h 2622980"/>
              <a:gd name="connsiteX91" fmla="*/ 5621010 w 9134892"/>
              <a:gd name="connsiteY91" fmla="*/ 1393640 h 2622980"/>
              <a:gd name="connsiteX92" fmla="*/ 5803344 w 9134892"/>
              <a:gd name="connsiteY92" fmla="*/ 1144913 h 2622980"/>
              <a:gd name="connsiteX93" fmla="*/ 5803344 w 9134892"/>
              <a:gd name="connsiteY93" fmla="*/ 1144913 h 2622980"/>
              <a:gd name="connsiteX94" fmla="*/ 5803344 w 9134892"/>
              <a:gd name="connsiteY94" fmla="*/ 1144913 h 2622980"/>
              <a:gd name="connsiteX95" fmla="*/ 7387970 w 9134892"/>
              <a:gd name="connsiteY95" fmla="*/ 1247646 h 2622980"/>
              <a:gd name="connsiteX96" fmla="*/ 7020024 w 9134892"/>
              <a:gd name="connsiteY96" fmla="*/ 1247646 h 2622980"/>
              <a:gd name="connsiteX97" fmla="*/ 7102903 w 9134892"/>
              <a:gd name="connsiteY97" fmla="*/ 1370325 h 2622980"/>
              <a:gd name="connsiteX98" fmla="*/ 7387970 w 9134892"/>
              <a:gd name="connsiteY98" fmla="*/ 1370325 h 2622980"/>
              <a:gd name="connsiteX99" fmla="*/ 7387970 w 9134892"/>
              <a:gd name="connsiteY99" fmla="*/ 1247646 h 2622980"/>
              <a:gd name="connsiteX100" fmla="*/ 7387970 w 9134892"/>
              <a:gd name="connsiteY100" fmla="*/ 1247646 h 2622980"/>
              <a:gd name="connsiteX101" fmla="*/ 1019137 w 9134892"/>
              <a:gd name="connsiteY101" fmla="*/ 1011669 h 2622980"/>
              <a:gd name="connsiteX102" fmla="*/ 1293275 w 9134892"/>
              <a:gd name="connsiteY102" fmla="*/ 1292455 h 2622980"/>
              <a:gd name="connsiteX103" fmla="*/ 1311399 w 9134892"/>
              <a:gd name="connsiteY103" fmla="*/ 1302382 h 2622980"/>
              <a:gd name="connsiteX104" fmla="*/ 1329523 w 9134892"/>
              <a:gd name="connsiteY104" fmla="*/ 1292455 h 2622980"/>
              <a:gd name="connsiteX105" fmla="*/ 1603752 w 9134892"/>
              <a:gd name="connsiteY105" fmla="*/ 1011669 h 2622980"/>
              <a:gd name="connsiteX106" fmla="*/ 1613679 w 9134892"/>
              <a:gd name="connsiteY106" fmla="*/ 993545 h 2622980"/>
              <a:gd name="connsiteX107" fmla="*/ 1598834 w 9134892"/>
              <a:gd name="connsiteY107" fmla="*/ 980339 h 2622980"/>
              <a:gd name="connsiteX108" fmla="*/ 1024055 w 9134892"/>
              <a:gd name="connsiteY108" fmla="*/ 980339 h 2622980"/>
              <a:gd name="connsiteX109" fmla="*/ 1009210 w 9134892"/>
              <a:gd name="connsiteY109" fmla="*/ 993545 h 2622980"/>
              <a:gd name="connsiteX110" fmla="*/ 1019137 w 9134892"/>
              <a:gd name="connsiteY110" fmla="*/ 1011669 h 2622980"/>
              <a:gd name="connsiteX111" fmla="*/ 1019137 w 9134892"/>
              <a:gd name="connsiteY111" fmla="*/ 1011669 h 2622980"/>
              <a:gd name="connsiteX112" fmla="*/ 2622980 w 9134892"/>
              <a:gd name="connsiteY112" fmla="*/ 14845 h 2622980"/>
              <a:gd name="connsiteX113" fmla="*/ 2609774 w 9134892"/>
              <a:gd name="connsiteY113" fmla="*/ 0 h 2622980"/>
              <a:gd name="connsiteX114" fmla="*/ 2593289 w 9134892"/>
              <a:gd name="connsiteY114" fmla="*/ 8197 h 2622980"/>
              <a:gd name="connsiteX115" fmla="*/ 2368697 w 9134892"/>
              <a:gd name="connsiteY115" fmla="*/ 236159 h 2622980"/>
              <a:gd name="connsiteX116" fmla="*/ 2368697 w 9134892"/>
              <a:gd name="connsiteY116" fmla="*/ 2385090 h 2622980"/>
              <a:gd name="connsiteX117" fmla="*/ 2368697 w 9134892"/>
              <a:gd name="connsiteY117" fmla="*/ 2385090 h 2622980"/>
              <a:gd name="connsiteX118" fmla="*/ 2593289 w 9134892"/>
              <a:gd name="connsiteY118" fmla="*/ 2614692 h 2622980"/>
              <a:gd name="connsiteX119" fmla="*/ 2609774 w 9134892"/>
              <a:gd name="connsiteY119" fmla="*/ 2622980 h 2622980"/>
              <a:gd name="connsiteX120" fmla="*/ 2622980 w 9134892"/>
              <a:gd name="connsiteY120" fmla="*/ 2608135 h 2622980"/>
              <a:gd name="connsiteX121" fmla="*/ 2622980 w 9134892"/>
              <a:gd name="connsiteY121" fmla="*/ 14845 h 2622980"/>
              <a:gd name="connsiteX122" fmla="*/ 0 w 9134892"/>
              <a:gd name="connsiteY122" fmla="*/ 2608135 h 2622980"/>
              <a:gd name="connsiteX123" fmla="*/ 13206 w 9134892"/>
              <a:gd name="connsiteY123" fmla="*/ 2622980 h 2622980"/>
              <a:gd name="connsiteX124" fmla="*/ 29691 w 9134892"/>
              <a:gd name="connsiteY124" fmla="*/ 2614692 h 2622980"/>
              <a:gd name="connsiteX125" fmla="*/ 254283 w 9134892"/>
              <a:gd name="connsiteY125" fmla="*/ 2385090 h 2622980"/>
              <a:gd name="connsiteX126" fmla="*/ 254283 w 9134892"/>
              <a:gd name="connsiteY126" fmla="*/ 2385090 h 2622980"/>
              <a:gd name="connsiteX127" fmla="*/ 254283 w 9134892"/>
              <a:gd name="connsiteY127" fmla="*/ 236159 h 2622980"/>
              <a:gd name="connsiteX128" fmla="*/ 29691 w 9134892"/>
              <a:gd name="connsiteY128" fmla="*/ 8197 h 2622980"/>
              <a:gd name="connsiteX129" fmla="*/ 13206 w 9134892"/>
              <a:gd name="connsiteY129" fmla="*/ 0 h 2622980"/>
              <a:gd name="connsiteX130" fmla="*/ 0 w 9134892"/>
              <a:gd name="connsiteY130" fmla="*/ 14845 h 2622980"/>
              <a:gd name="connsiteX131" fmla="*/ 0 w 9134892"/>
              <a:gd name="connsiteY131" fmla="*/ 2608135 h 2622980"/>
              <a:gd name="connsiteX132" fmla="*/ 584251 w 9134892"/>
              <a:gd name="connsiteY132" fmla="*/ 572138 h 2622980"/>
              <a:gd name="connsiteX133" fmla="*/ 2038638 w 9134892"/>
              <a:gd name="connsiteY133" fmla="*/ 572138 h 2622980"/>
              <a:gd name="connsiteX134" fmla="*/ 2243012 w 9134892"/>
              <a:gd name="connsiteY134" fmla="*/ 364303 h 2622980"/>
              <a:gd name="connsiteX135" fmla="*/ 2251300 w 9134892"/>
              <a:gd name="connsiteY135" fmla="*/ 347727 h 2622980"/>
              <a:gd name="connsiteX136" fmla="*/ 2236455 w 9134892"/>
              <a:gd name="connsiteY136" fmla="*/ 334521 h 2622980"/>
              <a:gd name="connsiteX137" fmla="*/ 386525 w 9134892"/>
              <a:gd name="connsiteY137" fmla="*/ 334521 h 2622980"/>
              <a:gd name="connsiteX138" fmla="*/ 371680 w 9134892"/>
              <a:gd name="connsiteY138" fmla="*/ 347727 h 2622980"/>
              <a:gd name="connsiteX139" fmla="*/ 379968 w 9134892"/>
              <a:gd name="connsiteY139" fmla="*/ 364303 h 2622980"/>
              <a:gd name="connsiteX140" fmla="*/ 584251 w 9134892"/>
              <a:gd name="connsiteY140" fmla="*/ 572138 h 2622980"/>
              <a:gd name="connsiteX141" fmla="*/ 379877 w 9134892"/>
              <a:gd name="connsiteY141" fmla="*/ 2258768 h 2622980"/>
              <a:gd name="connsiteX142" fmla="*/ 371589 w 9134892"/>
              <a:gd name="connsiteY142" fmla="*/ 2275344 h 2622980"/>
              <a:gd name="connsiteX143" fmla="*/ 386434 w 9134892"/>
              <a:gd name="connsiteY143" fmla="*/ 2288550 h 2622980"/>
              <a:gd name="connsiteX144" fmla="*/ 2236364 w 9134892"/>
              <a:gd name="connsiteY144" fmla="*/ 2288550 h 2622980"/>
              <a:gd name="connsiteX145" fmla="*/ 2251209 w 9134892"/>
              <a:gd name="connsiteY145" fmla="*/ 2275344 h 2622980"/>
              <a:gd name="connsiteX146" fmla="*/ 2242921 w 9134892"/>
              <a:gd name="connsiteY146" fmla="*/ 2258768 h 2622980"/>
              <a:gd name="connsiteX147" fmla="*/ 2038547 w 9134892"/>
              <a:gd name="connsiteY147" fmla="*/ 2050934 h 2622980"/>
              <a:gd name="connsiteX148" fmla="*/ 584251 w 9134892"/>
              <a:gd name="connsiteY148" fmla="*/ 2050934 h 2622980"/>
              <a:gd name="connsiteX149" fmla="*/ 379877 w 9134892"/>
              <a:gd name="connsiteY149" fmla="*/ 2258768 h 2622980"/>
              <a:gd name="connsiteX150" fmla="*/ 1929257 w 9134892"/>
              <a:gd name="connsiteY150" fmla="*/ 1940186 h 2622980"/>
              <a:gd name="connsiteX151" fmla="*/ 1945741 w 9134892"/>
              <a:gd name="connsiteY151" fmla="*/ 1948382 h 2622980"/>
              <a:gd name="connsiteX152" fmla="*/ 1958947 w 9134892"/>
              <a:gd name="connsiteY152" fmla="*/ 1933537 h 2622980"/>
              <a:gd name="connsiteX153" fmla="*/ 1958947 w 9134892"/>
              <a:gd name="connsiteY153" fmla="*/ 1933537 h 2622980"/>
              <a:gd name="connsiteX154" fmla="*/ 1958947 w 9134892"/>
              <a:gd name="connsiteY154" fmla="*/ 689443 h 2622980"/>
              <a:gd name="connsiteX155" fmla="*/ 1945741 w 9134892"/>
              <a:gd name="connsiteY155" fmla="*/ 674598 h 2622980"/>
              <a:gd name="connsiteX156" fmla="*/ 1929257 w 9134892"/>
              <a:gd name="connsiteY156" fmla="*/ 682886 h 2622980"/>
              <a:gd name="connsiteX157" fmla="*/ 1716139 w 9134892"/>
              <a:gd name="connsiteY157" fmla="*/ 899464 h 2622980"/>
              <a:gd name="connsiteX158" fmla="*/ 1716139 w 9134892"/>
              <a:gd name="connsiteY158" fmla="*/ 1723699 h 2622980"/>
              <a:gd name="connsiteX159" fmla="*/ 1929257 w 9134892"/>
              <a:gd name="connsiteY159" fmla="*/ 1940186 h 2622980"/>
              <a:gd name="connsiteX160" fmla="*/ 906841 w 9134892"/>
              <a:gd name="connsiteY160" fmla="*/ 1723608 h 2622980"/>
              <a:gd name="connsiteX161" fmla="*/ 906841 w 9134892"/>
              <a:gd name="connsiteY161" fmla="*/ 899373 h 2622980"/>
              <a:gd name="connsiteX162" fmla="*/ 693724 w 9134892"/>
              <a:gd name="connsiteY162" fmla="*/ 682795 h 2622980"/>
              <a:gd name="connsiteX163" fmla="*/ 677239 w 9134892"/>
              <a:gd name="connsiteY163" fmla="*/ 674507 h 2622980"/>
              <a:gd name="connsiteX164" fmla="*/ 664033 w 9134892"/>
              <a:gd name="connsiteY164" fmla="*/ 689352 h 2622980"/>
              <a:gd name="connsiteX165" fmla="*/ 664033 w 9134892"/>
              <a:gd name="connsiteY165" fmla="*/ 1933537 h 2622980"/>
              <a:gd name="connsiteX166" fmla="*/ 664033 w 9134892"/>
              <a:gd name="connsiteY166" fmla="*/ 1933537 h 2622980"/>
              <a:gd name="connsiteX167" fmla="*/ 677239 w 9134892"/>
              <a:gd name="connsiteY167" fmla="*/ 1948382 h 2622980"/>
              <a:gd name="connsiteX168" fmla="*/ 693724 w 9134892"/>
              <a:gd name="connsiteY168" fmla="*/ 1940186 h 2622980"/>
              <a:gd name="connsiteX169" fmla="*/ 906841 w 9134892"/>
              <a:gd name="connsiteY169" fmla="*/ 1723608 h 2622980"/>
              <a:gd name="connsiteX170" fmla="*/ 8914034 w 9134892"/>
              <a:gd name="connsiteY170" fmla="*/ 896185 h 2622980"/>
              <a:gd name="connsiteX171" fmla="*/ 8914034 w 9134892"/>
              <a:gd name="connsiteY171" fmla="*/ 911486 h 2622980"/>
              <a:gd name="connsiteX172" fmla="*/ 8951921 w 9134892"/>
              <a:gd name="connsiteY172" fmla="*/ 911486 h 2622980"/>
              <a:gd name="connsiteX173" fmla="*/ 8951921 w 9134892"/>
              <a:gd name="connsiteY173" fmla="*/ 1001104 h 2622980"/>
              <a:gd name="connsiteX174" fmla="*/ 8968862 w 9134892"/>
              <a:gd name="connsiteY174" fmla="*/ 1001104 h 2622980"/>
              <a:gd name="connsiteX175" fmla="*/ 8968862 w 9134892"/>
              <a:gd name="connsiteY175" fmla="*/ 911486 h 2622980"/>
              <a:gd name="connsiteX176" fmla="*/ 9006749 w 9134892"/>
              <a:gd name="connsiteY176" fmla="*/ 911486 h 2622980"/>
              <a:gd name="connsiteX177" fmla="*/ 9006749 w 9134892"/>
              <a:gd name="connsiteY177" fmla="*/ 896185 h 2622980"/>
              <a:gd name="connsiteX178" fmla="*/ 8914034 w 9134892"/>
              <a:gd name="connsiteY178" fmla="*/ 896185 h 2622980"/>
              <a:gd name="connsiteX179" fmla="*/ 9123690 w 9134892"/>
              <a:gd name="connsiteY179" fmla="*/ 896185 h 2622980"/>
              <a:gd name="connsiteX180" fmla="*/ 9084892 w 9134892"/>
              <a:gd name="connsiteY180" fmla="*/ 958298 h 2622980"/>
              <a:gd name="connsiteX181" fmla="*/ 9046458 w 9134892"/>
              <a:gd name="connsiteY181" fmla="*/ 896185 h 2622980"/>
              <a:gd name="connsiteX182" fmla="*/ 9029245 w 9134892"/>
              <a:gd name="connsiteY182" fmla="*/ 896185 h 2622980"/>
              <a:gd name="connsiteX183" fmla="*/ 9029245 w 9134892"/>
              <a:gd name="connsiteY183" fmla="*/ 1001195 h 2622980"/>
              <a:gd name="connsiteX184" fmla="*/ 9046458 w 9134892"/>
              <a:gd name="connsiteY184" fmla="*/ 1001195 h 2622980"/>
              <a:gd name="connsiteX185" fmla="*/ 9046458 w 9134892"/>
              <a:gd name="connsiteY185" fmla="*/ 933617 h 2622980"/>
              <a:gd name="connsiteX186" fmla="*/ 9046367 w 9134892"/>
              <a:gd name="connsiteY186" fmla="*/ 929883 h 2622980"/>
              <a:gd name="connsiteX187" fmla="*/ 9046094 w 9134892"/>
              <a:gd name="connsiteY187" fmla="*/ 925876 h 2622980"/>
              <a:gd name="connsiteX188" fmla="*/ 9049646 w 9134892"/>
              <a:gd name="connsiteY188" fmla="*/ 932797 h 2622980"/>
              <a:gd name="connsiteX189" fmla="*/ 9077606 w 9134892"/>
              <a:gd name="connsiteY189" fmla="*/ 977698 h 2622980"/>
              <a:gd name="connsiteX190" fmla="*/ 9091449 w 9134892"/>
              <a:gd name="connsiteY190" fmla="*/ 977698 h 2622980"/>
              <a:gd name="connsiteX191" fmla="*/ 9119137 w 9134892"/>
              <a:gd name="connsiteY191" fmla="*/ 932797 h 2622980"/>
              <a:gd name="connsiteX192" fmla="*/ 9121322 w 9134892"/>
              <a:gd name="connsiteY192" fmla="*/ 929428 h 2622980"/>
              <a:gd name="connsiteX193" fmla="*/ 9123508 w 9134892"/>
              <a:gd name="connsiteY193" fmla="*/ 925876 h 2622980"/>
              <a:gd name="connsiteX194" fmla="*/ 9123234 w 9134892"/>
              <a:gd name="connsiteY194" fmla="*/ 929883 h 2622980"/>
              <a:gd name="connsiteX195" fmla="*/ 9123144 w 9134892"/>
              <a:gd name="connsiteY195" fmla="*/ 933617 h 2622980"/>
              <a:gd name="connsiteX196" fmla="*/ 9123144 w 9134892"/>
              <a:gd name="connsiteY196" fmla="*/ 1001195 h 2622980"/>
              <a:gd name="connsiteX197" fmla="*/ 9140175 w 9134892"/>
              <a:gd name="connsiteY197" fmla="*/ 1001195 h 2622980"/>
              <a:gd name="connsiteX198" fmla="*/ 9140175 w 9134892"/>
              <a:gd name="connsiteY198" fmla="*/ 896185 h 2622980"/>
              <a:gd name="connsiteX199" fmla="*/ 9123690 w 9134892"/>
              <a:gd name="connsiteY199" fmla="*/ 896185 h 2622980"/>
              <a:gd name="connsiteX200" fmla="*/ 9123690 w 9134892"/>
              <a:gd name="connsiteY200" fmla="*/ 896185 h 2622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</a:cxnLst>
            <a:rect l="l" t="t" r="r" b="b"/>
            <a:pathLst>
              <a:path w="9134892" h="2622980">
                <a:moveTo>
                  <a:pt x="3878914" y="896276"/>
                </a:moveTo>
                <a:lnTo>
                  <a:pt x="3572262" y="1386901"/>
                </a:lnTo>
                <a:lnTo>
                  <a:pt x="3268889" y="896276"/>
                </a:lnTo>
                <a:lnTo>
                  <a:pt x="3133004" y="896276"/>
                </a:lnTo>
                <a:lnTo>
                  <a:pt x="3133004" y="1725065"/>
                </a:lnTo>
                <a:lnTo>
                  <a:pt x="3268889" y="1725065"/>
                </a:lnTo>
                <a:lnTo>
                  <a:pt x="3268889" y="1191361"/>
                </a:lnTo>
                <a:cubicBezTo>
                  <a:pt x="3268889" y="1181434"/>
                  <a:pt x="3268616" y="1171416"/>
                  <a:pt x="3268069" y="1161488"/>
                </a:cubicBezTo>
                <a:cubicBezTo>
                  <a:pt x="3267523" y="1151561"/>
                  <a:pt x="3266703" y="1141087"/>
                  <a:pt x="3265610" y="1129976"/>
                </a:cubicBezTo>
                <a:cubicBezTo>
                  <a:pt x="3272259" y="1147645"/>
                  <a:pt x="3281640" y="1165951"/>
                  <a:pt x="3293753" y="1184713"/>
                </a:cubicBezTo>
                <a:lnTo>
                  <a:pt x="3514247" y="1539453"/>
                </a:lnTo>
                <a:lnTo>
                  <a:pt x="3623629" y="1539453"/>
                </a:lnTo>
                <a:lnTo>
                  <a:pt x="3842393" y="1184713"/>
                </a:lnTo>
                <a:cubicBezTo>
                  <a:pt x="3847857" y="1175878"/>
                  <a:pt x="3853686" y="1167044"/>
                  <a:pt x="3859788" y="1158210"/>
                </a:cubicBezTo>
                <a:cubicBezTo>
                  <a:pt x="3865890" y="1149375"/>
                  <a:pt x="3871628" y="1139995"/>
                  <a:pt x="3877184" y="1130067"/>
                </a:cubicBezTo>
                <a:cubicBezTo>
                  <a:pt x="3876091" y="1141179"/>
                  <a:pt x="3875271" y="1151652"/>
                  <a:pt x="3874725" y="1161579"/>
                </a:cubicBezTo>
                <a:cubicBezTo>
                  <a:pt x="3874178" y="1171507"/>
                  <a:pt x="3873905" y="1181434"/>
                  <a:pt x="3873905" y="1191452"/>
                </a:cubicBezTo>
                <a:lnTo>
                  <a:pt x="3873905" y="1725156"/>
                </a:lnTo>
                <a:lnTo>
                  <a:pt x="4008150" y="1725156"/>
                </a:lnTo>
                <a:lnTo>
                  <a:pt x="4008150" y="896367"/>
                </a:lnTo>
                <a:lnTo>
                  <a:pt x="3878914" y="896367"/>
                </a:lnTo>
                <a:lnTo>
                  <a:pt x="3878914" y="896276"/>
                </a:lnTo>
                <a:close/>
                <a:moveTo>
                  <a:pt x="4296587" y="1725065"/>
                </a:moveTo>
                <a:lnTo>
                  <a:pt x="4563439" y="1073600"/>
                </a:lnTo>
                <a:cubicBezTo>
                  <a:pt x="4565625" y="1066952"/>
                  <a:pt x="4568175" y="1060030"/>
                  <a:pt x="4570907" y="1052835"/>
                </a:cubicBezTo>
                <a:cubicBezTo>
                  <a:pt x="4573640" y="1045640"/>
                  <a:pt x="4576099" y="1037079"/>
                  <a:pt x="4578376" y="1027152"/>
                </a:cubicBezTo>
                <a:cubicBezTo>
                  <a:pt x="4580561" y="1037079"/>
                  <a:pt x="4583111" y="1045640"/>
                  <a:pt x="4585844" y="1052835"/>
                </a:cubicBezTo>
                <a:cubicBezTo>
                  <a:pt x="4588576" y="1060030"/>
                  <a:pt x="4591035" y="1066952"/>
                  <a:pt x="4593312" y="1073600"/>
                </a:cubicBezTo>
                <a:lnTo>
                  <a:pt x="4739215" y="1428340"/>
                </a:lnTo>
                <a:lnTo>
                  <a:pt x="4425915" y="1428340"/>
                </a:lnTo>
                <a:lnTo>
                  <a:pt x="4507154" y="1549380"/>
                </a:lnTo>
                <a:lnTo>
                  <a:pt x="4787303" y="1549380"/>
                </a:lnTo>
                <a:lnTo>
                  <a:pt x="4860255" y="1725065"/>
                </a:lnTo>
                <a:lnTo>
                  <a:pt x="5002788" y="1725065"/>
                </a:lnTo>
                <a:lnTo>
                  <a:pt x="4653058" y="896276"/>
                </a:lnTo>
                <a:lnTo>
                  <a:pt x="4507246" y="896276"/>
                </a:lnTo>
                <a:lnTo>
                  <a:pt x="4157515" y="1725065"/>
                </a:lnTo>
                <a:lnTo>
                  <a:pt x="4296587" y="1725065"/>
                </a:lnTo>
                <a:lnTo>
                  <a:pt x="4296587" y="1725065"/>
                </a:lnTo>
                <a:close/>
                <a:moveTo>
                  <a:pt x="6385135" y="1725065"/>
                </a:moveTo>
                <a:lnTo>
                  <a:pt x="6721660" y="896276"/>
                </a:lnTo>
                <a:lnTo>
                  <a:pt x="6575757" y="896276"/>
                </a:lnTo>
                <a:lnTo>
                  <a:pt x="6338686" y="1521146"/>
                </a:lnTo>
                <a:cubicBezTo>
                  <a:pt x="6330945" y="1542185"/>
                  <a:pt x="6323204" y="1566502"/>
                  <a:pt x="6315462" y="1594098"/>
                </a:cubicBezTo>
                <a:cubicBezTo>
                  <a:pt x="6307721" y="1566502"/>
                  <a:pt x="6299979" y="1542185"/>
                  <a:pt x="6292238" y="1521146"/>
                </a:cubicBezTo>
                <a:lnTo>
                  <a:pt x="6055168" y="896276"/>
                </a:lnTo>
                <a:lnTo>
                  <a:pt x="5902707" y="896276"/>
                </a:lnTo>
                <a:lnTo>
                  <a:pt x="6239232" y="1725065"/>
                </a:lnTo>
                <a:lnTo>
                  <a:pt x="6385135" y="1725065"/>
                </a:lnTo>
                <a:lnTo>
                  <a:pt x="6385135" y="1725065"/>
                </a:lnTo>
                <a:close/>
                <a:moveTo>
                  <a:pt x="7669758" y="896276"/>
                </a:moveTo>
                <a:lnTo>
                  <a:pt x="7669758" y="1725065"/>
                </a:lnTo>
                <a:lnTo>
                  <a:pt x="8210110" y="1725065"/>
                </a:lnTo>
                <a:lnTo>
                  <a:pt x="8210110" y="1602386"/>
                </a:lnTo>
                <a:lnTo>
                  <a:pt x="7805643" y="1602386"/>
                </a:lnTo>
                <a:lnTo>
                  <a:pt x="7805643" y="896276"/>
                </a:lnTo>
                <a:lnTo>
                  <a:pt x="7669758" y="896276"/>
                </a:lnTo>
                <a:lnTo>
                  <a:pt x="7669758" y="896276"/>
                </a:lnTo>
                <a:close/>
                <a:moveTo>
                  <a:pt x="8374228" y="896276"/>
                </a:moveTo>
                <a:lnTo>
                  <a:pt x="8374228" y="1725065"/>
                </a:lnTo>
                <a:lnTo>
                  <a:pt x="8919589" y="1725065"/>
                </a:lnTo>
                <a:lnTo>
                  <a:pt x="8919589" y="1602386"/>
                </a:lnTo>
                <a:lnTo>
                  <a:pt x="8510204" y="1602386"/>
                </a:lnTo>
                <a:lnTo>
                  <a:pt x="8510204" y="896276"/>
                </a:lnTo>
                <a:lnTo>
                  <a:pt x="8374228" y="896276"/>
                </a:lnTo>
                <a:lnTo>
                  <a:pt x="8374228" y="896276"/>
                </a:lnTo>
                <a:close/>
                <a:moveTo>
                  <a:pt x="7011736" y="1018955"/>
                </a:moveTo>
                <a:lnTo>
                  <a:pt x="7445985" y="1018955"/>
                </a:lnTo>
                <a:lnTo>
                  <a:pt x="7445985" y="896276"/>
                </a:lnTo>
                <a:lnTo>
                  <a:pt x="6877399" y="896276"/>
                </a:lnTo>
                <a:lnTo>
                  <a:pt x="6877399" y="1725065"/>
                </a:lnTo>
                <a:lnTo>
                  <a:pt x="7454273" y="1725065"/>
                </a:lnTo>
                <a:lnTo>
                  <a:pt x="7454273" y="1602386"/>
                </a:lnTo>
                <a:lnTo>
                  <a:pt x="7011736" y="1602386"/>
                </a:lnTo>
                <a:lnTo>
                  <a:pt x="7011736" y="1018955"/>
                </a:lnTo>
                <a:lnTo>
                  <a:pt x="7011736" y="1018955"/>
                </a:lnTo>
                <a:close/>
                <a:moveTo>
                  <a:pt x="5803344" y="1144913"/>
                </a:moveTo>
                <a:cubicBezTo>
                  <a:pt x="5803344" y="1067589"/>
                  <a:pt x="5779300" y="1006842"/>
                  <a:pt x="5731212" y="962579"/>
                </a:cubicBezTo>
                <a:cubicBezTo>
                  <a:pt x="5683124" y="918407"/>
                  <a:pt x="5602795" y="896276"/>
                  <a:pt x="5490043" y="896276"/>
                </a:cubicBezTo>
                <a:lnTo>
                  <a:pt x="5151879" y="896276"/>
                </a:lnTo>
                <a:lnTo>
                  <a:pt x="5151879" y="1725065"/>
                </a:lnTo>
                <a:lnTo>
                  <a:pt x="5287764" y="1725065"/>
                </a:lnTo>
                <a:lnTo>
                  <a:pt x="5287764" y="1018955"/>
                </a:lnTo>
                <a:lnTo>
                  <a:pt x="5494962" y="1018955"/>
                </a:lnTo>
                <a:cubicBezTo>
                  <a:pt x="5606529" y="1018955"/>
                  <a:pt x="5662358" y="1064857"/>
                  <a:pt x="5662358" y="1156570"/>
                </a:cubicBezTo>
                <a:cubicBezTo>
                  <a:pt x="5662358" y="1254932"/>
                  <a:pt x="5602066" y="1304113"/>
                  <a:pt x="5481664" y="1304113"/>
                </a:cubicBezTo>
                <a:lnTo>
                  <a:pt x="5372282" y="1304113"/>
                </a:lnTo>
                <a:lnTo>
                  <a:pt x="5294413" y="1423422"/>
                </a:lnTo>
                <a:lnTo>
                  <a:pt x="5478386" y="1423422"/>
                </a:lnTo>
                <a:lnTo>
                  <a:pt x="5707168" y="1725156"/>
                </a:lnTo>
                <a:lnTo>
                  <a:pt x="5871286" y="1725156"/>
                </a:lnTo>
                <a:lnTo>
                  <a:pt x="5621010" y="1393640"/>
                </a:lnTo>
                <a:cubicBezTo>
                  <a:pt x="5742596" y="1349378"/>
                  <a:pt x="5803344" y="1266499"/>
                  <a:pt x="5803344" y="1144913"/>
                </a:cubicBezTo>
                <a:lnTo>
                  <a:pt x="5803344" y="1144913"/>
                </a:lnTo>
                <a:lnTo>
                  <a:pt x="5803344" y="1144913"/>
                </a:lnTo>
                <a:close/>
                <a:moveTo>
                  <a:pt x="7387970" y="1247646"/>
                </a:moveTo>
                <a:lnTo>
                  <a:pt x="7020024" y="1247646"/>
                </a:lnTo>
                <a:lnTo>
                  <a:pt x="7102903" y="1370325"/>
                </a:lnTo>
                <a:lnTo>
                  <a:pt x="7387970" y="1370325"/>
                </a:lnTo>
                <a:lnTo>
                  <a:pt x="7387970" y="1247646"/>
                </a:lnTo>
                <a:lnTo>
                  <a:pt x="7387970" y="1247646"/>
                </a:lnTo>
                <a:close/>
                <a:moveTo>
                  <a:pt x="1019137" y="1011669"/>
                </a:moveTo>
                <a:lnTo>
                  <a:pt x="1293275" y="1292455"/>
                </a:lnTo>
                <a:cubicBezTo>
                  <a:pt x="1299923" y="1299104"/>
                  <a:pt x="1305934" y="1302382"/>
                  <a:pt x="1311399" y="1302382"/>
                </a:cubicBezTo>
                <a:cubicBezTo>
                  <a:pt x="1316955" y="1302382"/>
                  <a:pt x="1322966" y="1299104"/>
                  <a:pt x="1329523" y="1292455"/>
                </a:cubicBezTo>
                <a:lnTo>
                  <a:pt x="1603752" y="1011669"/>
                </a:lnTo>
                <a:cubicBezTo>
                  <a:pt x="1610401" y="1005020"/>
                  <a:pt x="1613679" y="999009"/>
                  <a:pt x="1613679" y="993545"/>
                </a:cubicBezTo>
                <a:cubicBezTo>
                  <a:pt x="1613679" y="984801"/>
                  <a:pt x="1608761" y="980339"/>
                  <a:pt x="1598834" y="980339"/>
                </a:cubicBezTo>
                <a:lnTo>
                  <a:pt x="1024055" y="980339"/>
                </a:lnTo>
                <a:cubicBezTo>
                  <a:pt x="1014128" y="980339"/>
                  <a:pt x="1009210" y="984801"/>
                  <a:pt x="1009210" y="993545"/>
                </a:cubicBezTo>
                <a:cubicBezTo>
                  <a:pt x="1009210" y="999100"/>
                  <a:pt x="1012489" y="1005111"/>
                  <a:pt x="1019137" y="1011669"/>
                </a:cubicBezTo>
                <a:lnTo>
                  <a:pt x="1019137" y="1011669"/>
                </a:lnTo>
                <a:close/>
                <a:moveTo>
                  <a:pt x="2622980" y="14845"/>
                </a:moveTo>
                <a:cubicBezTo>
                  <a:pt x="2622980" y="4918"/>
                  <a:pt x="2618608" y="0"/>
                  <a:pt x="2609774" y="0"/>
                </a:cubicBezTo>
                <a:cubicBezTo>
                  <a:pt x="2604310" y="0"/>
                  <a:pt x="2598754" y="2732"/>
                  <a:pt x="2593289" y="8197"/>
                </a:cubicBezTo>
                <a:lnTo>
                  <a:pt x="2368697" y="236159"/>
                </a:lnTo>
                <a:lnTo>
                  <a:pt x="2368697" y="2385090"/>
                </a:lnTo>
                <a:lnTo>
                  <a:pt x="2368697" y="2385090"/>
                </a:lnTo>
                <a:lnTo>
                  <a:pt x="2593289" y="2614692"/>
                </a:lnTo>
                <a:cubicBezTo>
                  <a:pt x="2598845" y="2620157"/>
                  <a:pt x="2604310" y="2622980"/>
                  <a:pt x="2609774" y="2622980"/>
                </a:cubicBezTo>
                <a:cubicBezTo>
                  <a:pt x="2618608" y="2622980"/>
                  <a:pt x="2622980" y="2617971"/>
                  <a:pt x="2622980" y="2608135"/>
                </a:cubicBezTo>
                <a:lnTo>
                  <a:pt x="2622980" y="14845"/>
                </a:lnTo>
                <a:close/>
                <a:moveTo>
                  <a:pt x="0" y="2608135"/>
                </a:moveTo>
                <a:cubicBezTo>
                  <a:pt x="0" y="2618062"/>
                  <a:pt x="4372" y="2622980"/>
                  <a:pt x="13206" y="2622980"/>
                </a:cubicBezTo>
                <a:cubicBezTo>
                  <a:pt x="18671" y="2622980"/>
                  <a:pt x="24226" y="2620248"/>
                  <a:pt x="29691" y="2614692"/>
                </a:cubicBezTo>
                <a:lnTo>
                  <a:pt x="254283" y="2385090"/>
                </a:lnTo>
                <a:lnTo>
                  <a:pt x="254283" y="2385090"/>
                </a:lnTo>
                <a:lnTo>
                  <a:pt x="254283" y="236159"/>
                </a:lnTo>
                <a:lnTo>
                  <a:pt x="29691" y="8197"/>
                </a:lnTo>
                <a:cubicBezTo>
                  <a:pt x="24226" y="2732"/>
                  <a:pt x="18671" y="0"/>
                  <a:pt x="13206" y="0"/>
                </a:cubicBezTo>
                <a:cubicBezTo>
                  <a:pt x="4372" y="0"/>
                  <a:pt x="0" y="4918"/>
                  <a:pt x="0" y="14845"/>
                </a:cubicBezTo>
                <a:lnTo>
                  <a:pt x="0" y="2608135"/>
                </a:lnTo>
                <a:close/>
                <a:moveTo>
                  <a:pt x="584251" y="572138"/>
                </a:moveTo>
                <a:lnTo>
                  <a:pt x="2038638" y="572138"/>
                </a:lnTo>
                <a:lnTo>
                  <a:pt x="2243012" y="364303"/>
                </a:lnTo>
                <a:cubicBezTo>
                  <a:pt x="2248568" y="358838"/>
                  <a:pt x="2251300" y="353283"/>
                  <a:pt x="2251300" y="347727"/>
                </a:cubicBezTo>
                <a:cubicBezTo>
                  <a:pt x="2251300" y="338984"/>
                  <a:pt x="2246382" y="334521"/>
                  <a:pt x="2236455" y="334521"/>
                </a:cubicBezTo>
                <a:lnTo>
                  <a:pt x="386525" y="334521"/>
                </a:lnTo>
                <a:cubicBezTo>
                  <a:pt x="376598" y="334521"/>
                  <a:pt x="371680" y="338893"/>
                  <a:pt x="371680" y="347727"/>
                </a:cubicBezTo>
                <a:cubicBezTo>
                  <a:pt x="371680" y="353283"/>
                  <a:pt x="374412" y="358747"/>
                  <a:pt x="379968" y="364303"/>
                </a:cubicBezTo>
                <a:lnTo>
                  <a:pt x="584251" y="572138"/>
                </a:lnTo>
                <a:close/>
                <a:moveTo>
                  <a:pt x="379877" y="2258768"/>
                </a:moveTo>
                <a:cubicBezTo>
                  <a:pt x="374412" y="2264233"/>
                  <a:pt x="371589" y="2269789"/>
                  <a:pt x="371589" y="2275344"/>
                </a:cubicBezTo>
                <a:cubicBezTo>
                  <a:pt x="371589" y="2284087"/>
                  <a:pt x="376507" y="2288550"/>
                  <a:pt x="386434" y="2288550"/>
                </a:cubicBezTo>
                <a:lnTo>
                  <a:pt x="2236364" y="2288550"/>
                </a:lnTo>
                <a:cubicBezTo>
                  <a:pt x="2246291" y="2288550"/>
                  <a:pt x="2251209" y="2284179"/>
                  <a:pt x="2251209" y="2275344"/>
                </a:cubicBezTo>
                <a:cubicBezTo>
                  <a:pt x="2251209" y="2269789"/>
                  <a:pt x="2248477" y="2264324"/>
                  <a:pt x="2242921" y="2258768"/>
                </a:cubicBezTo>
                <a:lnTo>
                  <a:pt x="2038547" y="2050934"/>
                </a:lnTo>
                <a:lnTo>
                  <a:pt x="584251" y="2050934"/>
                </a:lnTo>
                <a:lnTo>
                  <a:pt x="379877" y="2258768"/>
                </a:lnTo>
                <a:close/>
                <a:moveTo>
                  <a:pt x="1929257" y="1940186"/>
                </a:moveTo>
                <a:cubicBezTo>
                  <a:pt x="1934812" y="1945650"/>
                  <a:pt x="1940277" y="1948382"/>
                  <a:pt x="1945741" y="1948382"/>
                </a:cubicBezTo>
                <a:cubicBezTo>
                  <a:pt x="1954576" y="1948382"/>
                  <a:pt x="1958947" y="1943464"/>
                  <a:pt x="1958947" y="1933537"/>
                </a:cubicBezTo>
                <a:lnTo>
                  <a:pt x="1958947" y="1933537"/>
                </a:lnTo>
                <a:lnTo>
                  <a:pt x="1958947" y="689443"/>
                </a:lnTo>
                <a:cubicBezTo>
                  <a:pt x="1958947" y="679516"/>
                  <a:pt x="1954576" y="674598"/>
                  <a:pt x="1945741" y="674598"/>
                </a:cubicBezTo>
                <a:cubicBezTo>
                  <a:pt x="1940277" y="674598"/>
                  <a:pt x="1934721" y="677330"/>
                  <a:pt x="1929257" y="682886"/>
                </a:cubicBezTo>
                <a:lnTo>
                  <a:pt x="1716139" y="899464"/>
                </a:lnTo>
                <a:lnTo>
                  <a:pt x="1716139" y="1723699"/>
                </a:lnTo>
                <a:lnTo>
                  <a:pt x="1929257" y="1940186"/>
                </a:lnTo>
                <a:close/>
                <a:moveTo>
                  <a:pt x="906841" y="1723608"/>
                </a:moveTo>
                <a:lnTo>
                  <a:pt x="906841" y="899373"/>
                </a:lnTo>
                <a:lnTo>
                  <a:pt x="693724" y="682795"/>
                </a:lnTo>
                <a:cubicBezTo>
                  <a:pt x="688168" y="677330"/>
                  <a:pt x="682703" y="674507"/>
                  <a:pt x="677239" y="674507"/>
                </a:cubicBezTo>
                <a:cubicBezTo>
                  <a:pt x="668405" y="674507"/>
                  <a:pt x="664033" y="679516"/>
                  <a:pt x="664033" y="689352"/>
                </a:cubicBezTo>
                <a:lnTo>
                  <a:pt x="664033" y="1933537"/>
                </a:lnTo>
                <a:lnTo>
                  <a:pt x="664033" y="1933537"/>
                </a:lnTo>
                <a:cubicBezTo>
                  <a:pt x="664033" y="1943464"/>
                  <a:pt x="668405" y="1948382"/>
                  <a:pt x="677239" y="1948382"/>
                </a:cubicBezTo>
                <a:cubicBezTo>
                  <a:pt x="682703" y="1948382"/>
                  <a:pt x="688259" y="1945650"/>
                  <a:pt x="693724" y="1940186"/>
                </a:cubicBezTo>
                <a:lnTo>
                  <a:pt x="906841" y="1723608"/>
                </a:lnTo>
                <a:close/>
                <a:moveTo>
                  <a:pt x="8914034" y="896185"/>
                </a:moveTo>
                <a:lnTo>
                  <a:pt x="8914034" y="911486"/>
                </a:lnTo>
                <a:lnTo>
                  <a:pt x="8951921" y="911486"/>
                </a:lnTo>
                <a:lnTo>
                  <a:pt x="8951921" y="1001104"/>
                </a:lnTo>
                <a:lnTo>
                  <a:pt x="8968862" y="1001104"/>
                </a:lnTo>
                <a:lnTo>
                  <a:pt x="8968862" y="911486"/>
                </a:lnTo>
                <a:lnTo>
                  <a:pt x="9006749" y="911486"/>
                </a:lnTo>
                <a:lnTo>
                  <a:pt x="9006749" y="896185"/>
                </a:lnTo>
                <a:lnTo>
                  <a:pt x="8914034" y="896185"/>
                </a:lnTo>
                <a:close/>
                <a:moveTo>
                  <a:pt x="9123690" y="896185"/>
                </a:moveTo>
                <a:lnTo>
                  <a:pt x="9084892" y="958298"/>
                </a:lnTo>
                <a:lnTo>
                  <a:pt x="9046458" y="896185"/>
                </a:lnTo>
                <a:lnTo>
                  <a:pt x="9029245" y="896185"/>
                </a:lnTo>
                <a:lnTo>
                  <a:pt x="9029245" y="1001195"/>
                </a:lnTo>
                <a:lnTo>
                  <a:pt x="9046458" y="1001195"/>
                </a:lnTo>
                <a:lnTo>
                  <a:pt x="9046458" y="933617"/>
                </a:lnTo>
                <a:cubicBezTo>
                  <a:pt x="9046458" y="932342"/>
                  <a:pt x="9046458" y="931067"/>
                  <a:pt x="9046367" y="929883"/>
                </a:cubicBezTo>
                <a:cubicBezTo>
                  <a:pt x="9046276" y="928608"/>
                  <a:pt x="9046185" y="927333"/>
                  <a:pt x="9046094" y="925876"/>
                </a:cubicBezTo>
                <a:cubicBezTo>
                  <a:pt x="9046914" y="928152"/>
                  <a:pt x="9048097" y="930429"/>
                  <a:pt x="9049646" y="932797"/>
                </a:cubicBezTo>
                <a:lnTo>
                  <a:pt x="9077606" y="977698"/>
                </a:lnTo>
                <a:lnTo>
                  <a:pt x="9091449" y="977698"/>
                </a:lnTo>
                <a:lnTo>
                  <a:pt x="9119137" y="932797"/>
                </a:lnTo>
                <a:cubicBezTo>
                  <a:pt x="9119865" y="931704"/>
                  <a:pt x="9120593" y="930520"/>
                  <a:pt x="9121322" y="929428"/>
                </a:cubicBezTo>
                <a:cubicBezTo>
                  <a:pt x="9122051" y="928335"/>
                  <a:pt x="9122779" y="927151"/>
                  <a:pt x="9123508" y="925876"/>
                </a:cubicBezTo>
                <a:cubicBezTo>
                  <a:pt x="9123326" y="927242"/>
                  <a:pt x="9123234" y="928608"/>
                  <a:pt x="9123234" y="929883"/>
                </a:cubicBezTo>
                <a:cubicBezTo>
                  <a:pt x="9123144" y="931158"/>
                  <a:pt x="9123144" y="932433"/>
                  <a:pt x="9123144" y="933617"/>
                </a:cubicBezTo>
                <a:lnTo>
                  <a:pt x="9123144" y="1001195"/>
                </a:lnTo>
                <a:lnTo>
                  <a:pt x="9140175" y="1001195"/>
                </a:lnTo>
                <a:lnTo>
                  <a:pt x="9140175" y="896185"/>
                </a:lnTo>
                <a:lnTo>
                  <a:pt x="9123690" y="896185"/>
                </a:lnTo>
                <a:lnTo>
                  <a:pt x="9123690" y="896185"/>
                </a:lnTo>
                <a:close/>
              </a:path>
            </a:pathLst>
          </a:custGeom>
          <a:solidFill>
            <a:schemeClr val="tx1"/>
          </a:solidFill>
          <a:ln w="9108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905083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  <p:sp>
        <p:nvSpPr>
          <p:cNvPr id="8" name="Graphic 7">
            <a:extLst>
              <a:ext uri="{FF2B5EF4-FFF2-40B4-BE49-F238E27FC236}">
                <a16:creationId xmlns:a16="http://schemas.microsoft.com/office/drawing/2014/main" id="{A752DCB5-54B9-E97B-861C-781810C88FE5}"/>
              </a:ext>
            </a:extLst>
          </p:cNvPr>
          <p:cNvSpPr>
            <a:spLocks noChangeAspect="1"/>
          </p:cNvSpPr>
          <p:nvPr userDrawn="1"/>
        </p:nvSpPr>
        <p:spPr>
          <a:xfrm>
            <a:off x="10114337" y="120642"/>
            <a:ext cx="1950720" cy="560127"/>
          </a:xfrm>
          <a:custGeom>
            <a:avLst/>
            <a:gdLst>
              <a:gd name="connsiteX0" fmla="*/ 3878914 w 9134892"/>
              <a:gd name="connsiteY0" fmla="*/ 896276 h 2622980"/>
              <a:gd name="connsiteX1" fmla="*/ 3572262 w 9134892"/>
              <a:gd name="connsiteY1" fmla="*/ 1386901 h 2622980"/>
              <a:gd name="connsiteX2" fmla="*/ 3268889 w 9134892"/>
              <a:gd name="connsiteY2" fmla="*/ 896276 h 2622980"/>
              <a:gd name="connsiteX3" fmla="*/ 3133004 w 9134892"/>
              <a:gd name="connsiteY3" fmla="*/ 896276 h 2622980"/>
              <a:gd name="connsiteX4" fmla="*/ 3133004 w 9134892"/>
              <a:gd name="connsiteY4" fmla="*/ 1725065 h 2622980"/>
              <a:gd name="connsiteX5" fmla="*/ 3268889 w 9134892"/>
              <a:gd name="connsiteY5" fmla="*/ 1725065 h 2622980"/>
              <a:gd name="connsiteX6" fmla="*/ 3268889 w 9134892"/>
              <a:gd name="connsiteY6" fmla="*/ 1191361 h 2622980"/>
              <a:gd name="connsiteX7" fmla="*/ 3268069 w 9134892"/>
              <a:gd name="connsiteY7" fmla="*/ 1161488 h 2622980"/>
              <a:gd name="connsiteX8" fmla="*/ 3265610 w 9134892"/>
              <a:gd name="connsiteY8" fmla="*/ 1129976 h 2622980"/>
              <a:gd name="connsiteX9" fmla="*/ 3293753 w 9134892"/>
              <a:gd name="connsiteY9" fmla="*/ 1184713 h 2622980"/>
              <a:gd name="connsiteX10" fmla="*/ 3514247 w 9134892"/>
              <a:gd name="connsiteY10" fmla="*/ 1539453 h 2622980"/>
              <a:gd name="connsiteX11" fmla="*/ 3623629 w 9134892"/>
              <a:gd name="connsiteY11" fmla="*/ 1539453 h 2622980"/>
              <a:gd name="connsiteX12" fmla="*/ 3842393 w 9134892"/>
              <a:gd name="connsiteY12" fmla="*/ 1184713 h 2622980"/>
              <a:gd name="connsiteX13" fmla="*/ 3859788 w 9134892"/>
              <a:gd name="connsiteY13" fmla="*/ 1158210 h 2622980"/>
              <a:gd name="connsiteX14" fmla="*/ 3877184 w 9134892"/>
              <a:gd name="connsiteY14" fmla="*/ 1130067 h 2622980"/>
              <a:gd name="connsiteX15" fmla="*/ 3874725 w 9134892"/>
              <a:gd name="connsiteY15" fmla="*/ 1161579 h 2622980"/>
              <a:gd name="connsiteX16" fmla="*/ 3873905 w 9134892"/>
              <a:gd name="connsiteY16" fmla="*/ 1191452 h 2622980"/>
              <a:gd name="connsiteX17" fmla="*/ 3873905 w 9134892"/>
              <a:gd name="connsiteY17" fmla="*/ 1725156 h 2622980"/>
              <a:gd name="connsiteX18" fmla="*/ 4008150 w 9134892"/>
              <a:gd name="connsiteY18" fmla="*/ 1725156 h 2622980"/>
              <a:gd name="connsiteX19" fmla="*/ 4008150 w 9134892"/>
              <a:gd name="connsiteY19" fmla="*/ 896367 h 2622980"/>
              <a:gd name="connsiteX20" fmla="*/ 3878914 w 9134892"/>
              <a:gd name="connsiteY20" fmla="*/ 896367 h 2622980"/>
              <a:gd name="connsiteX21" fmla="*/ 3878914 w 9134892"/>
              <a:gd name="connsiteY21" fmla="*/ 896276 h 2622980"/>
              <a:gd name="connsiteX22" fmla="*/ 4296587 w 9134892"/>
              <a:gd name="connsiteY22" fmla="*/ 1725065 h 2622980"/>
              <a:gd name="connsiteX23" fmla="*/ 4563439 w 9134892"/>
              <a:gd name="connsiteY23" fmla="*/ 1073600 h 2622980"/>
              <a:gd name="connsiteX24" fmla="*/ 4570907 w 9134892"/>
              <a:gd name="connsiteY24" fmla="*/ 1052835 h 2622980"/>
              <a:gd name="connsiteX25" fmla="*/ 4578376 w 9134892"/>
              <a:gd name="connsiteY25" fmla="*/ 1027152 h 2622980"/>
              <a:gd name="connsiteX26" fmla="*/ 4585844 w 9134892"/>
              <a:gd name="connsiteY26" fmla="*/ 1052835 h 2622980"/>
              <a:gd name="connsiteX27" fmla="*/ 4593312 w 9134892"/>
              <a:gd name="connsiteY27" fmla="*/ 1073600 h 2622980"/>
              <a:gd name="connsiteX28" fmla="*/ 4739215 w 9134892"/>
              <a:gd name="connsiteY28" fmla="*/ 1428340 h 2622980"/>
              <a:gd name="connsiteX29" fmla="*/ 4425915 w 9134892"/>
              <a:gd name="connsiteY29" fmla="*/ 1428340 h 2622980"/>
              <a:gd name="connsiteX30" fmla="*/ 4507154 w 9134892"/>
              <a:gd name="connsiteY30" fmla="*/ 1549380 h 2622980"/>
              <a:gd name="connsiteX31" fmla="*/ 4787303 w 9134892"/>
              <a:gd name="connsiteY31" fmla="*/ 1549380 h 2622980"/>
              <a:gd name="connsiteX32" fmla="*/ 4860255 w 9134892"/>
              <a:gd name="connsiteY32" fmla="*/ 1725065 h 2622980"/>
              <a:gd name="connsiteX33" fmla="*/ 5002788 w 9134892"/>
              <a:gd name="connsiteY33" fmla="*/ 1725065 h 2622980"/>
              <a:gd name="connsiteX34" fmla="*/ 4653058 w 9134892"/>
              <a:gd name="connsiteY34" fmla="*/ 896276 h 2622980"/>
              <a:gd name="connsiteX35" fmla="*/ 4507246 w 9134892"/>
              <a:gd name="connsiteY35" fmla="*/ 896276 h 2622980"/>
              <a:gd name="connsiteX36" fmla="*/ 4157515 w 9134892"/>
              <a:gd name="connsiteY36" fmla="*/ 1725065 h 2622980"/>
              <a:gd name="connsiteX37" fmla="*/ 4296587 w 9134892"/>
              <a:gd name="connsiteY37" fmla="*/ 1725065 h 2622980"/>
              <a:gd name="connsiteX38" fmla="*/ 4296587 w 9134892"/>
              <a:gd name="connsiteY38" fmla="*/ 1725065 h 2622980"/>
              <a:gd name="connsiteX39" fmla="*/ 6385135 w 9134892"/>
              <a:gd name="connsiteY39" fmla="*/ 1725065 h 2622980"/>
              <a:gd name="connsiteX40" fmla="*/ 6721660 w 9134892"/>
              <a:gd name="connsiteY40" fmla="*/ 896276 h 2622980"/>
              <a:gd name="connsiteX41" fmla="*/ 6575757 w 9134892"/>
              <a:gd name="connsiteY41" fmla="*/ 896276 h 2622980"/>
              <a:gd name="connsiteX42" fmla="*/ 6338686 w 9134892"/>
              <a:gd name="connsiteY42" fmla="*/ 1521146 h 2622980"/>
              <a:gd name="connsiteX43" fmla="*/ 6315462 w 9134892"/>
              <a:gd name="connsiteY43" fmla="*/ 1594098 h 2622980"/>
              <a:gd name="connsiteX44" fmla="*/ 6292238 w 9134892"/>
              <a:gd name="connsiteY44" fmla="*/ 1521146 h 2622980"/>
              <a:gd name="connsiteX45" fmla="*/ 6055168 w 9134892"/>
              <a:gd name="connsiteY45" fmla="*/ 896276 h 2622980"/>
              <a:gd name="connsiteX46" fmla="*/ 5902707 w 9134892"/>
              <a:gd name="connsiteY46" fmla="*/ 896276 h 2622980"/>
              <a:gd name="connsiteX47" fmla="*/ 6239232 w 9134892"/>
              <a:gd name="connsiteY47" fmla="*/ 1725065 h 2622980"/>
              <a:gd name="connsiteX48" fmla="*/ 6385135 w 9134892"/>
              <a:gd name="connsiteY48" fmla="*/ 1725065 h 2622980"/>
              <a:gd name="connsiteX49" fmla="*/ 6385135 w 9134892"/>
              <a:gd name="connsiteY49" fmla="*/ 1725065 h 2622980"/>
              <a:gd name="connsiteX50" fmla="*/ 7669758 w 9134892"/>
              <a:gd name="connsiteY50" fmla="*/ 896276 h 2622980"/>
              <a:gd name="connsiteX51" fmla="*/ 7669758 w 9134892"/>
              <a:gd name="connsiteY51" fmla="*/ 1725065 h 2622980"/>
              <a:gd name="connsiteX52" fmla="*/ 8210110 w 9134892"/>
              <a:gd name="connsiteY52" fmla="*/ 1725065 h 2622980"/>
              <a:gd name="connsiteX53" fmla="*/ 8210110 w 9134892"/>
              <a:gd name="connsiteY53" fmla="*/ 1602386 h 2622980"/>
              <a:gd name="connsiteX54" fmla="*/ 7805643 w 9134892"/>
              <a:gd name="connsiteY54" fmla="*/ 1602386 h 2622980"/>
              <a:gd name="connsiteX55" fmla="*/ 7805643 w 9134892"/>
              <a:gd name="connsiteY55" fmla="*/ 896276 h 2622980"/>
              <a:gd name="connsiteX56" fmla="*/ 7669758 w 9134892"/>
              <a:gd name="connsiteY56" fmla="*/ 896276 h 2622980"/>
              <a:gd name="connsiteX57" fmla="*/ 7669758 w 9134892"/>
              <a:gd name="connsiteY57" fmla="*/ 896276 h 2622980"/>
              <a:gd name="connsiteX58" fmla="*/ 8374228 w 9134892"/>
              <a:gd name="connsiteY58" fmla="*/ 896276 h 2622980"/>
              <a:gd name="connsiteX59" fmla="*/ 8374228 w 9134892"/>
              <a:gd name="connsiteY59" fmla="*/ 1725065 h 2622980"/>
              <a:gd name="connsiteX60" fmla="*/ 8919589 w 9134892"/>
              <a:gd name="connsiteY60" fmla="*/ 1725065 h 2622980"/>
              <a:gd name="connsiteX61" fmla="*/ 8919589 w 9134892"/>
              <a:gd name="connsiteY61" fmla="*/ 1602386 h 2622980"/>
              <a:gd name="connsiteX62" fmla="*/ 8510204 w 9134892"/>
              <a:gd name="connsiteY62" fmla="*/ 1602386 h 2622980"/>
              <a:gd name="connsiteX63" fmla="*/ 8510204 w 9134892"/>
              <a:gd name="connsiteY63" fmla="*/ 896276 h 2622980"/>
              <a:gd name="connsiteX64" fmla="*/ 8374228 w 9134892"/>
              <a:gd name="connsiteY64" fmla="*/ 896276 h 2622980"/>
              <a:gd name="connsiteX65" fmla="*/ 8374228 w 9134892"/>
              <a:gd name="connsiteY65" fmla="*/ 896276 h 2622980"/>
              <a:gd name="connsiteX66" fmla="*/ 7011736 w 9134892"/>
              <a:gd name="connsiteY66" fmla="*/ 1018955 h 2622980"/>
              <a:gd name="connsiteX67" fmla="*/ 7445985 w 9134892"/>
              <a:gd name="connsiteY67" fmla="*/ 1018955 h 2622980"/>
              <a:gd name="connsiteX68" fmla="*/ 7445985 w 9134892"/>
              <a:gd name="connsiteY68" fmla="*/ 896276 h 2622980"/>
              <a:gd name="connsiteX69" fmla="*/ 6877399 w 9134892"/>
              <a:gd name="connsiteY69" fmla="*/ 896276 h 2622980"/>
              <a:gd name="connsiteX70" fmla="*/ 6877399 w 9134892"/>
              <a:gd name="connsiteY70" fmla="*/ 1725065 h 2622980"/>
              <a:gd name="connsiteX71" fmla="*/ 7454273 w 9134892"/>
              <a:gd name="connsiteY71" fmla="*/ 1725065 h 2622980"/>
              <a:gd name="connsiteX72" fmla="*/ 7454273 w 9134892"/>
              <a:gd name="connsiteY72" fmla="*/ 1602386 h 2622980"/>
              <a:gd name="connsiteX73" fmla="*/ 7011736 w 9134892"/>
              <a:gd name="connsiteY73" fmla="*/ 1602386 h 2622980"/>
              <a:gd name="connsiteX74" fmla="*/ 7011736 w 9134892"/>
              <a:gd name="connsiteY74" fmla="*/ 1018955 h 2622980"/>
              <a:gd name="connsiteX75" fmla="*/ 7011736 w 9134892"/>
              <a:gd name="connsiteY75" fmla="*/ 1018955 h 2622980"/>
              <a:gd name="connsiteX76" fmla="*/ 5803344 w 9134892"/>
              <a:gd name="connsiteY76" fmla="*/ 1144913 h 2622980"/>
              <a:gd name="connsiteX77" fmla="*/ 5731212 w 9134892"/>
              <a:gd name="connsiteY77" fmla="*/ 962579 h 2622980"/>
              <a:gd name="connsiteX78" fmla="*/ 5490043 w 9134892"/>
              <a:gd name="connsiteY78" fmla="*/ 896276 h 2622980"/>
              <a:gd name="connsiteX79" fmla="*/ 5151879 w 9134892"/>
              <a:gd name="connsiteY79" fmla="*/ 896276 h 2622980"/>
              <a:gd name="connsiteX80" fmla="*/ 5151879 w 9134892"/>
              <a:gd name="connsiteY80" fmla="*/ 1725065 h 2622980"/>
              <a:gd name="connsiteX81" fmla="*/ 5287764 w 9134892"/>
              <a:gd name="connsiteY81" fmla="*/ 1725065 h 2622980"/>
              <a:gd name="connsiteX82" fmla="*/ 5287764 w 9134892"/>
              <a:gd name="connsiteY82" fmla="*/ 1018955 h 2622980"/>
              <a:gd name="connsiteX83" fmla="*/ 5494962 w 9134892"/>
              <a:gd name="connsiteY83" fmla="*/ 1018955 h 2622980"/>
              <a:gd name="connsiteX84" fmla="*/ 5662358 w 9134892"/>
              <a:gd name="connsiteY84" fmla="*/ 1156570 h 2622980"/>
              <a:gd name="connsiteX85" fmla="*/ 5481664 w 9134892"/>
              <a:gd name="connsiteY85" fmla="*/ 1304113 h 2622980"/>
              <a:gd name="connsiteX86" fmla="*/ 5372282 w 9134892"/>
              <a:gd name="connsiteY86" fmla="*/ 1304113 h 2622980"/>
              <a:gd name="connsiteX87" fmla="*/ 5294413 w 9134892"/>
              <a:gd name="connsiteY87" fmla="*/ 1423422 h 2622980"/>
              <a:gd name="connsiteX88" fmla="*/ 5478386 w 9134892"/>
              <a:gd name="connsiteY88" fmla="*/ 1423422 h 2622980"/>
              <a:gd name="connsiteX89" fmla="*/ 5707168 w 9134892"/>
              <a:gd name="connsiteY89" fmla="*/ 1725156 h 2622980"/>
              <a:gd name="connsiteX90" fmla="*/ 5871286 w 9134892"/>
              <a:gd name="connsiteY90" fmla="*/ 1725156 h 2622980"/>
              <a:gd name="connsiteX91" fmla="*/ 5621010 w 9134892"/>
              <a:gd name="connsiteY91" fmla="*/ 1393640 h 2622980"/>
              <a:gd name="connsiteX92" fmla="*/ 5803344 w 9134892"/>
              <a:gd name="connsiteY92" fmla="*/ 1144913 h 2622980"/>
              <a:gd name="connsiteX93" fmla="*/ 5803344 w 9134892"/>
              <a:gd name="connsiteY93" fmla="*/ 1144913 h 2622980"/>
              <a:gd name="connsiteX94" fmla="*/ 5803344 w 9134892"/>
              <a:gd name="connsiteY94" fmla="*/ 1144913 h 2622980"/>
              <a:gd name="connsiteX95" fmla="*/ 7387970 w 9134892"/>
              <a:gd name="connsiteY95" fmla="*/ 1247646 h 2622980"/>
              <a:gd name="connsiteX96" fmla="*/ 7020024 w 9134892"/>
              <a:gd name="connsiteY96" fmla="*/ 1247646 h 2622980"/>
              <a:gd name="connsiteX97" fmla="*/ 7102903 w 9134892"/>
              <a:gd name="connsiteY97" fmla="*/ 1370325 h 2622980"/>
              <a:gd name="connsiteX98" fmla="*/ 7387970 w 9134892"/>
              <a:gd name="connsiteY98" fmla="*/ 1370325 h 2622980"/>
              <a:gd name="connsiteX99" fmla="*/ 7387970 w 9134892"/>
              <a:gd name="connsiteY99" fmla="*/ 1247646 h 2622980"/>
              <a:gd name="connsiteX100" fmla="*/ 7387970 w 9134892"/>
              <a:gd name="connsiteY100" fmla="*/ 1247646 h 2622980"/>
              <a:gd name="connsiteX101" fmla="*/ 1019137 w 9134892"/>
              <a:gd name="connsiteY101" fmla="*/ 1011669 h 2622980"/>
              <a:gd name="connsiteX102" fmla="*/ 1293275 w 9134892"/>
              <a:gd name="connsiteY102" fmla="*/ 1292455 h 2622980"/>
              <a:gd name="connsiteX103" fmla="*/ 1311399 w 9134892"/>
              <a:gd name="connsiteY103" fmla="*/ 1302382 h 2622980"/>
              <a:gd name="connsiteX104" fmla="*/ 1329523 w 9134892"/>
              <a:gd name="connsiteY104" fmla="*/ 1292455 h 2622980"/>
              <a:gd name="connsiteX105" fmla="*/ 1603752 w 9134892"/>
              <a:gd name="connsiteY105" fmla="*/ 1011669 h 2622980"/>
              <a:gd name="connsiteX106" fmla="*/ 1613679 w 9134892"/>
              <a:gd name="connsiteY106" fmla="*/ 993545 h 2622980"/>
              <a:gd name="connsiteX107" fmla="*/ 1598834 w 9134892"/>
              <a:gd name="connsiteY107" fmla="*/ 980339 h 2622980"/>
              <a:gd name="connsiteX108" fmla="*/ 1024055 w 9134892"/>
              <a:gd name="connsiteY108" fmla="*/ 980339 h 2622980"/>
              <a:gd name="connsiteX109" fmla="*/ 1009210 w 9134892"/>
              <a:gd name="connsiteY109" fmla="*/ 993545 h 2622980"/>
              <a:gd name="connsiteX110" fmla="*/ 1019137 w 9134892"/>
              <a:gd name="connsiteY110" fmla="*/ 1011669 h 2622980"/>
              <a:gd name="connsiteX111" fmla="*/ 1019137 w 9134892"/>
              <a:gd name="connsiteY111" fmla="*/ 1011669 h 2622980"/>
              <a:gd name="connsiteX112" fmla="*/ 2622980 w 9134892"/>
              <a:gd name="connsiteY112" fmla="*/ 14845 h 2622980"/>
              <a:gd name="connsiteX113" fmla="*/ 2609774 w 9134892"/>
              <a:gd name="connsiteY113" fmla="*/ 0 h 2622980"/>
              <a:gd name="connsiteX114" fmla="*/ 2593289 w 9134892"/>
              <a:gd name="connsiteY114" fmla="*/ 8197 h 2622980"/>
              <a:gd name="connsiteX115" fmla="*/ 2368697 w 9134892"/>
              <a:gd name="connsiteY115" fmla="*/ 236159 h 2622980"/>
              <a:gd name="connsiteX116" fmla="*/ 2368697 w 9134892"/>
              <a:gd name="connsiteY116" fmla="*/ 2385090 h 2622980"/>
              <a:gd name="connsiteX117" fmla="*/ 2368697 w 9134892"/>
              <a:gd name="connsiteY117" fmla="*/ 2385090 h 2622980"/>
              <a:gd name="connsiteX118" fmla="*/ 2593289 w 9134892"/>
              <a:gd name="connsiteY118" fmla="*/ 2614692 h 2622980"/>
              <a:gd name="connsiteX119" fmla="*/ 2609774 w 9134892"/>
              <a:gd name="connsiteY119" fmla="*/ 2622980 h 2622980"/>
              <a:gd name="connsiteX120" fmla="*/ 2622980 w 9134892"/>
              <a:gd name="connsiteY120" fmla="*/ 2608135 h 2622980"/>
              <a:gd name="connsiteX121" fmla="*/ 2622980 w 9134892"/>
              <a:gd name="connsiteY121" fmla="*/ 14845 h 2622980"/>
              <a:gd name="connsiteX122" fmla="*/ 0 w 9134892"/>
              <a:gd name="connsiteY122" fmla="*/ 2608135 h 2622980"/>
              <a:gd name="connsiteX123" fmla="*/ 13206 w 9134892"/>
              <a:gd name="connsiteY123" fmla="*/ 2622980 h 2622980"/>
              <a:gd name="connsiteX124" fmla="*/ 29691 w 9134892"/>
              <a:gd name="connsiteY124" fmla="*/ 2614692 h 2622980"/>
              <a:gd name="connsiteX125" fmla="*/ 254283 w 9134892"/>
              <a:gd name="connsiteY125" fmla="*/ 2385090 h 2622980"/>
              <a:gd name="connsiteX126" fmla="*/ 254283 w 9134892"/>
              <a:gd name="connsiteY126" fmla="*/ 2385090 h 2622980"/>
              <a:gd name="connsiteX127" fmla="*/ 254283 w 9134892"/>
              <a:gd name="connsiteY127" fmla="*/ 236159 h 2622980"/>
              <a:gd name="connsiteX128" fmla="*/ 29691 w 9134892"/>
              <a:gd name="connsiteY128" fmla="*/ 8197 h 2622980"/>
              <a:gd name="connsiteX129" fmla="*/ 13206 w 9134892"/>
              <a:gd name="connsiteY129" fmla="*/ 0 h 2622980"/>
              <a:gd name="connsiteX130" fmla="*/ 0 w 9134892"/>
              <a:gd name="connsiteY130" fmla="*/ 14845 h 2622980"/>
              <a:gd name="connsiteX131" fmla="*/ 0 w 9134892"/>
              <a:gd name="connsiteY131" fmla="*/ 2608135 h 2622980"/>
              <a:gd name="connsiteX132" fmla="*/ 584251 w 9134892"/>
              <a:gd name="connsiteY132" fmla="*/ 572138 h 2622980"/>
              <a:gd name="connsiteX133" fmla="*/ 2038638 w 9134892"/>
              <a:gd name="connsiteY133" fmla="*/ 572138 h 2622980"/>
              <a:gd name="connsiteX134" fmla="*/ 2243012 w 9134892"/>
              <a:gd name="connsiteY134" fmla="*/ 364303 h 2622980"/>
              <a:gd name="connsiteX135" fmla="*/ 2251300 w 9134892"/>
              <a:gd name="connsiteY135" fmla="*/ 347727 h 2622980"/>
              <a:gd name="connsiteX136" fmla="*/ 2236455 w 9134892"/>
              <a:gd name="connsiteY136" fmla="*/ 334521 h 2622980"/>
              <a:gd name="connsiteX137" fmla="*/ 386525 w 9134892"/>
              <a:gd name="connsiteY137" fmla="*/ 334521 h 2622980"/>
              <a:gd name="connsiteX138" fmla="*/ 371680 w 9134892"/>
              <a:gd name="connsiteY138" fmla="*/ 347727 h 2622980"/>
              <a:gd name="connsiteX139" fmla="*/ 379968 w 9134892"/>
              <a:gd name="connsiteY139" fmla="*/ 364303 h 2622980"/>
              <a:gd name="connsiteX140" fmla="*/ 584251 w 9134892"/>
              <a:gd name="connsiteY140" fmla="*/ 572138 h 2622980"/>
              <a:gd name="connsiteX141" fmla="*/ 379877 w 9134892"/>
              <a:gd name="connsiteY141" fmla="*/ 2258768 h 2622980"/>
              <a:gd name="connsiteX142" fmla="*/ 371589 w 9134892"/>
              <a:gd name="connsiteY142" fmla="*/ 2275344 h 2622980"/>
              <a:gd name="connsiteX143" fmla="*/ 386434 w 9134892"/>
              <a:gd name="connsiteY143" fmla="*/ 2288550 h 2622980"/>
              <a:gd name="connsiteX144" fmla="*/ 2236364 w 9134892"/>
              <a:gd name="connsiteY144" fmla="*/ 2288550 h 2622980"/>
              <a:gd name="connsiteX145" fmla="*/ 2251209 w 9134892"/>
              <a:gd name="connsiteY145" fmla="*/ 2275344 h 2622980"/>
              <a:gd name="connsiteX146" fmla="*/ 2242921 w 9134892"/>
              <a:gd name="connsiteY146" fmla="*/ 2258768 h 2622980"/>
              <a:gd name="connsiteX147" fmla="*/ 2038547 w 9134892"/>
              <a:gd name="connsiteY147" fmla="*/ 2050934 h 2622980"/>
              <a:gd name="connsiteX148" fmla="*/ 584251 w 9134892"/>
              <a:gd name="connsiteY148" fmla="*/ 2050934 h 2622980"/>
              <a:gd name="connsiteX149" fmla="*/ 379877 w 9134892"/>
              <a:gd name="connsiteY149" fmla="*/ 2258768 h 2622980"/>
              <a:gd name="connsiteX150" fmla="*/ 1929257 w 9134892"/>
              <a:gd name="connsiteY150" fmla="*/ 1940186 h 2622980"/>
              <a:gd name="connsiteX151" fmla="*/ 1945741 w 9134892"/>
              <a:gd name="connsiteY151" fmla="*/ 1948382 h 2622980"/>
              <a:gd name="connsiteX152" fmla="*/ 1958947 w 9134892"/>
              <a:gd name="connsiteY152" fmla="*/ 1933537 h 2622980"/>
              <a:gd name="connsiteX153" fmla="*/ 1958947 w 9134892"/>
              <a:gd name="connsiteY153" fmla="*/ 1933537 h 2622980"/>
              <a:gd name="connsiteX154" fmla="*/ 1958947 w 9134892"/>
              <a:gd name="connsiteY154" fmla="*/ 689443 h 2622980"/>
              <a:gd name="connsiteX155" fmla="*/ 1945741 w 9134892"/>
              <a:gd name="connsiteY155" fmla="*/ 674598 h 2622980"/>
              <a:gd name="connsiteX156" fmla="*/ 1929257 w 9134892"/>
              <a:gd name="connsiteY156" fmla="*/ 682886 h 2622980"/>
              <a:gd name="connsiteX157" fmla="*/ 1716139 w 9134892"/>
              <a:gd name="connsiteY157" fmla="*/ 899464 h 2622980"/>
              <a:gd name="connsiteX158" fmla="*/ 1716139 w 9134892"/>
              <a:gd name="connsiteY158" fmla="*/ 1723699 h 2622980"/>
              <a:gd name="connsiteX159" fmla="*/ 1929257 w 9134892"/>
              <a:gd name="connsiteY159" fmla="*/ 1940186 h 2622980"/>
              <a:gd name="connsiteX160" fmla="*/ 906841 w 9134892"/>
              <a:gd name="connsiteY160" fmla="*/ 1723608 h 2622980"/>
              <a:gd name="connsiteX161" fmla="*/ 906841 w 9134892"/>
              <a:gd name="connsiteY161" fmla="*/ 899373 h 2622980"/>
              <a:gd name="connsiteX162" fmla="*/ 693724 w 9134892"/>
              <a:gd name="connsiteY162" fmla="*/ 682795 h 2622980"/>
              <a:gd name="connsiteX163" fmla="*/ 677239 w 9134892"/>
              <a:gd name="connsiteY163" fmla="*/ 674507 h 2622980"/>
              <a:gd name="connsiteX164" fmla="*/ 664033 w 9134892"/>
              <a:gd name="connsiteY164" fmla="*/ 689352 h 2622980"/>
              <a:gd name="connsiteX165" fmla="*/ 664033 w 9134892"/>
              <a:gd name="connsiteY165" fmla="*/ 1933537 h 2622980"/>
              <a:gd name="connsiteX166" fmla="*/ 664033 w 9134892"/>
              <a:gd name="connsiteY166" fmla="*/ 1933537 h 2622980"/>
              <a:gd name="connsiteX167" fmla="*/ 677239 w 9134892"/>
              <a:gd name="connsiteY167" fmla="*/ 1948382 h 2622980"/>
              <a:gd name="connsiteX168" fmla="*/ 693724 w 9134892"/>
              <a:gd name="connsiteY168" fmla="*/ 1940186 h 2622980"/>
              <a:gd name="connsiteX169" fmla="*/ 906841 w 9134892"/>
              <a:gd name="connsiteY169" fmla="*/ 1723608 h 2622980"/>
              <a:gd name="connsiteX170" fmla="*/ 8914034 w 9134892"/>
              <a:gd name="connsiteY170" fmla="*/ 896185 h 2622980"/>
              <a:gd name="connsiteX171" fmla="*/ 8914034 w 9134892"/>
              <a:gd name="connsiteY171" fmla="*/ 911486 h 2622980"/>
              <a:gd name="connsiteX172" fmla="*/ 8951921 w 9134892"/>
              <a:gd name="connsiteY172" fmla="*/ 911486 h 2622980"/>
              <a:gd name="connsiteX173" fmla="*/ 8951921 w 9134892"/>
              <a:gd name="connsiteY173" fmla="*/ 1001104 h 2622980"/>
              <a:gd name="connsiteX174" fmla="*/ 8968862 w 9134892"/>
              <a:gd name="connsiteY174" fmla="*/ 1001104 h 2622980"/>
              <a:gd name="connsiteX175" fmla="*/ 8968862 w 9134892"/>
              <a:gd name="connsiteY175" fmla="*/ 911486 h 2622980"/>
              <a:gd name="connsiteX176" fmla="*/ 9006749 w 9134892"/>
              <a:gd name="connsiteY176" fmla="*/ 911486 h 2622980"/>
              <a:gd name="connsiteX177" fmla="*/ 9006749 w 9134892"/>
              <a:gd name="connsiteY177" fmla="*/ 896185 h 2622980"/>
              <a:gd name="connsiteX178" fmla="*/ 8914034 w 9134892"/>
              <a:gd name="connsiteY178" fmla="*/ 896185 h 2622980"/>
              <a:gd name="connsiteX179" fmla="*/ 9123690 w 9134892"/>
              <a:gd name="connsiteY179" fmla="*/ 896185 h 2622980"/>
              <a:gd name="connsiteX180" fmla="*/ 9084892 w 9134892"/>
              <a:gd name="connsiteY180" fmla="*/ 958298 h 2622980"/>
              <a:gd name="connsiteX181" fmla="*/ 9046458 w 9134892"/>
              <a:gd name="connsiteY181" fmla="*/ 896185 h 2622980"/>
              <a:gd name="connsiteX182" fmla="*/ 9029245 w 9134892"/>
              <a:gd name="connsiteY182" fmla="*/ 896185 h 2622980"/>
              <a:gd name="connsiteX183" fmla="*/ 9029245 w 9134892"/>
              <a:gd name="connsiteY183" fmla="*/ 1001195 h 2622980"/>
              <a:gd name="connsiteX184" fmla="*/ 9046458 w 9134892"/>
              <a:gd name="connsiteY184" fmla="*/ 1001195 h 2622980"/>
              <a:gd name="connsiteX185" fmla="*/ 9046458 w 9134892"/>
              <a:gd name="connsiteY185" fmla="*/ 933617 h 2622980"/>
              <a:gd name="connsiteX186" fmla="*/ 9046367 w 9134892"/>
              <a:gd name="connsiteY186" fmla="*/ 929883 h 2622980"/>
              <a:gd name="connsiteX187" fmla="*/ 9046094 w 9134892"/>
              <a:gd name="connsiteY187" fmla="*/ 925876 h 2622980"/>
              <a:gd name="connsiteX188" fmla="*/ 9049646 w 9134892"/>
              <a:gd name="connsiteY188" fmla="*/ 932797 h 2622980"/>
              <a:gd name="connsiteX189" fmla="*/ 9077606 w 9134892"/>
              <a:gd name="connsiteY189" fmla="*/ 977698 h 2622980"/>
              <a:gd name="connsiteX190" fmla="*/ 9091449 w 9134892"/>
              <a:gd name="connsiteY190" fmla="*/ 977698 h 2622980"/>
              <a:gd name="connsiteX191" fmla="*/ 9119137 w 9134892"/>
              <a:gd name="connsiteY191" fmla="*/ 932797 h 2622980"/>
              <a:gd name="connsiteX192" fmla="*/ 9121322 w 9134892"/>
              <a:gd name="connsiteY192" fmla="*/ 929428 h 2622980"/>
              <a:gd name="connsiteX193" fmla="*/ 9123508 w 9134892"/>
              <a:gd name="connsiteY193" fmla="*/ 925876 h 2622980"/>
              <a:gd name="connsiteX194" fmla="*/ 9123234 w 9134892"/>
              <a:gd name="connsiteY194" fmla="*/ 929883 h 2622980"/>
              <a:gd name="connsiteX195" fmla="*/ 9123144 w 9134892"/>
              <a:gd name="connsiteY195" fmla="*/ 933617 h 2622980"/>
              <a:gd name="connsiteX196" fmla="*/ 9123144 w 9134892"/>
              <a:gd name="connsiteY196" fmla="*/ 1001195 h 2622980"/>
              <a:gd name="connsiteX197" fmla="*/ 9140175 w 9134892"/>
              <a:gd name="connsiteY197" fmla="*/ 1001195 h 2622980"/>
              <a:gd name="connsiteX198" fmla="*/ 9140175 w 9134892"/>
              <a:gd name="connsiteY198" fmla="*/ 896185 h 2622980"/>
              <a:gd name="connsiteX199" fmla="*/ 9123690 w 9134892"/>
              <a:gd name="connsiteY199" fmla="*/ 896185 h 2622980"/>
              <a:gd name="connsiteX200" fmla="*/ 9123690 w 9134892"/>
              <a:gd name="connsiteY200" fmla="*/ 896185 h 2622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</a:cxnLst>
            <a:rect l="l" t="t" r="r" b="b"/>
            <a:pathLst>
              <a:path w="9134892" h="2622980">
                <a:moveTo>
                  <a:pt x="3878914" y="896276"/>
                </a:moveTo>
                <a:lnTo>
                  <a:pt x="3572262" y="1386901"/>
                </a:lnTo>
                <a:lnTo>
                  <a:pt x="3268889" y="896276"/>
                </a:lnTo>
                <a:lnTo>
                  <a:pt x="3133004" y="896276"/>
                </a:lnTo>
                <a:lnTo>
                  <a:pt x="3133004" y="1725065"/>
                </a:lnTo>
                <a:lnTo>
                  <a:pt x="3268889" y="1725065"/>
                </a:lnTo>
                <a:lnTo>
                  <a:pt x="3268889" y="1191361"/>
                </a:lnTo>
                <a:cubicBezTo>
                  <a:pt x="3268889" y="1181434"/>
                  <a:pt x="3268616" y="1171416"/>
                  <a:pt x="3268069" y="1161488"/>
                </a:cubicBezTo>
                <a:cubicBezTo>
                  <a:pt x="3267523" y="1151561"/>
                  <a:pt x="3266703" y="1141087"/>
                  <a:pt x="3265610" y="1129976"/>
                </a:cubicBezTo>
                <a:cubicBezTo>
                  <a:pt x="3272259" y="1147645"/>
                  <a:pt x="3281640" y="1165951"/>
                  <a:pt x="3293753" y="1184713"/>
                </a:cubicBezTo>
                <a:lnTo>
                  <a:pt x="3514247" y="1539453"/>
                </a:lnTo>
                <a:lnTo>
                  <a:pt x="3623629" y="1539453"/>
                </a:lnTo>
                <a:lnTo>
                  <a:pt x="3842393" y="1184713"/>
                </a:lnTo>
                <a:cubicBezTo>
                  <a:pt x="3847857" y="1175878"/>
                  <a:pt x="3853686" y="1167044"/>
                  <a:pt x="3859788" y="1158210"/>
                </a:cubicBezTo>
                <a:cubicBezTo>
                  <a:pt x="3865890" y="1149375"/>
                  <a:pt x="3871628" y="1139995"/>
                  <a:pt x="3877184" y="1130067"/>
                </a:cubicBezTo>
                <a:cubicBezTo>
                  <a:pt x="3876091" y="1141179"/>
                  <a:pt x="3875271" y="1151652"/>
                  <a:pt x="3874725" y="1161579"/>
                </a:cubicBezTo>
                <a:cubicBezTo>
                  <a:pt x="3874178" y="1171507"/>
                  <a:pt x="3873905" y="1181434"/>
                  <a:pt x="3873905" y="1191452"/>
                </a:cubicBezTo>
                <a:lnTo>
                  <a:pt x="3873905" y="1725156"/>
                </a:lnTo>
                <a:lnTo>
                  <a:pt x="4008150" y="1725156"/>
                </a:lnTo>
                <a:lnTo>
                  <a:pt x="4008150" y="896367"/>
                </a:lnTo>
                <a:lnTo>
                  <a:pt x="3878914" y="896367"/>
                </a:lnTo>
                <a:lnTo>
                  <a:pt x="3878914" y="896276"/>
                </a:lnTo>
                <a:close/>
                <a:moveTo>
                  <a:pt x="4296587" y="1725065"/>
                </a:moveTo>
                <a:lnTo>
                  <a:pt x="4563439" y="1073600"/>
                </a:lnTo>
                <a:cubicBezTo>
                  <a:pt x="4565625" y="1066952"/>
                  <a:pt x="4568175" y="1060030"/>
                  <a:pt x="4570907" y="1052835"/>
                </a:cubicBezTo>
                <a:cubicBezTo>
                  <a:pt x="4573640" y="1045640"/>
                  <a:pt x="4576099" y="1037079"/>
                  <a:pt x="4578376" y="1027152"/>
                </a:cubicBezTo>
                <a:cubicBezTo>
                  <a:pt x="4580561" y="1037079"/>
                  <a:pt x="4583111" y="1045640"/>
                  <a:pt x="4585844" y="1052835"/>
                </a:cubicBezTo>
                <a:cubicBezTo>
                  <a:pt x="4588576" y="1060030"/>
                  <a:pt x="4591035" y="1066952"/>
                  <a:pt x="4593312" y="1073600"/>
                </a:cubicBezTo>
                <a:lnTo>
                  <a:pt x="4739215" y="1428340"/>
                </a:lnTo>
                <a:lnTo>
                  <a:pt x="4425915" y="1428340"/>
                </a:lnTo>
                <a:lnTo>
                  <a:pt x="4507154" y="1549380"/>
                </a:lnTo>
                <a:lnTo>
                  <a:pt x="4787303" y="1549380"/>
                </a:lnTo>
                <a:lnTo>
                  <a:pt x="4860255" y="1725065"/>
                </a:lnTo>
                <a:lnTo>
                  <a:pt x="5002788" y="1725065"/>
                </a:lnTo>
                <a:lnTo>
                  <a:pt x="4653058" y="896276"/>
                </a:lnTo>
                <a:lnTo>
                  <a:pt x="4507246" y="896276"/>
                </a:lnTo>
                <a:lnTo>
                  <a:pt x="4157515" y="1725065"/>
                </a:lnTo>
                <a:lnTo>
                  <a:pt x="4296587" y="1725065"/>
                </a:lnTo>
                <a:lnTo>
                  <a:pt x="4296587" y="1725065"/>
                </a:lnTo>
                <a:close/>
                <a:moveTo>
                  <a:pt x="6385135" y="1725065"/>
                </a:moveTo>
                <a:lnTo>
                  <a:pt x="6721660" y="896276"/>
                </a:lnTo>
                <a:lnTo>
                  <a:pt x="6575757" y="896276"/>
                </a:lnTo>
                <a:lnTo>
                  <a:pt x="6338686" y="1521146"/>
                </a:lnTo>
                <a:cubicBezTo>
                  <a:pt x="6330945" y="1542185"/>
                  <a:pt x="6323204" y="1566502"/>
                  <a:pt x="6315462" y="1594098"/>
                </a:cubicBezTo>
                <a:cubicBezTo>
                  <a:pt x="6307721" y="1566502"/>
                  <a:pt x="6299979" y="1542185"/>
                  <a:pt x="6292238" y="1521146"/>
                </a:cubicBezTo>
                <a:lnTo>
                  <a:pt x="6055168" y="896276"/>
                </a:lnTo>
                <a:lnTo>
                  <a:pt x="5902707" y="896276"/>
                </a:lnTo>
                <a:lnTo>
                  <a:pt x="6239232" y="1725065"/>
                </a:lnTo>
                <a:lnTo>
                  <a:pt x="6385135" y="1725065"/>
                </a:lnTo>
                <a:lnTo>
                  <a:pt x="6385135" y="1725065"/>
                </a:lnTo>
                <a:close/>
                <a:moveTo>
                  <a:pt x="7669758" y="896276"/>
                </a:moveTo>
                <a:lnTo>
                  <a:pt x="7669758" y="1725065"/>
                </a:lnTo>
                <a:lnTo>
                  <a:pt x="8210110" y="1725065"/>
                </a:lnTo>
                <a:lnTo>
                  <a:pt x="8210110" y="1602386"/>
                </a:lnTo>
                <a:lnTo>
                  <a:pt x="7805643" y="1602386"/>
                </a:lnTo>
                <a:lnTo>
                  <a:pt x="7805643" y="896276"/>
                </a:lnTo>
                <a:lnTo>
                  <a:pt x="7669758" y="896276"/>
                </a:lnTo>
                <a:lnTo>
                  <a:pt x="7669758" y="896276"/>
                </a:lnTo>
                <a:close/>
                <a:moveTo>
                  <a:pt x="8374228" y="896276"/>
                </a:moveTo>
                <a:lnTo>
                  <a:pt x="8374228" y="1725065"/>
                </a:lnTo>
                <a:lnTo>
                  <a:pt x="8919589" y="1725065"/>
                </a:lnTo>
                <a:lnTo>
                  <a:pt x="8919589" y="1602386"/>
                </a:lnTo>
                <a:lnTo>
                  <a:pt x="8510204" y="1602386"/>
                </a:lnTo>
                <a:lnTo>
                  <a:pt x="8510204" y="896276"/>
                </a:lnTo>
                <a:lnTo>
                  <a:pt x="8374228" y="896276"/>
                </a:lnTo>
                <a:lnTo>
                  <a:pt x="8374228" y="896276"/>
                </a:lnTo>
                <a:close/>
                <a:moveTo>
                  <a:pt x="7011736" y="1018955"/>
                </a:moveTo>
                <a:lnTo>
                  <a:pt x="7445985" y="1018955"/>
                </a:lnTo>
                <a:lnTo>
                  <a:pt x="7445985" y="896276"/>
                </a:lnTo>
                <a:lnTo>
                  <a:pt x="6877399" y="896276"/>
                </a:lnTo>
                <a:lnTo>
                  <a:pt x="6877399" y="1725065"/>
                </a:lnTo>
                <a:lnTo>
                  <a:pt x="7454273" y="1725065"/>
                </a:lnTo>
                <a:lnTo>
                  <a:pt x="7454273" y="1602386"/>
                </a:lnTo>
                <a:lnTo>
                  <a:pt x="7011736" y="1602386"/>
                </a:lnTo>
                <a:lnTo>
                  <a:pt x="7011736" y="1018955"/>
                </a:lnTo>
                <a:lnTo>
                  <a:pt x="7011736" y="1018955"/>
                </a:lnTo>
                <a:close/>
                <a:moveTo>
                  <a:pt x="5803344" y="1144913"/>
                </a:moveTo>
                <a:cubicBezTo>
                  <a:pt x="5803344" y="1067589"/>
                  <a:pt x="5779300" y="1006842"/>
                  <a:pt x="5731212" y="962579"/>
                </a:cubicBezTo>
                <a:cubicBezTo>
                  <a:pt x="5683124" y="918407"/>
                  <a:pt x="5602795" y="896276"/>
                  <a:pt x="5490043" y="896276"/>
                </a:cubicBezTo>
                <a:lnTo>
                  <a:pt x="5151879" y="896276"/>
                </a:lnTo>
                <a:lnTo>
                  <a:pt x="5151879" y="1725065"/>
                </a:lnTo>
                <a:lnTo>
                  <a:pt x="5287764" y="1725065"/>
                </a:lnTo>
                <a:lnTo>
                  <a:pt x="5287764" y="1018955"/>
                </a:lnTo>
                <a:lnTo>
                  <a:pt x="5494962" y="1018955"/>
                </a:lnTo>
                <a:cubicBezTo>
                  <a:pt x="5606529" y="1018955"/>
                  <a:pt x="5662358" y="1064857"/>
                  <a:pt x="5662358" y="1156570"/>
                </a:cubicBezTo>
                <a:cubicBezTo>
                  <a:pt x="5662358" y="1254932"/>
                  <a:pt x="5602066" y="1304113"/>
                  <a:pt x="5481664" y="1304113"/>
                </a:cubicBezTo>
                <a:lnTo>
                  <a:pt x="5372282" y="1304113"/>
                </a:lnTo>
                <a:lnTo>
                  <a:pt x="5294413" y="1423422"/>
                </a:lnTo>
                <a:lnTo>
                  <a:pt x="5478386" y="1423422"/>
                </a:lnTo>
                <a:lnTo>
                  <a:pt x="5707168" y="1725156"/>
                </a:lnTo>
                <a:lnTo>
                  <a:pt x="5871286" y="1725156"/>
                </a:lnTo>
                <a:lnTo>
                  <a:pt x="5621010" y="1393640"/>
                </a:lnTo>
                <a:cubicBezTo>
                  <a:pt x="5742596" y="1349378"/>
                  <a:pt x="5803344" y="1266499"/>
                  <a:pt x="5803344" y="1144913"/>
                </a:cubicBezTo>
                <a:lnTo>
                  <a:pt x="5803344" y="1144913"/>
                </a:lnTo>
                <a:lnTo>
                  <a:pt x="5803344" y="1144913"/>
                </a:lnTo>
                <a:close/>
                <a:moveTo>
                  <a:pt x="7387970" y="1247646"/>
                </a:moveTo>
                <a:lnTo>
                  <a:pt x="7020024" y="1247646"/>
                </a:lnTo>
                <a:lnTo>
                  <a:pt x="7102903" y="1370325"/>
                </a:lnTo>
                <a:lnTo>
                  <a:pt x="7387970" y="1370325"/>
                </a:lnTo>
                <a:lnTo>
                  <a:pt x="7387970" y="1247646"/>
                </a:lnTo>
                <a:lnTo>
                  <a:pt x="7387970" y="1247646"/>
                </a:lnTo>
                <a:close/>
                <a:moveTo>
                  <a:pt x="1019137" y="1011669"/>
                </a:moveTo>
                <a:lnTo>
                  <a:pt x="1293275" y="1292455"/>
                </a:lnTo>
                <a:cubicBezTo>
                  <a:pt x="1299923" y="1299104"/>
                  <a:pt x="1305934" y="1302382"/>
                  <a:pt x="1311399" y="1302382"/>
                </a:cubicBezTo>
                <a:cubicBezTo>
                  <a:pt x="1316955" y="1302382"/>
                  <a:pt x="1322966" y="1299104"/>
                  <a:pt x="1329523" y="1292455"/>
                </a:cubicBezTo>
                <a:lnTo>
                  <a:pt x="1603752" y="1011669"/>
                </a:lnTo>
                <a:cubicBezTo>
                  <a:pt x="1610401" y="1005020"/>
                  <a:pt x="1613679" y="999009"/>
                  <a:pt x="1613679" y="993545"/>
                </a:cubicBezTo>
                <a:cubicBezTo>
                  <a:pt x="1613679" y="984801"/>
                  <a:pt x="1608761" y="980339"/>
                  <a:pt x="1598834" y="980339"/>
                </a:cubicBezTo>
                <a:lnTo>
                  <a:pt x="1024055" y="980339"/>
                </a:lnTo>
                <a:cubicBezTo>
                  <a:pt x="1014128" y="980339"/>
                  <a:pt x="1009210" y="984801"/>
                  <a:pt x="1009210" y="993545"/>
                </a:cubicBezTo>
                <a:cubicBezTo>
                  <a:pt x="1009210" y="999100"/>
                  <a:pt x="1012489" y="1005111"/>
                  <a:pt x="1019137" y="1011669"/>
                </a:cubicBezTo>
                <a:lnTo>
                  <a:pt x="1019137" y="1011669"/>
                </a:lnTo>
                <a:close/>
                <a:moveTo>
                  <a:pt x="2622980" y="14845"/>
                </a:moveTo>
                <a:cubicBezTo>
                  <a:pt x="2622980" y="4918"/>
                  <a:pt x="2618608" y="0"/>
                  <a:pt x="2609774" y="0"/>
                </a:cubicBezTo>
                <a:cubicBezTo>
                  <a:pt x="2604310" y="0"/>
                  <a:pt x="2598754" y="2732"/>
                  <a:pt x="2593289" y="8197"/>
                </a:cubicBezTo>
                <a:lnTo>
                  <a:pt x="2368697" y="236159"/>
                </a:lnTo>
                <a:lnTo>
                  <a:pt x="2368697" y="2385090"/>
                </a:lnTo>
                <a:lnTo>
                  <a:pt x="2368697" y="2385090"/>
                </a:lnTo>
                <a:lnTo>
                  <a:pt x="2593289" y="2614692"/>
                </a:lnTo>
                <a:cubicBezTo>
                  <a:pt x="2598845" y="2620157"/>
                  <a:pt x="2604310" y="2622980"/>
                  <a:pt x="2609774" y="2622980"/>
                </a:cubicBezTo>
                <a:cubicBezTo>
                  <a:pt x="2618608" y="2622980"/>
                  <a:pt x="2622980" y="2617971"/>
                  <a:pt x="2622980" y="2608135"/>
                </a:cubicBezTo>
                <a:lnTo>
                  <a:pt x="2622980" y="14845"/>
                </a:lnTo>
                <a:close/>
                <a:moveTo>
                  <a:pt x="0" y="2608135"/>
                </a:moveTo>
                <a:cubicBezTo>
                  <a:pt x="0" y="2618062"/>
                  <a:pt x="4372" y="2622980"/>
                  <a:pt x="13206" y="2622980"/>
                </a:cubicBezTo>
                <a:cubicBezTo>
                  <a:pt x="18671" y="2622980"/>
                  <a:pt x="24226" y="2620248"/>
                  <a:pt x="29691" y="2614692"/>
                </a:cubicBezTo>
                <a:lnTo>
                  <a:pt x="254283" y="2385090"/>
                </a:lnTo>
                <a:lnTo>
                  <a:pt x="254283" y="2385090"/>
                </a:lnTo>
                <a:lnTo>
                  <a:pt x="254283" y="236159"/>
                </a:lnTo>
                <a:lnTo>
                  <a:pt x="29691" y="8197"/>
                </a:lnTo>
                <a:cubicBezTo>
                  <a:pt x="24226" y="2732"/>
                  <a:pt x="18671" y="0"/>
                  <a:pt x="13206" y="0"/>
                </a:cubicBezTo>
                <a:cubicBezTo>
                  <a:pt x="4372" y="0"/>
                  <a:pt x="0" y="4918"/>
                  <a:pt x="0" y="14845"/>
                </a:cubicBezTo>
                <a:lnTo>
                  <a:pt x="0" y="2608135"/>
                </a:lnTo>
                <a:close/>
                <a:moveTo>
                  <a:pt x="584251" y="572138"/>
                </a:moveTo>
                <a:lnTo>
                  <a:pt x="2038638" y="572138"/>
                </a:lnTo>
                <a:lnTo>
                  <a:pt x="2243012" y="364303"/>
                </a:lnTo>
                <a:cubicBezTo>
                  <a:pt x="2248568" y="358838"/>
                  <a:pt x="2251300" y="353283"/>
                  <a:pt x="2251300" y="347727"/>
                </a:cubicBezTo>
                <a:cubicBezTo>
                  <a:pt x="2251300" y="338984"/>
                  <a:pt x="2246382" y="334521"/>
                  <a:pt x="2236455" y="334521"/>
                </a:cubicBezTo>
                <a:lnTo>
                  <a:pt x="386525" y="334521"/>
                </a:lnTo>
                <a:cubicBezTo>
                  <a:pt x="376598" y="334521"/>
                  <a:pt x="371680" y="338893"/>
                  <a:pt x="371680" y="347727"/>
                </a:cubicBezTo>
                <a:cubicBezTo>
                  <a:pt x="371680" y="353283"/>
                  <a:pt x="374412" y="358747"/>
                  <a:pt x="379968" y="364303"/>
                </a:cubicBezTo>
                <a:lnTo>
                  <a:pt x="584251" y="572138"/>
                </a:lnTo>
                <a:close/>
                <a:moveTo>
                  <a:pt x="379877" y="2258768"/>
                </a:moveTo>
                <a:cubicBezTo>
                  <a:pt x="374412" y="2264233"/>
                  <a:pt x="371589" y="2269789"/>
                  <a:pt x="371589" y="2275344"/>
                </a:cubicBezTo>
                <a:cubicBezTo>
                  <a:pt x="371589" y="2284087"/>
                  <a:pt x="376507" y="2288550"/>
                  <a:pt x="386434" y="2288550"/>
                </a:cubicBezTo>
                <a:lnTo>
                  <a:pt x="2236364" y="2288550"/>
                </a:lnTo>
                <a:cubicBezTo>
                  <a:pt x="2246291" y="2288550"/>
                  <a:pt x="2251209" y="2284179"/>
                  <a:pt x="2251209" y="2275344"/>
                </a:cubicBezTo>
                <a:cubicBezTo>
                  <a:pt x="2251209" y="2269789"/>
                  <a:pt x="2248477" y="2264324"/>
                  <a:pt x="2242921" y="2258768"/>
                </a:cubicBezTo>
                <a:lnTo>
                  <a:pt x="2038547" y="2050934"/>
                </a:lnTo>
                <a:lnTo>
                  <a:pt x="584251" y="2050934"/>
                </a:lnTo>
                <a:lnTo>
                  <a:pt x="379877" y="2258768"/>
                </a:lnTo>
                <a:close/>
                <a:moveTo>
                  <a:pt x="1929257" y="1940186"/>
                </a:moveTo>
                <a:cubicBezTo>
                  <a:pt x="1934812" y="1945650"/>
                  <a:pt x="1940277" y="1948382"/>
                  <a:pt x="1945741" y="1948382"/>
                </a:cubicBezTo>
                <a:cubicBezTo>
                  <a:pt x="1954576" y="1948382"/>
                  <a:pt x="1958947" y="1943464"/>
                  <a:pt x="1958947" y="1933537"/>
                </a:cubicBezTo>
                <a:lnTo>
                  <a:pt x="1958947" y="1933537"/>
                </a:lnTo>
                <a:lnTo>
                  <a:pt x="1958947" y="689443"/>
                </a:lnTo>
                <a:cubicBezTo>
                  <a:pt x="1958947" y="679516"/>
                  <a:pt x="1954576" y="674598"/>
                  <a:pt x="1945741" y="674598"/>
                </a:cubicBezTo>
                <a:cubicBezTo>
                  <a:pt x="1940277" y="674598"/>
                  <a:pt x="1934721" y="677330"/>
                  <a:pt x="1929257" y="682886"/>
                </a:cubicBezTo>
                <a:lnTo>
                  <a:pt x="1716139" y="899464"/>
                </a:lnTo>
                <a:lnTo>
                  <a:pt x="1716139" y="1723699"/>
                </a:lnTo>
                <a:lnTo>
                  <a:pt x="1929257" y="1940186"/>
                </a:lnTo>
                <a:close/>
                <a:moveTo>
                  <a:pt x="906841" y="1723608"/>
                </a:moveTo>
                <a:lnTo>
                  <a:pt x="906841" y="899373"/>
                </a:lnTo>
                <a:lnTo>
                  <a:pt x="693724" y="682795"/>
                </a:lnTo>
                <a:cubicBezTo>
                  <a:pt x="688168" y="677330"/>
                  <a:pt x="682703" y="674507"/>
                  <a:pt x="677239" y="674507"/>
                </a:cubicBezTo>
                <a:cubicBezTo>
                  <a:pt x="668405" y="674507"/>
                  <a:pt x="664033" y="679516"/>
                  <a:pt x="664033" y="689352"/>
                </a:cubicBezTo>
                <a:lnTo>
                  <a:pt x="664033" y="1933537"/>
                </a:lnTo>
                <a:lnTo>
                  <a:pt x="664033" y="1933537"/>
                </a:lnTo>
                <a:cubicBezTo>
                  <a:pt x="664033" y="1943464"/>
                  <a:pt x="668405" y="1948382"/>
                  <a:pt x="677239" y="1948382"/>
                </a:cubicBezTo>
                <a:cubicBezTo>
                  <a:pt x="682703" y="1948382"/>
                  <a:pt x="688259" y="1945650"/>
                  <a:pt x="693724" y="1940186"/>
                </a:cubicBezTo>
                <a:lnTo>
                  <a:pt x="906841" y="1723608"/>
                </a:lnTo>
                <a:close/>
                <a:moveTo>
                  <a:pt x="8914034" y="896185"/>
                </a:moveTo>
                <a:lnTo>
                  <a:pt x="8914034" y="911486"/>
                </a:lnTo>
                <a:lnTo>
                  <a:pt x="8951921" y="911486"/>
                </a:lnTo>
                <a:lnTo>
                  <a:pt x="8951921" y="1001104"/>
                </a:lnTo>
                <a:lnTo>
                  <a:pt x="8968862" y="1001104"/>
                </a:lnTo>
                <a:lnTo>
                  <a:pt x="8968862" y="911486"/>
                </a:lnTo>
                <a:lnTo>
                  <a:pt x="9006749" y="911486"/>
                </a:lnTo>
                <a:lnTo>
                  <a:pt x="9006749" y="896185"/>
                </a:lnTo>
                <a:lnTo>
                  <a:pt x="8914034" y="896185"/>
                </a:lnTo>
                <a:close/>
                <a:moveTo>
                  <a:pt x="9123690" y="896185"/>
                </a:moveTo>
                <a:lnTo>
                  <a:pt x="9084892" y="958298"/>
                </a:lnTo>
                <a:lnTo>
                  <a:pt x="9046458" y="896185"/>
                </a:lnTo>
                <a:lnTo>
                  <a:pt x="9029245" y="896185"/>
                </a:lnTo>
                <a:lnTo>
                  <a:pt x="9029245" y="1001195"/>
                </a:lnTo>
                <a:lnTo>
                  <a:pt x="9046458" y="1001195"/>
                </a:lnTo>
                <a:lnTo>
                  <a:pt x="9046458" y="933617"/>
                </a:lnTo>
                <a:cubicBezTo>
                  <a:pt x="9046458" y="932342"/>
                  <a:pt x="9046458" y="931067"/>
                  <a:pt x="9046367" y="929883"/>
                </a:cubicBezTo>
                <a:cubicBezTo>
                  <a:pt x="9046276" y="928608"/>
                  <a:pt x="9046185" y="927333"/>
                  <a:pt x="9046094" y="925876"/>
                </a:cubicBezTo>
                <a:cubicBezTo>
                  <a:pt x="9046914" y="928152"/>
                  <a:pt x="9048097" y="930429"/>
                  <a:pt x="9049646" y="932797"/>
                </a:cubicBezTo>
                <a:lnTo>
                  <a:pt x="9077606" y="977698"/>
                </a:lnTo>
                <a:lnTo>
                  <a:pt x="9091449" y="977698"/>
                </a:lnTo>
                <a:lnTo>
                  <a:pt x="9119137" y="932797"/>
                </a:lnTo>
                <a:cubicBezTo>
                  <a:pt x="9119865" y="931704"/>
                  <a:pt x="9120593" y="930520"/>
                  <a:pt x="9121322" y="929428"/>
                </a:cubicBezTo>
                <a:cubicBezTo>
                  <a:pt x="9122051" y="928335"/>
                  <a:pt x="9122779" y="927151"/>
                  <a:pt x="9123508" y="925876"/>
                </a:cubicBezTo>
                <a:cubicBezTo>
                  <a:pt x="9123326" y="927242"/>
                  <a:pt x="9123234" y="928608"/>
                  <a:pt x="9123234" y="929883"/>
                </a:cubicBezTo>
                <a:cubicBezTo>
                  <a:pt x="9123144" y="931158"/>
                  <a:pt x="9123144" y="932433"/>
                  <a:pt x="9123144" y="933617"/>
                </a:cubicBezTo>
                <a:lnTo>
                  <a:pt x="9123144" y="1001195"/>
                </a:lnTo>
                <a:lnTo>
                  <a:pt x="9140175" y="1001195"/>
                </a:lnTo>
                <a:lnTo>
                  <a:pt x="9140175" y="896185"/>
                </a:lnTo>
                <a:lnTo>
                  <a:pt x="9123690" y="896185"/>
                </a:lnTo>
                <a:lnTo>
                  <a:pt x="9123690" y="896185"/>
                </a:lnTo>
                <a:close/>
              </a:path>
            </a:pathLst>
          </a:custGeom>
          <a:solidFill>
            <a:schemeClr val="tx1"/>
          </a:solidFill>
          <a:ln w="9108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856826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raphic 10">
            <a:extLst>
              <a:ext uri="{FF2B5EF4-FFF2-40B4-BE49-F238E27FC236}">
                <a16:creationId xmlns:a16="http://schemas.microsoft.com/office/drawing/2014/main" id="{2F872576-133A-574C-B9A2-A8F6F3055BAC}"/>
              </a:ext>
            </a:extLst>
          </p:cNvPr>
          <p:cNvSpPr>
            <a:spLocks noChangeAspect="1"/>
          </p:cNvSpPr>
          <p:nvPr/>
        </p:nvSpPr>
        <p:spPr>
          <a:xfrm>
            <a:off x="7627005" y="0"/>
            <a:ext cx="4564996" cy="4267200"/>
          </a:xfrm>
          <a:custGeom>
            <a:avLst/>
            <a:gdLst>
              <a:gd name="connsiteX0" fmla="*/ 691842 w 2972749"/>
              <a:gd name="connsiteY0" fmla="*/ 914400 h 2778823"/>
              <a:gd name="connsiteX1" fmla="*/ 1136283 w 2972749"/>
              <a:gd name="connsiteY1" fmla="*/ 468630 h 2778823"/>
              <a:gd name="connsiteX2" fmla="*/ 1136283 w 2972749"/>
              <a:gd name="connsiteY2" fmla="*/ 930402 h 2778823"/>
              <a:gd name="connsiteX3" fmla="*/ 1605694 w 2972749"/>
              <a:gd name="connsiteY3" fmla="*/ 459486 h 2778823"/>
              <a:gd name="connsiteX4" fmla="*/ 2056117 w 2972749"/>
              <a:gd name="connsiteY4" fmla="*/ 459486 h 2778823"/>
              <a:gd name="connsiteX5" fmla="*/ 2056117 w 2972749"/>
              <a:gd name="connsiteY5" fmla="*/ 931450 h 2778823"/>
              <a:gd name="connsiteX6" fmla="*/ 2526573 w 2972749"/>
              <a:gd name="connsiteY6" fmla="*/ 459486 h 2778823"/>
              <a:gd name="connsiteX7" fmla="*/ 2966836 w 2972749"/>
              <a:gd name="connsiteY7" fmla="*/ 459486 h 2778823"/>
              <a:gd name="connsiteX8" fmla="*/ 2516603 w 2972749"/>
              <a:gd name="connsiteY8" fmla="*/ 911162 h 2778823"/>
              <a:gd name="connsiteX9" fmla="*/ 2516603 w 2972749"/>
              <a:gd name="connsiteY9" fmla="*/ 1135666 h 2778823"/>
              <a:gd name="connsiteX10" fmla="*/ 2300127 w 2972749"/>
              <a:gd name="connsiteY10" fmla="*/ 1352550 h 2778823"/>
              <a:gd name="connsiteX11" fmla="*/ 2300127 w 2972749"/>
              <a:gd name="connsiteY11" fmla="*/ 1121759 h 2778823"/>
              <a:gd name="connsiteX12" fmla="*/ 2045673 w 2972749"/>
              <a:gd name="connsiteY12" fmla="*/ 1377125 h 2778823"/>
              <a:gd name="connsiteX13" fmla="*/ 2512521 w 2972749"/>
              <a:gd name="connsiteY13" fmla="*/ 1377125 h 2778823"/>
              <a:gd name="connsiteX14" fmla="*/ 2056117 w 2972749"/>
              <a:gd name="connsiteY14" fmla="*/ 1834896 h 2778823"/>
              <a:gd name="connsiteX15" fmla="*/ 2056117 w 2972749"/>
              <a:gd name="connsiteY15" fmla="*/ 2316956 h 2778823"/>
              <a:gd name="connsiteX16" fmla="*/ 2526573 w 2972749"/>
              <a:gd name="connsiteY16" fmla="*/ 1844993 h 2778823"/>
              <a:gd name="connsiteX17" fmla="*/ 2966836 w 2972749"/>
              <a:gd name="connsiteY17" fmla="*/ 1844993 h 2778823"/>
              <a:gd name="connsiteX18" fmla="*/ 2516603 w 2972749"/>
              <a:gd name="connsiteY18" fmla="*/ 2296763 h 2778823"/>
              <a:gd name="connsiteX19" fmla="*/ 2516603 w 2972749"/>
              <a:gd name="connsiteY19" fmla="*/ 2778824 h 2778823"/>
              <a:gd name="connsiteX20" fmla="*/ 2637469 w 2972749"/>
              <a:gd name="connsiteY20" fmla="*/ 2657475 h 2778823"/>
              <a:gd name="connsiteX21" fmla="*/ 2871890 w 2972749"/>
              <a:gd name="connsiteY21" fmla="*/ 2657475 h 2778823"/>
              <a:gd name="connsiteX22" fmla="*/ 2871890 w 2972749"/>
              <a:gd name="connsiteY22" fmla="*/ 2422303 h 2778823"/>
              <a:gd name="connsiteX23" fmla="*/ 2972343 w 2972749"/>
              <a:gd name="connsiteY23" fmla="*/ 2321528 h 2778823"/>
              <a:gd name="connsiteX24" fmla="*/ 2972343 w 2972749"/>
              <a:gd name="connsiteY24" fmla="*/ 2301335 h 2778823"/>
              <a:gd name="connsiteX25" fmla="*/ 2530750 w 2972749"/>
              <a:gd name="connsiteY25" fmla="*/ 2744343 h 2778823"/>
              <a:gd name="connsiteX26" fmla="*/ 2530750 w 2972749"/>
              <a:gd name="connsiteY26" fmla="*/ 2302669 h 2778823"/>
              <a:gd name="connsiteX27" fmla="*/ 2972343 w 2972749"/>
              <a:gd name="connsiteY27" fmla="*/ 1859661 h 2778823"/>
              <a:gd name="connsiteX28" fmla="*/ 2972343 w 2972749"/>
              <a:gd name="connsiteY28" fmla="*/ 1831086 h 2778823"/>
              <a:gd name="connsiteX29" fmla="*/ 2540814 w 2972749"/>
              <a:gd name="connsiteY29" fmla="*/ 1831086 h 2778823"/>
              <a:gd name="connsiteX30" fmla="*/ 2972343 w 2972749"/>
              <a:gd name="connsiteY30" fmla="*/ 1397794 h 2778823"/>
              <a:gd name="connsiteX31" fmla="*/ 2972343 w 2972749"/>
              <a:gd name="connsiteY31" fmla="*/ 1377601 h 2778823"/>
              <a:gd name="connsiteX32" fmla="*/ 2070359 w 2972749"/>
              <a:gd name="connsiteY32" fmla="*/ 2282476 h 2778823"/>
              <a:gd name="connsiteX33" fmla="*/ 2070359 w 2972749"/>
              <a:gd name="connsiteY33" fmla="*/ 1840802 h 2778823"/>
              <a:gd name="connsiteX34" fmla="*/ 2516603 w 2972749"/>
              <a:gd name="connsiteY34" fmla="*/ 1393127 h 2778823"/>
              <a:gd name="connsiteX35" fmla="*/ 2516603 w 2972749"/>
              <a:gd name="connsiteY35" fmla="*/ 1393127 h 2778823"/>
              <a:gd name="connsiteX36" fmla="*/ 2972343 w 2972749"/>
              <a:gd name="connsiteY36" fmla="*/ 935927 h 2778823"/>
              <a:gd name="connsiteX37" fmla="*/ 2972343 w 2972749"/>
              <a:gd name="connsiteY37" fmla="*/ 445199 h 2778823"/>
              <a:gd name="connsiteX38" fmla="*/ 2540814 w 2972749"/>
              <a:gd name="connsiteY38" fmla="*/ 445199 h 2778823"/>
              <a:gd name="connsiteX39" fmla="*/ 2972343 w 2972749"/>
              <a:gd name="connsiteY39" fmla="*/ 12287 h 2778823"/>
              <a:gd name="connsiteX40" fmla="*/ 2972343 w 2972749"/>
              <a:gd name="connsiteY40" fmla="*/ 0 h 2778823"/>
              <a:gd name="connsiteX41" fmla="*/ 2964462 w 2972749"/>
              <a:gd name="connsiteY41" fmla="*/ 0 h 2778823"/>
              <a:gd name="connsiteX42" fmla="*/ 2070359 w 2972749"/>
              <a:gd name="connsiteY42" fmla="*/ 896874 h 2778823"/>
              <a:gd name="connsiteX43" fmla="*/ 2070359 w 2972749"/>
              <a:gd name="connsiteY43" fmla="*/ 455295 h 2778823"/>
              <a:gd name="connsiteX44" fmla="*/ 2524199 w 2972749"/>
              <a:gd name="connsiteY44" fmla="*/ 0 h 2778823"/>
              <a:gd name="connsiteX45" fmla="*/ 2504071 w 2972749"/>
              <a:gd name="connsiteY45" fmla="*/ 0 h 2778823"/>
              <a:gd name="connsiteX46" fmla="*/ 2070359 w 2972749"/>
              <a:gd name="connsiteY46" fmla="*/ 435102 h 2778823"/>
              <a:gd name="connsiteX47" fmla="*/ 2070359 w 2972749"/>
              <a:gd name="connsiteY47" fmla="*/ 0 h 2778823"/>
              <a:gd name="connsiteX48" fmla="*/ 1583192 w 2972749"/>
              <a:gd name="connsiteY48" fmla="*/ 0 h 2778823"/>
              <a:gd name="connsiteX49" fmla="*/ 1136283 w 2972749"/>
              <a:gd name="connsiteY49" fmla="*/ 448342 h 2778823"/>
              <a:gd name="connsiteX50" fmla="*/ 1136283 w 2972749"/>
              <a:gd name="connsiteY50" fmla="*/ 448342 h 2778823"/>
              <a:gd name="connsiteX51" fmla="*/ 698773 w 2972749"/>
              <a:gd name="connsiteY51" fmla="*/ 887349 h 2778823"/>
              <a:gd name="connsiteX52" fmla="*/ 698773 w 2972749"/>
              <a:gd name="connsiteY52" fmla="*/ 445770 h 2778823"/>
              <a:gd name="connsiteX53" fmla="*/ 926643 w 2972749"/>
              <a:gd name="connsiteY53" fmla="*/ 217170 h 2778823"/>
              <a:gd name="connsiteX54" fmla="*/ 1143119 w 2972749"/>
              <a:gd name="connsiteY54" fmla="*/ 0 h 2778823"/>
              <a:gd name="connsiteX55" fmla="*/ 1122896 w 2972749"/>
              <a:gd name="connsiteY55" fmla="*/ 0 h 2778823"/>
              <a:gd name="connsiteX56" fmla="*/ 698773 w 2972749"/>
              <a:gd name="connsiteY56" fmla="*/ 425482 h 2778823"/>
              <a:gd name="connsiteX57" fmla="*/ 698773 w 2972749"/>
              <a:gd name="connsiteY57" fmla="*/ 0 h 2778823"/>
              <a:gd name="connsiteX58" fmla="*/ 684152 w 2972749"/>
              <a:gd name="connsiteY58" fmla="*/ 0 h 2778823"/>
              <a:gd name="connsiteX59" fmla="*/ 684152 w 2972749"/>
              <a:gd name="connsiteY59" fmla="*/ 439769 h 2778823"/>
              <a:gd name="connsiteX60" fmla="*/ 440236 w 2972749"/>
              <a:gd name="connsiteY60" fmla="*/ 684943 h 2778823"/>
              <a:gd name="connsiteX61" fmla="*/ 238381 w 2972749"/>
              <a:gd name="connsiteY61" fmla="*/ 684943 h 2778823"/>
              <a:gd name="connsiteX62" fmla="*/ 238381 w 2972749"/>
              <a:gd name="connsiteY62" fmla="*/ 445770 h 2778823"/>
              <a:gd name="connsiteX63" fmla="*/ 682727 w 2972749"/>
              <a:gd name="connsiteY63" fmla="*/ 0 h 2778823"/>
              <a:gd name="connsiteX64" fmla="*/ 662599 w 2972749"/>
              <a:gd name="connsiteY64" fmla="*/ 0 h 2778823"/>
              <a:gd name="connsiteX65" fmla="*/ 224140 w 2972749"/>
              <a:gd name="connsiteY65" fmla="*/ 439769 h 2778823"/>
              <a:gd name="connsiteX66" fmla="*/ 224140 w 2972749"/>
              <a:gd name="connsiteY66" fmla="*/ 689134 h 2778823"/>
              <a:gd name="connsiteX67" fmla="*/ -407 w 2972749"/>
              <a:gd name="connsiteY67" fmla="*/ 914400 h 2778823"/>
              <a:gd name="connsiteX68" fmla="*/ 691842 w 2972749"/>
              <a:gd name="connsiteY68" fmla="*/ 914400 h 2778823"/>
              <a:gd name="connsiteX69" fmla="*/ 224140 w 2972749"/>
              <a:gd name="connsiteY69" fmla="*/ 900113 h 2778823"/>
              <a:gd name="connsiteX70" fmla="*/ 34248 w 2972749"/>
              <a:gd name="connsiteY70" fmla="*/ 900113 h 2778823"/>
              <a:gd name="connsiteX71" fmla="*/ 224140 w 2972749"/>
              <a:gd name="connsiteY71" fmla="*/ 709613 h 2778823"/>
              <a:gd name="connsiteX72" fmla="*/ 684152 w 2972749"/>
              <a:gd name="connsiteY72" fmla="*/ 460058 h 2778823"/>
              <a:gd name="connsiteX73" fmla="*/ 684152 w 2972749"/>
              <a:gd name="connsiteY73" fmla="*/ 897446 h 2778823"/>
              <a:gd name="connsiteX74" fmla="*/ 248446 w 2972749"/>
              <a:gd name="connsiteY74" fmla="*/ 897446 h 2778823"/>
              <a:gd name="connsiteX75" fmla="*/ 684152 w 2972749"/>
              <a:gd name="connsiteY75" fmla="*/ 460058 h 2778823"/>
              <a:gd name="connsiteX76" fmla="*/ 1596295 w 2972749"/>
              <a:gd name="connsiteY76" fmla="*/ 448342 h 2778823"/>
              <a:gd name="connsiteX77" fmla="*/ 1150050 w 2972749"/>
              <a:gd name="connsiteY77" fmla="*/ 896017 h 2778823"/>
              <a:gd name="connsiteX78" fmla="*/ 1150050 w 2972749"/>
              <a:gd name="connsiteY78" fmla="*/ 454438 h 2778823"/>
              <a:gd name="connsiteX79" fmla="*/ 1596295 w 2972749"/>
              <a:gd name="connsiteY79" fmla="*/ 6763 h 2778823"/>
              <a:gd name="connsiteX80" fmla="*/ 2055737 w 2972749"/>
              <a:gd name="connsiteY80" fmla="*/ 445199 h 2778823"/>
              <a:gd name="connsiteX81" fmla="*/ 1620126 w 2972749"/>
              <a:gd name="connsiteY81" fmla="*/ 445199 h 2778823"/>
              <a:gd name="connsiteX82" fmla="*/ 2056117 w 2972749"/>
              <a:gd name="connsiteY82" fmla="*/ 7715 h 2778823"/>
              <a:gd name="connsiteX83" fmla="*/ 2516603 w 2972749"/>
              <a:gd name="connsiteY83" fmla="*/ 1362837 h 2778823"/>
              <a:gd name="connsiteX84" fmla="*/ 2310192 w 2972749"/>
              <a:gd name="connsiteY84" fmla="*/ 1362837 h 2778823"/>
              <a:gd name="connsiteX85" fmla="*/ 2516603 w 2972749"/>
              <a:gd name="connsiteY85" fmla="*/ 1156240 h 2778823"/>
              <a:gd name="connsiteX86" fmla="*/ 1620031 w 2972749"/>
              <a:gd name="connsiteY86" fmla="*/ 964978 h 2778823"/>
              <a:gd name="connsiteX87" fmla="*/ 1620031 w 2972749"/>
              <a:gd name="connsiteY87" fmla="*/ 665988 h 2778823"/>
              <a:gd name="connsiteX88" fmla="*/ 1321902 w 2972749"/>
              <a:gd name="connsiteY88" fmla="*/ 964978 h 2778823"/>
              <a:gd name="connsiteX89" fmla="*/ 1605789 w 2972749"/>
              <a:gd name="connsiteY89" fmla="*/ 950690 h 2778823"/>
              <a:gd name="connsiteX90" fmla="*/ 1355797 w 2972749"/>
              <a:gd name="connsiteY90" fmla="*/ 950690 h 2778823"/>
              <a:gd name="connsiteX91" fmla="*/ 1605125 w 2972749"/>
              <a:gd name="connsiteY91" fmla="*/ 700469 h 2778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2972749" h="2778823">
                <a:moveTo>
                  <a:pt x="691842" y="914400"/>
                </a:moveTo>
                <a:lnTo>
                  <a:pt x="1136283" y="468630"/>
                </a:lnTo>
                <a:lnTo>
                  <a:pt x="1136283" y="930402"/>
                </a:lnTo>
                <a:lnTo>
                  <a:pt x="1605694" y="459486"/>
                </a:lnTo>
                <a:lnTo>
                  <a:pt x="2056117" y="459486"/>
                </a:lnTo>
                <a:lnTo>
                  <a:pt x="2056117" y="931450"/>
                </a:lnTo>
                <a:lnTo>
                  <a:pt x="2526573" y="459486"/>
                </a:lnTo>
                <a:lnTo>
                  <a:pt x="2966836" y="459486"/>
                </a:lnTo>
                <a:lnTo>
                  <a:pt x="2516603" y="911162"/>
                </a:lnTo>
                <a:lnTo>
                  <a:pt x="2516603" y="1135666"/>
                </a:lnTo>
                <a:lnTo>
                  <a:pt x="2300127" y="1352550"/>
                </a:lnTo>
                <a:lnTo>
                  <a:pt x="2300127" y="1121759"/>
                </a:lnTo>
                <a:lnTo>
                  <a:pt x="2045673" y="1377125"/>
                </a:lnTo>
                <a:lnTo>
                  <a:pt x="2512521" y="1377125"/>
                </a:lnTo>
                <a:lnTo>
                  <a:pt x="2056117" y="1834896"/>
                </a:lnTo>
                <a:lnTo>
                  <a:pt x="2056117" y="2316956"/>
                </a:lnTo>
                <a:lnTo>
                  <a:pt x="2526573" y="1844993"/>
                </a:lnTo>
                <a:lnTo>
                  <a:pt x="2966836" y="1844993"/>
                </a:lnTo>
                <a:lnTo>
                  <a:pt x="2516603" y="2296763"/>
                </a:lnTo>
                <a:lnTo>
                  <a:pt x="2516603" y="2778824"/>
                </a:lnTo>
                <a:lnTo>
                  <a:pt x="2637469" y="2657475"/>
                </a:lnTo>
                <a:lnTo>
                  <a:pt x="2871890" y="2657475"/>
                </a:lnTo>
                <a:lnTo>
                  <a:pt x="2871890" y="2422303"/>
                </a:lnTo>
                <a:lnTo>
                  <a:pt x="2972343" y="2321528"/>
                </a:lnTo>
                <a:lnTo>
                  <a:pt x="2972343" y="2301335"/>
                </a:lnTo>
                <a:lnTo>
                  <a:pt x="2530750" y="2744343"/>
                </a:lnTo>
                <a:lnTo>
                  <a:pt x="2530750" y="2302669"/>
                </a:lnTo>
                <a:lnTo>
                  <a:pt x="2972343" y="1859661"/>
                </a:lnTo>
                <a:lnTo>
                  <a:pt x="2972343" y="1831086"/>
                </a:lnTo>
                <a:lnTo>
                  <a:pt x="2540814" y="1831086"/>
                </a:lnTo>
                <a:lnTo>
                  <a:pt x="2972343" y="1397794"/>
                </a:lnTo>
                <a:lnTo>
                  <a:pt x="2972343" y="1377601"/>
                </a:lnTo>
                <a:lnTo>
                  <a:pt x="2070359" y="2282476"/>
                </a:lnTo>
                <a:lnTo>
                  <a:pt x="2070359" y="1840802"/>
                </a:lnTo>
                <a:lnTo>
                  <a:pt x="2516603" y="1393127"/>
                </a:lnTo>
                <a:lnTo>
                  <a:pt x="2516603" y="1393127"/>
                </a:lnTo>
                <a:lnTo>
                  <a:pt x="2972343" y="935927"/>
                </a:lnTo>
                <a:lnTo>
                  <a:pt x="2972343" y="445199"/>
                </a:lnTo>
                <a:lnTo>
                  <a:pt x="2540814" y="445199"/>
                </a:lnTo>
                <a:lnTo>
                  <a:pt x="2972343" y="12287"/>
                </a:lnTo>
                <a:lnTo>
                  <a:pt x="2972343" y="0"/>
                </a:lnTo>
                <a:lnTo>
                  <a:pt x="2964462" y="0"/>
                </a:lnTo>
                <a:lnTo>
                  <a:pt x="2070359" y="896874"/>
                </a:lnTo>
                <a:lnTo>
                  <a:pt x="2070359" y="455295"/>
                </a:lnTo>
                <a:lnTo>
                  <a:pt x="2524199" y="0"/>
                </a:lnTo>
                <a:lnTo>
                  <a:pt x="2504071" y="0"/>
                </a:lnTo>
                <a:lnTo>
                  <a:pt x="2070359" y="435102"/>
                </a:lnTo>
                <a:lnTo>
                  <a:pt x="2070359" y="0"/>
                </a:lnTo>
                <a:lnTo>
                  <a:pt x="1583192" y="0"/>
                </a:lnTo>
                <a:lnTo>
                  <a:pt x="1136283" y="448342"/>
                </a:lnTo>
                <a:lnTo>
                  <a:pt x="1136283" y="448342"/>
                </a:lnTo>
                <a:lnTo>
                  <a:pt x="698773" y="887349"/>
                </a:lnTo>
                <a:lnTo>
                  <a:pt x="698773" y="445770"/>
                </a:lnTo>
                <a:lnTo>
                  <a:pt x="926643" y="217170"/>
                </a:lnTo>
                <a:lnTo>
                  <a:pt x="1143119" y="0"/>
                </a:lnTo>
                <a:lnTo>
                  <a:pt x="1122896" y="0"/>
                </a:lnTo>
                <a:lnTo>
                  <a:pt x="698773" y="425482"/>
                </a:lnTo>
                <a:lnTo>
                  <a:pt x="698773" y="0"/>
                </a:lnTo>
                <a:lnTo>
                  <a:pt x="684152" y="0"/>
                </a:lnTo>
                <a:lnTo>
                  <a:pt x="684152" y="439769"/>
                </a:lnTo>
                <a:lnTo>
                  <a:pt x="440236" y="684943"/>
                </a:lnTo>
                <a:lnTo>
                  <a:pt x="238381" y="684943"/>
                </a:lnTo>
                <a:lnTo>
                  <a:pt x="238381" y="445770"/>
                </a:lnTo>
                <a:lnTo>
                  <a:pt x="682727" y="0"/>
                </a:lnTo>
                <a:lnTo>
                  <a:pt x="662599" y="0"/>
                </a:lnTo>
                <a:lnTo>
                  <a:pt x="224140" y="439769"/>
                </a:lnTo>
                <a:lnTo>
                  <a:pt x="224140" y="689134"/>
                </a:lnTo>
                <a:lnTo>
                  <a:pt x="-407" y="914400"/>
                </a:lnTo>
                <a:lnTo>
                  <a:pt x="691842" y="914400"/>
                </a:lnTo>
                <a:close/>
                <a:moveTo>
                  <a:pt x="224140" y="900113"/>
                </a:moveTo>
                <a:lnTo>
                  <a:pt x="34248" y="900113"/>
                </a:lnTo>
                <a:lnTo>
                  <a:pt x="224140" y="709613"/>
                </a:lnTo>
                <a:close/>
                <a:moveTo>
                  <a:pt x="684152" y="460058"/>
                </a:moveTo>
                <a:lnTo>
                  <a:pt x="684152" y="897446"/>
                </a:lnTo>
                <a:lnTo>
                  <a:pt x="248446" y="897446"/>
                </a:lnTo>
                <a:lnTo>
                  <a:pt x="684152" y="460058"/>
                </a:lnTo>
                <a:close/>
                <a:moveTo>
                  <a:pt x="1596295" y="448342"/>
                </a:moveTo>
                <a:lnTo>
                  <a:pt x="1150050" y="896017"/>
                </a:lnTo>
                <a:lnTo>
                  <a:pt x="1150050" y="454438"/>
                </a:lnTo>
                <a:lnTo>
                  <a:pt x="1596295" y="6763"/>
                </a:lnTo>
                <a:close/>
                <a:moveTo>
                  <a:pt x="2055737" y="445199"/>
                </a:moveTo>
                <a:lnTo>
                  <a:pt x="1620126" y="445199"/>
                </a:lnTo>
                <a:lnTo>
                  <a:pt x="2056117" y="7715"/>
                </a:lnTo>
                <a:close/>
                <a:moveTo>
                  <a:pt x="2516603" y="1362837"/>
                </a:moveTo>
                <a:lnTo>
                  <a:pt x="2310192" y="1362837"/>
                </a:lnTo>
                <a:lnTo>
                  <a:pt x="2516603" y="1156240"/>
                </a:lnTo>
                <a:close/>
                <a:moveTo>
                  <a:pt x="1620031" y="964978"/>
                </a:moveTo>
                <a:lnTo>
                  <a:pt x="1620031" y="665988"/>
                </a:lnTo>
                <a:lnTo>
                  <a:pt x="1321902" y="964978"/>
                </a:lnTo>
                <a:close/>
                <a:moveTo>
                  <a:pt x="1605789" y="950690"/>
                </a:moveTo>
                <a:lnTo>
                  <a:pt x="1355797" y="950690"/>
                </a:lnTo>
                <a:lnTo>
                  <a:pt x="1605125" y="700469"/>
                </a:lnTo>
                <a:close/>
              </a:path>
            </a:pathLst>
          </a:custGeom>
          <a:solidFill>
            <a:schemeClr val="tx2"/>
          </a:solidFill>
          <a:ln w="949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215" y="1840523"/>
            <a:ext cx="9997440" cy="2380579"/>
          </a:xfrm>
        </p:spPr>
        <p:txBody>
          <a:bodyPr anchor="b"/>
          <a:lstStyle>
            <a:lvl1pPr>
              <a:defRPr sz="5333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721" y="4238336"/>
            <a:ext cx="9997440" cy="1500187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933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657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raphic 10">
            <a:extLst>
              <a:ext uri="{FF2B5EF4-FFF2-40B4-BE49-F238E27FC236}">
                <a16:creationId xmlns:a16="http://schemas.microsoft.com/office/drawing/2014/main" id="{2F872576-133A-574C-B9A2-A8F6F3055BAC}"/>
              </a:ext>
            </a:extLst>
          </p:cNvPr>
          <p:cNvSpPr>
            <a:spLocks noChangeAspect="1"/>
          </p:cNvSpPr>
          <p:nvPr/>
        </p:nvSpPr>
        <p:spPr>
          <a:xfrm>
            <a:off x="7627005" y="0"/>
            <a:ext cx="4564996" cy="4267200"/>
          </a:xfrm>
          <a:custGeom>
            <a:avLst/>
            <a:gdLst>
              <a:gd name="connsiteX0" fmla="*/ 691842 w 2972749"/>
              <a:gd name="connsiteY0" fmla="*/ 914400 h 2778823"/>
              <a:gd name="connsiteX1" fmla="*/ 1136283 w 2972749"/>
              <a:gd name="connsiteY1" fmla="*/ 468630 h 2778823"/>
              <a:gd name="connsiteX2" fmla="*/ 1136283 w 2972749"/>
              <a:gd name="connsiteY2" fmla="*/ 930402 h 2778823"/>
              <a:gd name="connsiteX3" fmla="*/ 1605694 w 2972749"/>
              <a:gd name="connsiteY3" fmla="*/ 459486 h 2778823"/>
              <a:gd name="connsiteX4" fmla="*/ 2056117 w 2972749"/>
              <a:gd name="connsiteY4" fmla="*/ 459486 h 2778823"/>
              <a:gd name="connsiteX5" fmla="*/ 2056117 w 2972749"/>
              <a:gd name="connsiteY5" fmla="*/ 931450 h 2778823"/>
              <a:gd name="connsiteX6" fmla="*/ 2526573 w 2972749"/>
              <a:gd name="connsiteY6" fmla="*/ 459486 h 2778823"/>
              <a:gd name="connsiteX7" fmla="*/ 2966836 w 2972749"/>
              <a:gd name="connsiteY7" fmla="*/ 459486 h 2778823"/>
              <a:gd name="connsiteX8" fmla="*/ 2516603 w 2972749"/>
              <a:gd name="connsiteY8" fmla="*/ 911162 h 2778823"/>
              <a:gd name="connsiteX9" fmla="*/ 2516603 w 2972749"/>
              <a:gd name="connsiteY9" fmla="*/ 1135666 h 2778823"/>
              <a:gd name="connsiteX10" fmla="*/ 2300127 w 2972749"/>
              <a:gd name="connsiteY10" fmla="*/ 1352550 h 2778823"/>
              <a:gd name="connsiteX11" fmla="*/ 2300127 w 2972749"/>
              <a:gd name="connsiteY11" fmla="*/ 1121759 h 2778823"/>
              <a:gd name="connsiteX12" fmla="*/ 2045673 w 2972749"/>
              <a:gd name="connsiteY12" fmla="*/ 1377125 h 2778823"/>
              <a:gd name="connsiteX13" fmla="*/ 2512521 w 2972749"/>
              <a:gd name="connsiteY13" fmla="*/ 1377125 h 2778823"/>
              <a:gd name="connsiteX14" fmla="*/ 2056117 w 2972749"/>
              <a:gd name="connsiteY14" fmla="*/ 1834896 h 2778823"/>
              <a:gd name="connsiteX15" fmla="*/ 2056117 w 2972749"/>
              <a:gd name="connsiteY15" fmla="*/ 2316956 h 2778823"/>
              <a:gd name="connsiteX16" fmla="*/ 2526573 w 2972749"/>
              <a:gd name="connsiteY16" fmla="*/ 1844993 h 2778823"/>
              <a:gd name="connsiteX17" fmla="*/ 2966836 w 2972749"/>
              <a:gd name="connsiteY17" fmla="*/ 1844993 h 2778823"/>
              <a:gd name="connsiteX18" fmla="*/ 2516603 w 2972749"/>
              <a:gd name="connsiteY18" fmla="*/ 2296763 h 2778823"/>
              <a:gd name="connsiteX19" fmla="*/ 2516603 w 2972749"/>
              <a:gd name="connsiteY19" fmla="*/ 2778824 h 2778823"/>
              <a:gd name="connsiteX20" fmla="*/ 2637469 w 2972749"/>
              <a:gd name="connsiteY20" fmla="*/ 2657475 h 2778823"/>
              <a:gd name="connsiteX21" fmla="*/ 2871890 w 2972749"/>
              <a:gd name="connsiteY21" fmla="*/ 2657475 h 2778823"/>
              <a:gd name="connsiteX22" fmla="*/ 2871890 w 2972749"/>
              <a:gd name="connsiteY22" fmla="*/ 2422303 h 2778823"/>
              <a:gd name="connsiteX23" fmla="*/ 2972343 w 2972749"/>
              <a:gd name="connsiteY23" fmla="*/ 2321528 h 2778823"/>
              <a:gd name="connsiteX24" fmla="*/ 2972343 w 2972749"/>
              <a:gd name="connsiteY24" fmla="*/ 2301335 h 2778823"/>
              <a:gd name="connsiteX25" fmla="*/ 2530750 w 2972749"/>
              <a:gd name="connsiteY25" fmla="*/ 2744343 h 2778823"/>
              <a:gd name="connsiteX26" fmla="*/ 2530750 w 2972749"/>
              <a:gd name="connsiteY26" fmla="*/ 2302669 h 2778823"/>
              <a:gd name="connsiteX27" fmla="*/ 2972343 w 2972749"/>
              <a:gd name="connsiteY27" fmla="*/ 1859661 h 2778823"/>
              <a:gd name="connsiteX28" fmla="*/ 2972343 w 2972749"/>
              <a:gd name="connsiteY28" fmla="*/ 1831086 h 2778823"/>
              <a:gd name="connsiteX29" fmla="*/ 2540814 w 2972749"/>
              <a:gd name="connsiteY29" fmla="*/ 1831086 h 2778823"/>
              <a:gd name="connsiteX30" fmla="*/ 2972343 w 2972749"/>
              <a:gd name="connsiteY30" fmla="*/ 1397794 h 2778823"/>
              <a:gd name="connsiteX31" fmla="*/ 2972343 w 2972749"/>
              <a:gd name="connsiteY31" fmla="*/ 1377601 h 2778823"/>
              <a:gd name="connsiteX32" fmla="*/ 2070359 w 2972749"/>
              <a:gd name="connsiteY32" fmla="*/ 2282476 h 2778823"/>
              <a:gd name="connsiteX33" fmla="*/ 2070359 w 2972749"/>
              <a:gd name="connsiteY33" fmla="*/ 1840802 h 2778823"/>
              <a:gd name="connsiteX34" fmla="*/ 2516603 w 2972749"/>
              <a:gd name="connsiteY34" fmla="*/ 1393127 h 2778823"/>
              <a:gd name="connsiteX35" fmla="*/ 2516603 w 2972749"/>
              <a:gd name="connsiteY35" fmla="*/ 1393127 h 2778823"/>
              <a:gd name="connsiteX36" fmla="*/ 2972343 w 2972749"/>
              <a:gd name="connsiteY36" fmla="*/ 935927 h 2778823"/>
              <a:gd name="connsiteX37" fmla="*/ 2972343 w 2972749"/>
              <a:gd name="connsiteY37" fmla="*/ 445199 h 2778823"/>
              <a:gd name="connsiteX38" fmla="*/ 2540814 w 2972749"/>
              <a:gd name="connsiteY38" fmla="*/ 445199 h 2778823"/>
              <a:gd name="connsiteX39" fmla="*/ 2972343 w 2972749"/>
              <a:gd name="connsiteY39" fmla="*/ 12287 h 2778823"/>
              <a:gd name="connsiteX40" fmla="*/ 2972343 w 2972749"/>
              <a:gd name="connsiteY40" fmla="*/ 0 h 2778823"/>
              <a:gd name="connsiteX41" fmla="*/ 2964462 w 2972749"/>
              <a:gd name="connsiteY41" fmla="*/ 0 h 2778823"/>
              <a:gd name="connsiteX42" fmla="*/ 2070359 w 2972749"/>
              <a:gd name="connsiteY42" fmla="*/ 896874 h 2778823"/>
              <a:gd name="connsiteX43" fmla="*/ 2070359 w 2972749"/>
              <a:gd name="connsiteY43" fmla="*/ 455295 h 2778823"/>
              <a:gd name="connsiteX44" fmla="*/ 2524199 w 2972749"/>
              <a:gd name="connsiteY44" fmla="*/ 0 h 2778823"/>
              <a:gd name="connsiteX45" fmla="*/ 2504071 w 2972749"/>
              <a:gd name="connsiteY45" fmla="*/ 0 h 2778823"/>
              <a:gd name="connsiteX46" fmla="*/ 2070359 w 2972749"/>
              <a:gd name="connsiteY46" fmla="*/ 435102 h 2778823"/>
              <a:gd name="connsiteX47" fmla="*/ 2070359 w 2972749"/>
              <a:gd name="connsiteY47" fmla="*/ 0 h 2778823"/>
              <a:gd name="connsiteX48" fmla="*/ 1583192 w 2972749"/>
              <a:gd name="connsiteY48" fmla="*/ 0 h 2778823"/>
              <a:gd name="connsiteX49" fmla="*/ 1136283 w 2972749"/>
              <a:gd name="connsiteY49" fmla="*/ 448342 h 2778823"/>
              <a:gd name="connsiteX50" fmla="*/ 1136283 w 2972749"/>
              <a:gd name="connsiteY50" fmla="*/ 448342 h 2778823"/>
              <a:gd name="connsiteX51" fmla="*/ 698773 w 2972749"/>
              <a:gd name="connsiteY51" fmla="*/ 887349 h 2778823"/>
              <a:gd name="connsiteX52" fmla="*/ 698773 w 2972749"/>
              <a:gd name="connsiteY52" fmla="*/ 445770 h 2778823"/>
              <a:gd name="connsiteX53" fmla="*/ 926643 w 2972749"/>
              <a:gd name="connsiteY53" fmla="*/ 217170 h 2778823"/>
              <a:gd name="connsiteX54" fmla="*/ 1143119 w 2972749"/>
              <a:gd name="connsiteY54" fmla="*/ 0 h 2778823"/>
              <a:gd name="connsiteX55" fmla="*/ 1122896 w 2972749"/>
              <a:gd name="connsiteY55" fmla="*/ 0 h 2778823"/>
              <a:gd name="connsiteX56" fmla="*/ 698773 w 2972749"/>
              <a:gd name="connsiteY56" fmla="*/ 425482 h 2778823"/>
              <a:gd name="connsiteX57" fmla="*/ 698773 w 2972749"/>
              <a:gd name="connsiteY57" fmla="*/ 0 h 2778823"/>
              <a:gd name="connsiteX58" fmla="*/ 684152 w 2972749"/>
              <a:gd name="connsiteY58" fmla="*/ 0 h 2778823"/>
              <a:gd name="connsiteX59" fmla="*/ 684152 w 2972749"/>
              <a:gd name="connsiteY59" fmla="*/ 439769 h 2778823"/>
              <a:gd name="connsiteX60" fmla="*/ 440236 w 2972749"/>
              <a:gd name="connsiteY60" fmla="*/ 684943 h 2778823"/>
              <a:gd name="connsiteX61" fmla="*/ 238381 w 2972749"/>
              <a:gd name="connsiteY61" fmla="*/ 684943 h 2778823"/>
              <a:gd name="connsiteX62" fmla="*/ 238381 w 2972749"/>
              <a:gd name="connsiteY62" fmla="*/ 445770 h 2778823"/>
              <a:gd name="connsiteX63" fmla="*/ 682727 w 2972749"/>
              <a:gd name="connsiteY63" fmla="*/ 0 h 2778823"/>
              <a:gd name="connsiteX64" fmla="*/ 662599 w 2972749"/>
              <a:gd name="connsiteY64" fmla="*/ 0 h 2778823"/>
              <a:gd name="connsiteX65" fmla="*/ 224140 w 2972749"/>
              <a:gd name="connsiteY65" fmla="*/ 439769 h 2778823"/>
              <a:gd name="connsiteX66" fmla="*/ 224140 w 2972749"/>
              <a:gd name="connsiteY66" fmla="*/ 689134 h 2778823"/>
              <a:gd name="connsiteX67" fmla="*/ -407 w 2972749"/>
              <a:gd name="connsiteY67" fmla="*/ 914400 h 2778823"/>
              <a:gd name="connsiteX68" fmla="*/ 691842 w 2972749"/>
              <a:gd name="connsiteY68" fmla="*/ 914400 h 2778823"/>
              <a:gd name="connsiteX69" fmla="*/ 224140 w 2972749"/>
              <a:gd name="connsiteY69" fmla="*/ 900113 h 2778823"/>
              <a:gd name="connsiteX70" fmla="*/ 34248 w 2972749"/>
              <a:gd name="connsiteY70" fmla="*/ 900113 h 2778823"/>
              <a:gd name="connsiteX71" fmla="*/ 224140 w 2972749"/>
              <a:gd name="connsiteY71" fmla="*/ 709613 h 2778823"/>
              <a:gd name="connsiteX72" fmla="*/ 684152 w 2972749"/>
              <a:gd name="connsiteY72" fmla="*/ 460058 h 2778823"/>
              <a:gd name="connsiteX73" fmla="*/ 684152 w 2972749"/>
              <a:gd name="connsiteY73" fmla="*/ 897446 h 2778823"/>
              <a:gd name="connsiteX74" fmla="*/ 248446 w 2972749"/>
              <a:gd name="connsiteY74" fmla="*/ 897446 h 2778823"/>
              <a:gd name="connsiteX75" fmla="*/ 684152 w 2972749"/>
              <a:gd name="connsiteY75" fmla="*/ 460058 h 2778823"/>
              <a:gd name="connsiteX76" fmla="*/ 1596295 w 2972749"/>
              <a:gd name="connsiteY76" fmla="*/ 448342 h 2778823"/>
              <a:gd name="connsiteX77" fmla="*/ 1150050 w 2972749"/>
              <a:gd name="connsiteY77" fmla="*/ 896017 h 2778823"/>
              <a:gd name="connsiteX78" fmla="*/ 1150050 w 2972749"/>
              <a:gd name="connsiteY78" fmla="*/ 454438 h 2778823"/>
              <a:gd name="connsiteX79" fmla="*/ 1596295 w 2972749"/>
              <a:gd name="connsiteY79" fmla="*/ 6763 h 2778823"/>
              <a:gd name="connsiteX80" fmla="*/ 2055737 w 2972749"/>
              <a:gd name="connsiteY80" fmla="*/ 445199 h 2778823"/>
              <a:gd name="connsiteX81" fmla="*/ 1620126 w 2972749"/>
              <a:gd name="connsiteY81" fmla="*/ 445199 h 2778823"/>
              <a:gd name="connsiteX82" fmla="*/ 2056117 w 2972749"/>
              <a:gd name="connsiteY82" fmla="*/ 7715 h 2778823"/>
              <a:gd name="connsiteX83" fmla="*/ 2516603 w 2972749"/>
              <a:gd name="connsiteY83" fmla="*/ 1362837 h 2778823"/>
              <a:gd name="connsiteX84" fmla="*/ 2310192 w 2972749"/>
              <a:gd name="connsiteY84" fmla="*/ 1362837 h 2778823"/>
              <a:gd name="connsiteX85" fmla="*/ 2516603 w 2972749"/>
              <a:gd name="connsiteY85" fmla="*/ 1156240 h 2778823"/>
              <a:gd name="connsiteX86" fmla="*/ 1620031 w 2972749"/>
              <a:gd name="connsiteY86" fmla="*/ 964978 h 2778823"/>
              <a:gd name="connsiteX87" fmla="*/ 1620031 w 2972749"/>
              <a:gd name="connsiteY87" fmla="*/ 665988 h 2778823"/>
              <a:gd name="connsiteX88" fmla="*/ 1321902 w 2972749"/>
              <a:gd name="connsiteY88" fmla="*/ 964978 h 2778823"/>
              <a:gd name="connsiteX89" fmla="*/ 1605789 w 2972749"/>
              <a:gd name="connsiteY89" fmla="*/ 950690 h 2778823"/>
              <a:gd name="connsiteX90" fmla="*/ 1355797 w 2972749"/>
              <a:gd name="connsiteY90" fmla="*/ 950690 h 2778823"/>
              <a:gd name="connsiteX91" fmla="*/ 1605125 w 2972749"/>
              <a:gd name="connsiteY91" fmla="*/ 700469 h 2778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2972749" h="2778823">
                <a:moveTo>
                  <a:pt x="691842" y="914400"/>
                </a:moveTo>
                <a:lnTo>
                  <a:pt x="1136283" y="468630"/>
                </a:lnTo>
                <a:lnTo>
                  <a:pt x="1136283" y="930402"/>
                </a:lnTo>
                <a:lnTo>
                  <a:pt x="1605694" y="459486"/>
                </a:lnTo>
                <a:lnTo>
                  <a:pt x="2056117" y="459486"/>
                </a:lnTo>
                <a:lnTo>
                  <a:pt x="2056117" y="931450"/>
                </a:lnTo>
                <a:lnTo>
                  <a:pt x="2526573" y="459486"/>
                </a:lnTo>
                <a:lnTo>
                  <a:pt x="2966836" y="459486"/>
                </a:lnTo>
                <a:lnTo>
                  <a:pt x="2516603" y="911162"/>
                </a:lnTo>
                <a:lnTo>
                  <a:pt x="2516603" y="1135666"/>
                </a:lnTo>
                <a:lnTo>
                  <a:pt x="2300127" y="1352550"/>
                </a:lnTo>
                <a:lnTo>
                  <a:pt x="2300127" y="1121759"/>
                </a:lnTo>
                <a:lnTo>
                  <a:pt x="2045673" y="1377125"/>
                </a:lnTo>
                <a:lnTo>
                  <a:pt x="2512521" y="1377125"/>
                </a:lnTo>
                <a:lnTo>
                  <a:pt x="2056117" y="1834896"/>
                </a:lnTo>
                <a:lnTo>
                  <a:pt x="2056117" y="2316956"/>
                </a:lnTo>
                <a:lnTo>
                  <a:pt x="2526573" y="1844993"/>
                </a:lnTo>
                <a:lnTo>
                  <a:pt x="2966836" y="1844993"/>
                </a:lnTo>
                <a:lnTo>
                  <a:pt x="2516603" y="2296763"/>
                </a:lnTo>
                <a:lnTo>
                  <a:pt x="2516603" y="2778824"/>
                </a:lnTo>
                <a:lnTo>
                  <a:pt x="2637469" y="2657475"/>
                </a:lnTo>
                <a:lnTo>
                  <a:pt x="2871890" y="2657475"/>
                </a:lnTo>
                <a:lnTo>
                  <a:pt x="2871890" y="2422303"/>
                </a:lnTo>
                <a:lnTo>
                  <a:pt x="2972343" y="2321528"/>
                </a:lnTo>
                <a:lnTo>
                  <a:pt x="2972343" y="2301335"/>
                </a:lnTo>
                <a:lnTo>
                  <a:pt x="2530750" y="2744343"/>
                </a:lnTo>
                <a:lnTo>
                  <a:pt x="2530750" y="2302669"/>
                </a:lnTo>
                <a:lnTo>
                  <a:pt x="2972343" y="1859661"/>
                </a:lnTo>
                <a:lnTo>
                  <a:pt x="2972343" y="1831086"/>
                </a:lnTo>
                <a:lnTo>
                  <a:pt x="2540814" y="1831086"/>
                </a:lnTo>
                <a:lnTo>
                  <a:pt x="2972343" y="1397794"/>
                </a:lnTo>
                <a:lnTo>
                  <a:pt x="2972343" y="1377601"/>
                </a:lnTo>
                <a:lnTo>
                  <a:pt x="2070359" y="2282476"/>
                </a:lnTo>
                <a:lnTo>
                  <a:pt x="2070359" y="1840802"/>
                </a:lnTo>
                <a:lnTo>
                  <a:pt x="2516603" y="1393127"/>
                </a:lnTo>
                <a:lnTo>
                  <a:pt x="2516603" y="1393127"/>
                </a:lnTo>
                <a:lnTo>
                  <a:pt x="2972343" y="935927"/>
                </a:lnTo>
                <a:lnTo>
                  <a:pt x="2972343" y="445199"/>
                </a:lnTo>
                <a:lnTo>
                  <a:pt x="2540814" y="445199"/>
                </a:lnTo>
                <a:lnTo>
                  <a:pt x="2972343" y="12287"/>
                </a:lnTo>
                <a:lnTo>
                  <a:pt x="2972343" y="0"/>
                </a:lnTo>
                <a:lnTo>
                  <a:pt x="2964462" y="0"/>
                </a:lnTo>
                <a:lnTo>
                  <a:pt x="2070359" y="896874"/>
                </a:lnTo>
                <a:lnTo>
                  <a:pt x="2070359" y="455295"/>
                </a:lnTo>
                <a:lnTo>
                  <a:pt x="2524199" y="0"/>
                </a:lnTo>
                <a:lnTo>
                  <a:pt x="2504071" y="0"/>
                </a:lnTo>
                <a:lnTo>
                  <a:pt x="2070359" y="435102"/>
                </a:lnTo>
                <a:lnTo>
                  <a:pt x="2070359" y="0"/>
                </a:lnTo>
                <a:lnTo>
                  <a:pt x="1583192" y="0"/>
                </a:lnTo>
                <a:lnTo>
                  <a:pt x="1136283" y="448342"/>
                </a:lnTo>
                <a:lnTo>
                  <a:pt x="1136283" y="448342"/>
                </a:lnTo>
                <a:lnTo>
                  <a:pt x="698773" y="887349"/>
                </a:lnTo>
                <a:lnTo>
                  <a:pt x="698773" y="445770"/>
                </a:lnTo>
                <a:lnTo>
                  <a:pt x="926643" y="217170"/>
                </a:lnTo>
                <a:lnTo>
                  <a:pt x="1143119" y="0"/>
                </a:lnTo>
                <a:lnTo>
                  <a:pt x="1122896" y="0"/>
                </a:lnTo>
                <a:lnTo>
                  <a:pt x="698773" y="425482"/>
                </a:lnTo>
                <a:lnTo>
                  <a:pt x="698773" y="0"/>
                </a:lnTo>
                <a:lnTo>
                  <a:pt x="684152" y="0"/>
                </a:lnTo>
                <a:lnTo>
                  <a:pt x="684152" y="439769"/>
                </a:lnTo>
                <a:lnTo>
                  <a:pt x="440236" y="684943"/>
                </a:lnTo>
                <a:lnTo>
                  <a:pt x="238381" y="684943"/>
                </a:lnTo>
                <a:lnTo>
                  <a:pt x="238381" y="445770"/>
                </a:lnTo>
                <a:lnTo>
                  <a:pt x="682727" y="0"/>
                </a:lnTo>
                <a:lnTo>
                  <a:pt x="662599" y="0"/>
                </a:lnTo>
                <a:lnTo>
                  <a:pt x="224140" y="439769"/>
                </a:lnTo>
                <a:lnTo>
                  <a:pt x="224140" y="689134"/>
                </a:lnTo>
                <a:lnTo>
                  <a:pt x="-407" y="914400"/>
                </a:lnTo>
                <a:lnTo>
                  <a:pt x="691842" y="914400"/>
                </a:lnTo>
                <a:close/>
                <a:moveTo>
                  <a:pt x="224140" y="900113"/>
                </a:moveTo>
                <a:lnTo>
                  <a:pt x="34248" y="900113"/>
                </a:lnTo>
                <a:lnTo>
                  <a:pt x="224140" y="709613"/>
                </a:lnTo>
                <a:close/>
                <a:moveTo>
                  <a:pt x="684152" y="460058"/>
                </a:moveTo>
                <a:lnTo>
                  <a:pt x="684152" y="897446"/>
                </a:lnTo>
                <a:lnTo>
                  <a:pt x="248446" y="897446"/>
                </a:lnTo>
                <a:lnTo>
                  <a:pt x="684152" y="460058"/>
                </a:lnTo>
                <a:close/>
                <a:moveTo>
                  <a:pt x="1596295" y="448342"/>
                </a:moveTo>
                <a:lnTo>
                  <a:pt x="1150050" y="896017"/>
                </a:lnTo>
                <a:lnTo>
                  <a:pt x="1150050" y="454438"/>
                </a:lnTo>
                <a:lnTo>
                  <a:pt x="1596295" y="6763"/>
                </a:lnTo>
                <a:close/>
                <a:moveTo>
                  <a:pt x="2055737" y="445199"/>
                </a:moveTo>
                <a:lnTo>
                  <a:pt x="1620126" y="445199"/>
                </a:lnTo>
                <a:lnTo>
                  <a:pt x="2056117" y="7715"/>
                </a:lnTo>
                <a:close/>
                <a:moveTo>
                  <a:pt x="2516603" y="1362837"/>
                </a:moveTo>
                <a:lnTo>
                  <a:pt x="2310192" y="1362837"/>
                </a:lnTo>
                <a:lnTo>
                  <a:pt x="2516603" y="1156240"/>
                </a:lnTo>
                <a:close/>
                <a:moveTo>
                  <a:pt x="1620031" y="964978"/>
                </a:moveTo>
                <a:lnTo>
                  <a:pt x="1620031" y="665988"/>
                </a:lnTo>
                <a:lnTo>
                  <a:pt x="1321902" y="964978"/>
                </a:lnTo>
                <a:close/>
                <a:moveTo>
                  <a:pt x="1605789" y="950690"/>
                </a:moveTo>
                <a:lnTo>
                  <a:pt x="1355797" y="950690"/>
                </a:lnTo>
                <a:lnTo>
                  <a:pt x="1605125" y="700469"/>
                </a:lnTo>
                <a:close/>
              </a:path>
            </a:pathLst>
          </a:custGeom>
          <a:solidFill>
            <a:schemeClr val="accent1"/>
          </a:solidFill>
          <a:ln w="949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215" y="1840523"/>
            <a:ext cx="9997440" cy="2380579"/>
          </a:xfrm>
        </p:spPr>
        <p:txBody>
          <a:bodyPr anchor="b"/>
          <a:lstStyle>
            <a:lvl1pPr>
              <a:defRPr sz="5333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721" y="4238336"/>
            <a:ext cx="9997440" cy="1500187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933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Graphic 7">
            <a:extLst>
              <a:ext uri="{FF2B5EF4-FFF2-40B4-BE49-F238E27FC236}">
                <a16:creationId xmlns:a16="http://schemas.microsoft.com/office/drawing/2014/main" id="{66287A7C-A64C-9BD0-5B27-EF8EEB59B882}"/>
              </a:ext>
            </a:extLst>
          </p:cNvPr>
          <p:cNvSpPr>
            <a:spLocks noChangeAspect="1"/>
          </p:cNvSpPr>
          <p:nvPr userDrawn="1"/>
        </p:nvSpPr>
        <p:spPr>
          <a:xfrm>
            <a:off x="164983" y="154199"/>
            <a:ext cx="1950720" cy="560127"/>
          </a:xfrm>
          <a:custGeom>
            <a:avLst/>
            <a:gdLst>
              <a:gd name="connsiteX0" fmla="*/ 3878914 w 9134892"/>
              <a:gd name="connsiteY0" fmla="*/ 896276 h 2622980"/>
              <a:gd name="connsiteX1" fmla="*/ 3572262 w 9134892"/>
              <a:gd name="connsiteY1" fmla="*/ 1386901 h 2622980"/>
              <a:gd name="connsiteX2" fmla="*/ 3268889 w 9134892"/>
              <a:gd name="connsiteY2" fmla="*/ 896276 h 2622980"/>
              <a:gd name="connsiteX3" fmla="*/ 3133004 w 9134892"/>
              <a:gd name="connsiteY3" fmla="*/ 896276 h 2622980"/>
              <a:gd name="connsiteX4" fmla="*/ 3133004 w 9134892"/>
              <a:gd name="connsiteY4" fmla="*/ 1725065 h 2622980"/>
              <a:gd name="connsiteX5" fmla="*/ 3268889 w 9134892"/>
              <a:gd name="connsiteY5" fmla="*/ 1725065 h 2622980"/>
              <a:gd name="connsiteX6" fmla="*/ 3268889 w 9134892"/>
              <a:gd name="connsiteY6" fmla="*/ 1191361 h 2622980"/>
              <a:gd name="connsiteX7" fmla="*/ 3268069 w 9134892"/>
              <a:gd name="connsiteY7" fmla="*/ 1161488 h 2622980"/>
              <a:gd name="connsiteX8" fmla="*/ 3265610 w 9134892"/>
              <a:gd name="connsiteY8" fmla="*/ 1129976 h 2622980"/>
              <a:gd name="connsiteX9" fmla="*/ 3293753 w 9134892"/>
              <a:gd name="connsiteY9" fmla="*/ 1184713 h 2622980"/>
              <a:gd name="connsiteX10" fmla="*/ 3514247 w 9134892"/>
              <a:gd name="connsiteY10" fmla="*/ 1539453 h 2622980"/>
              <a:gd name="connsiteX11" fmla="*/ 3623629 w 9134892"/>
              <a:gd name="connsiteY11" fmla="*/ 1539453 h 2622980"/>
              <a:gd name="connsiteX12" fmla="*/ 3842393 w 9134892"/>
              <a:gd name="connsiteY12" fmla="*/ 1184713 h 2622980"/>
              <a:gd name="connsiteX13" fmla="*/ 3859788 w 9134892"/>
              <a:gd name="connsiteY13" fmla="*/ 1158210 h 2622980"/>
              <a:gd name="connsiteX14" fmla="*/ 3877184 w 9134892"/>
              <a:gd name="connsiteY14" fmla="*/ 1130067 h 2622980"/>
              <a:gd name="connsiteX15" fmla="*/ 3874725 w 9134892"/>
              <a:gd name="connsiteY15" fmla="*/ 1161579 h 2622980"/>
              <a:gd name="connsiteX16" fmla="*/ 3873905 w 9134892"/>
              <a:gd name="connsiteY16" fmla="*/ 1191452 h 2622980"/>
              <a:gd name="connsiteX17" fmla="*/ 3873905 w 9134892"/>
              <a:gd name="connsiteY17" fmla="*/ 1725156 h 2622980"/>
              <a:gd name="connsiteX18" fmla="*/ 4008150 w 9134892"/>
              <a:gd name="connsiteY18" fmla="*/ 1725156 h 2622980"/>
              <a:gd name="connsiteX19" fmla="*/ 4008150 w 9134892"/>
              <a:gd name="connsiteY19" fmla="*/ 896367 h 2622980"/>
              <a:gd name="connsiteX20" fmla="*/ 3878914 w 9134892"/>
              <a:gd name="connsiteY20" fmla="*/ 896367 h 2622980"/>
              <a:gd name="connsiteX21" fmla="*/ 3878914 w 9134892"/>
              <a:gd name="connsiteY21" fmla="*/ 896276 h 2622980"/>
              <a:gd name="connsiteX22" fmla="*/ 4296587 w 9134892"/>
              <a:gd name="connsiteY22" fmla="*/ 1725065 h 2622980"/>
              <a:gd name="connsiteX23" fmla="*/ 4563439 w 9134892"/>
              <a:gd name="connsiteY23" fmla="*/ 1073600 h 2622980"/>
              <a:gd name="connsiteX24" fmla="*/ 4570907 w 9134892"/>
              <a:gd name="connsiteY24" fmla="*/ 1052835 h 2622980"/>
              <a:gd name="connsiteX25" fmla="*/ 4578376 w 9134892"/>
              <a:gd name="connsiteY25" fmla="*/ 1027152 h 2622980"/>
              <a:gd name="connsiteX26" fmla="*/ 4585844 w 9134892"/>
              <a:gd name="connsiteY26" fmla="*/ 1052835 h 2622980"/>
              <a:gd name="connsiteX27" fmla="*/ 4593312 w 9134892"/>
              <a:gd name="connsiteY27" fmla="*/ 1073600 h 2622980"/>
              <a:gd name="connsiteX28" fmla="*/ 4739215 w 9134892"/>
              <a:gd name="connsiteY28" fmla="*/ 1428340 h 2622980"/>
              <a:gd name="connsiteX29" fmla="*/ 4425915 w 9134892"/>
              <a:gd name="connsiteY29" fmla="*/ 1428340 h 2622980"/>
              <a:gd name="connsiteX30" fmla="*/ 4507154 w 9134892"/>
              <a:gd name="connsiteY30" fmla="*/ 1549380 h 2622980"/>
              <a:gd name="connsiteX31" fmla="*/ 4787303 w 9134892"/>
              <a:gd name="connsiteY31" fmla="*/ 1549380 h 2622980"/>
              <a:gd name="connsiteX32" fmla="*/ 4860255 w 9134892"/>
              <a:gd name="connsiteY32" fmla="*/ 1725065 h 2622980"/>
              <a:gd name="connsiteX33" fmla="*/ 5002788 w 9134892"/>
              <a:gd name="connsiteY33" fmla="*/ 1725065 h 2622980"/>
              <a:gd name="connsiteX34" fmla="*/ 4653058 w 9134892"/>
              <a:gd name="connsiteY34" fmla="*/ 896276 h 2622980"/>
              <a:gd name="connsiteX35" fmla="*/ 4507246 w 9134892"/>
              <a:gd name="connsiteY35" fmla="*/ 896276 h 2622980"/>
              <a:gd name="connsiteX36" fmla="*/ 4157515 w 9134892"/>
              <a:gd name="connsiteY36" fmla="*/ 1725065 h 2622980"/>
              <a:gd name="connsiteX37" fmla="*/ 4296587 w 9134892"/>
              <a:gd name="connsiteY37" fmla="*/ 1725065 h 2622980"/>
              <a:gd name="connsiteX38" fmla="*/ 4296587 w 9134892"/>
              <a:gd name="connsiteY38" fmla="*/ 1725065 h 2622980"/>
              <a:gd name="connsiteX39" fmla="*/ 6385135 w 9134892"/>
              <a:gd name="connsiteY39" fmla="*/ 1725065 h 2622980"/>
              <a:gd name="connsiteX40" fmla="*/ 6721660 w 9134892"/>
              <a:gd name="connsiteY40" fmla="*/ 896276 h 2622980"/>
              <a:gd name="connsiteX41" fmla="*/ 6575757 w 9134892"/>
              <a:gd name="connsiteY41" fmla="*/ 896276 h 2622980"/>
              <a:gd name="connsiteX42" fmla="*/ 6338686 w 9134892"/>
              <a:gd name="connsiteY42" fmla="*/ 1521146 h 2622980"/>
              <a:gd name="connsiteX43" fmla="*/ 6315462 w 9134892"/>
              <a:gd name="connsiteY43" fmla="*/ 1594098 h 2622980"/>
              <a:gd name="connsiteX44" fmla="*/ 6292238 w 9134892"/>
              <a:gd name="connsiteY44" fmla="*/ 1521146 h 2622980"/>
              <a:gd name="connsiteX45" fmla="*/ 6055168 w 9134892"/>
              <a:gd name="connsiteY45" fmla="*/ 896276 h 2622980"/>
              <a:gd name="connsiteX46" fmla="*/ 5902707 w 9134892"/>
              <a:gd name="connsiteY46" fmla="*/ 896276 h 2622980"/>
              <a:gd name="connsiteX47" fmla="*/ 6239232 w 9134892"/>
              <a:gd name="connsiteY47" fmla="*/ 1725065 h 2622980"/>
              <a:gd name="connsiteX48" fmla="*/ 6385135 w 9134892"/>
              <a:gd name="connsiteY48" fmla="*/ 1725065 h 2622980"/>
              <a:gd name="connsiteX49" fmla="*/ 6385135 w 9134892"/>
              <a:gd name="connsiteY49" fmla="*/ 1725065 h 2622980"/>
              <a:gd name="connsiteX50" fmla="*/ 7669758 w 9134892"/>
              <a:gd name="connsiteY50" fmla="*/ 896276 h 2622980"/>
              <a:gd name="connsiteX51" fmla="*/ 7669758 w 9134892"/>
              <a:gd name="connsiteY51" fmla="*/ 1725065 h 2622980"/>
              <a:gd name="connsiteX52" fmla="*/ 8210110 w 9134892"/>
              <a:gd name="connsiteY52" fmla="*/ 1725065 h 2622980"/>
              <a:gd name="connsiteX53" fmla="*/ 8210110 w 9134892"/>
              <a:gd name="connsiteY53" fmla="*/ 1602386 h 2622980"/>
              <a:gd name="connsiteX54" fmla="*/ 7805643 w 9134892"/>
              <a:gd name="connsiteY54" fmla="*/ 1602386 h 2622980"/>
              <a:gd name="connsiteX55" fmla="*/ 7805643 w 9134892"/>
              <a:gd name="connsiteY55" fmla="*/ 896276 h 2622980"/>
              <a:gd name="connsiteX56" fmla="*/ 7669758 w 9134892"/>
              <a:gd name="connsiteY56" fmla="*/ 896276 h 2622980"/>
              <a:gd name="connsiteX57" fmla="*/ 7669758 w 9134892"/>
              <a:gd name="connsiteY57" fmla="*/ 896276 h 2622980"/>
              <a:gd name="connsiteX58" fmla="*/ 8374228 w 9134892"/>
              <a:gd name="connsiteY58" fmla="*/ 896276 h 2622980"/>
              <a:gd name="connsiteX59" fmla="*/ 8374228 w 9134892"/>
              <a:gd name="connsiteY59" fmla="*/ 1725065 h 2622980"/>
              <a:gd name="connsiteX60" fmla="*/ 8919589 w 9134892"/>
              <a:gd name="connsiteY60" fmla="*/ 1725065 h 2622980"/>
              <a:gd name="connsiteX61" fmla="*/ 8919589 w 9134892"/>
              <a:gd name="connsiteY61" fmla="*/ 1602386 h 2622980"/>
              <a:gd name="connsiteX62" fmla="*/ 8510204 w 9134892"/>
              <a:gd name="connsiteY62" fmla="*/ 1602386 h 2622980"/>
              <a:gd name="connsiteX63" fmla="*/ 8510204 w 9134892"/>
              <a:gd name="connsiteY63" fmla="*/ 896276 h 2622980"/>
              <a:gd name="connsiteX64" fmla="*/ 8374228 w 9134892"/>
              <a:gd name="connsiteY64" fmla="*/ 896276 h 2622980"/>
              <a:gd name="connsiteX65" fmla="*/ 8374228 w 9134892"/>
              <a:gd name="connsiteY65" fmla="*/ 896276 h 2622980"/>
              <a:gd name="connsiteX66" fmla="*/ 7011736 w 9134892"/>
              <a:gd name="connsiteY66" fmla="*/ 1018955 h 2622980"/>
              <a:gd name="connsiteX67" fmla="*/ 7445985 w 9134892"/>
              <a:gd name="connsiteY67" fmla="*/ 1018955 h 2622980"/>
              <a:gd name="connsiteX68" fmla="*/ 7445985 w 9134892"/>
              <a:gd name="connsiteY68" fmla="*/ 896276 h 2622980"/>
              <a:gd name="connsiteX69" fmla="*/ 6877399 w 9134892"/>
              <a:gd name="connsiteY69" fmla="*/ 896276 h 2622980"/>
              <a:gd name="connsiteX70" fmla="*/ 6877399 w 9134892"/>
              <a:gd name="connsiteY70" fmla="*/ 1725065 h 2622980"/>
              <a:gd name="connsiteX71" fmla="*/ 7454273 w 9134892"/>
              <a:gd name="connsiteY71" fmla="*/ 1725065 h 2622980"/>
              <a:gd name="connsiteX72" fmla="*/ 7454273 w 9134892"/>
              <a:gd name="connsiteY72" fmla="*/ 1602386 h 2622980"/>
              <a:gd name="connsiteX73" fmla="*/ 7011736 w 9134892"/>
              <a:gd name="connsiteY73" fmla="*/ 1602386 h 2622980"/>
              <a:gd name="connsiteX74" fmla="*/ 7011736 w 9134892"/>
              <a:gd name="connsiteY74" fmla="*/ 1018955 h 2622980"/>
              <a:gd name="connsiteX75" fmla="*/ 7011736 w 9134892"/>
              <a:gd name="connsiteY75" fmla="*/ 1018955 h 2622980"/>
              <a:gd name="connsiteX76" fmla="*/ 5803344 w 9134892"/>
              <a:gd name="connsiteY76" fmla="*/ 1144913 h 2622980"/>
              <a:gd name="connsiteX77" fmla="*/ 5731212 w 9134892"/>
              <a:gd name="connsiteY77" fmla="*/ 962579 h 2622980"/>
              <a:gd name="connsiteX78" fmla="*/ 5490043 w 9134892"/>
              <a:gd name="connsiteY78" fmla="*/ 896276 h 2622980"/>
              <a:gd name="connsiteX79" fmla="*/ 5151879 w 9134892"/>
              <a:gd name="connsiteY79" fmla="*/ 896276 h 2622980"/>
              <a:gd name="connsiteX80" fmla="*/ 5151879 w 9134892"/>
              <a:gd name="connsiteY80" fmla="*/ 1725065 h 2622980"/>
              <a:gd name="connsiteX81" fmla="*/ 5287764 w 9134892"/>
              <a:gd name="connsiteY81" fmla="*/ 1725065 h 2622980"/>
              <a:gd name="connsiteX82" fmla="*/ 5287764 w 9134892"/>
              <a:gd name="connsiteY82" fmla="*/ 1018955 h 2622980"/>
              <a:gd name="connsiteX83" fmla="*/ 5494962 w 9134892"/>
              <a:gd name="connsiteY83" fmla="*/ 1018955 h 2622980"/>
              <a:gd name="connsiteX84" fmla="*/ 5662358 w 9134892"/>
              <a:gd name="connsiteY84" fmla="*/ 1156570 h 2622980"/>
              <a:gd name="connsiteX85" fmla="*/ 5481664 w 9134892"/>
              <a:gd name="connsiteY85" fmla="*/ 1304113 h 2622980"/>
              <a:gd name="connsiteX86" fmla="*/ 5372282 w 9134892"/>
              <a:gd name="connsiteY86" fmla="*/ 1304113 h 2622980"/>
              <a:gd name="connsiteX87" fmla="*/ 5294413 w 9134892"/>
              <a:gd name="connsiteY87" fmla="*/ 1423422 h 2622980"/>
              <a:gd name="connsiteX88" fmla="*/ 5478386 w 9134892"/>
              <a:gd name="connsiteY88" fmla="*/ 1423422 h 2622980"/>
              <a:gd name="connsiteX89" fmla="*/ 5707168 w 9134892"/>
              <a:gd name="connsiteY89" fmla="*/ 1725156 h 2622980"/>
              <a:gd name="connsiteX90" fmla="*/ 5871286 w 9134892"/>
              <a:gd name="connsiteY90" fmla="*/ 1725156 h 2622980"/>
              <a:gd name="connsiteX91" fmla="*/ 5621010 w 9134892"/>
              <a:gd name="connsiteY91" fmla="*/ 1393640 h 2622980"/>
              <a:gd name="connsiteX92" fmla="*/ 5803344 w 9134892"/>
              <a:gd name="connsiteY92" fmla="*/ 1144913 h 2622980"/>
              <a:gd name="connsiteX93" fmla="*/ 5803344 w 9134892"/>
              <a:gd name="connsiteY93" fmla="*/ 1144913 h 2622980"/>
              <a:gd name="connsiteX94" fmla="*/ 5803344 w 9134892"/>
              <a:gd name="connsiteY94" fmla="*/ 1144913 h 2622980"/>
              <a:gd name="connsiteX95" fmla="*/ 7387970 w 9134892"/>
              <a:gd name="connsiteY95" fmla="*/ 1247646 h 2622980"/>
              <a:gd name="connsiteX96" fmla="*/ 7020024 w 9134892"/>
              <a:gd name="connsiteY96" fmla="*/ 1247646 h 2622980"/>
              <a:gd name="connsiteX97" fmla="*/ 7102903 w 9134892"/>
              <a:gd name="connsiteY97" fmla="*/ 1370325 h 2622980"/>
              <a:gd name="connsiteX98" fmla="*/ 7387970 w 9134892"/>
              <a:gd name="connsiteY98" fmla="*/ 1370325 h 2622980"/>
              <a:gd name="connsiteX99" fmla="*/ 7387970 w 9134892"/>
              <a:gd name="connsiteY99" fmla="*/ 1247646 h 2622980"/>
              <a:gd name="connsiteX100" fmla="*/ 7387970 w 9134892"/>
              <a:gd name="connsiteY100" fmla="*/ 1247646 h 2622980"/>
              <a:gd name="connsiteX101" fmla="*/ 1019137 w 9134892"/>
              <a:gd name="connsiteY101" fmla="*/ 1011669 h 2622980"/>
              <a:gd name="connsiteX102" fmla="*/ 1293275 w 9134892"/>
              <a:gd name="connsiteY102" fmla="*/ 1292455 h 2622980"/>
              <a:gd name="connsiteX103" fmla="*/ 1311399 w 9134892"/>
              <a:gd name="connsiteY103" fmla="*/ 1302382 h 2622980"/>
              <a:gd name="connsiteX104" fmla="*/ 1329523 w 9134892"/>
              <a:gd name="connsiteY104" fmla="*/ 1292455 h 2622980"/>
              <a:gd name="connsiteX105" fmla="*/ 1603752 w 9134892"/>
              <a:gd name="connsiteY105" fmla="*/ 1011669 h 2622980"/>
              <a:gd name="connsiteX106" fmla="*/ 1613679 w 9134892"/>
              <a:gd name="connsiteY106" fmla="*/ 993545 h 2622980"/>
              <a:gd name="connsiteX107" fmla="*/ 1598834 w 9134892"/>
              <a:gd name="connsiteY107" fmla="*/ 980339 h 2622980"/>
              <a:gd name="connsiteX108" fmla="*/ 1024055 w 9134892"/>
              <a:gd name="connsiteY108" fmla="*/ 980339 h 2622980"/>
              <a:gd name="connsiteX109" fmla="*/ 1009210 w 9134892"/>
              <a:gd name="connsiteY109" fmla="*/ 993545 h 2622980"/>
              <a:gd name="connsiteX110" fmla="*/ 1019137 w 9134892"/>
              <a:gd name="connsiteY110" fmla="*/ 1011669 h 2622980"/>
              <a:gd name="connsiteX111" fmla="*/ 1019137 w 9134892"/>
              <a:gd name="connsiteY111" fmla="*/ 1011669 h 2622980"/>
              <a:gd name="connsiteX112" fmla="*/ 2622980 w 9134892"/>
              <a:gd name="connsiteY112" fmla="*/ 14845 h 2622980"/>
              <a:gd name="connsiteX113" fmla="*/ 2609774 w 9134892"/>
              <a:gd name="connsiteY113" fmla="*/ 0 h 2622980"/>
              <a:gd name="connsiteX114" fmla="*/ 2593289 w 9134892"/>
              <a:gd name="connsiteY114" fmla="*/ 8197 h 2622980"/>
              <a:gd name="connsiteX115" fmla="*/ 2368697 w 9134892"/>
              <a:gd name="connsiteY115" fmla="*/ 236159 h 2622980"/>
              <a:gd name="connsiteX116" fmla="*/ 2368697 w 9134892"/>
              <a:gd name="connsiteY116" fmla="*/ 2385090 h 2622980"/>
              <a:gd name="connsiteX117" fmla="*/ 2368697 w 9134892"/>
              <a:gd name="connsiteY117" fmla="*/ 2385090 h 2622980"/>
              <a:gd name="connsiteX118" fmla="*/ 2593289 w 9134892"/>
              <a:gd name="connsiteY118" fmla="*/ 2614692 h 2622980"/>
              <a:gd name="connsiteX119" fmla="*/ 2609774 w 9134892"/>
              <a:gd name="connsiteY119" fmla="*/ 2622980 h 2622980"/>
              <a:gd name="connsiteX120" fmla="*/ 2622980 w 9134892"/>
              <a:gd name="connsiteY120" fmla="*/ 2608135 h 2622980"/>
              <a:gd name="connsiteX121" fmla="*/ 2622980 w 9134892"/>
              <a:gd name="connsiteY121" fmla="*/ 14845 h 2622980"/>
              <a:gd name="connsiteX122" fmla="*/ 0 w 9134892"/>
              <a:gd name="connsiteY122" fmla="*/ 2608135 h 2622980"/>
              <a:gd name="connsiteX123" fmla="*/ 13206 w 9134892"/>
              <a:gd name="connsiteY123" fmla="*/ 2622980 h 2622980"/>
              <a:gd name="connsiteX124" fmla="*/ 29691 w 9134892"/>
              <a:gd name="connsiteY124" fmla="*/ 2614692 h 2622980"/>
              <a:gd name="connsiteX125" fmla="*/ 254283 w 9134892"/>
              <a:gd name="connsiteY125" fmla="*/ 2385090 h 2622980"/>
              <a:gd name="connsiteX126" fmla="*/ 254283 w 9134892"/>
              <a:gd name="connsiteY126" fmla="*/ 2385090 h 2622980"/>
              <a:gd name="connsiteX127" fmla="*/ 254283 w 9134892"/>
              <a:gd name="connsiteY127" fmla="*/ 236159 h 2622980"/>
              <a:gd name="connsiteX128" fmla="*/ 29691 w 9134892"/>
              <a:gd name="connsiteY128" fmla="*/ 8197 h 2622980"/>
              <a:gd name="connsiteX129" fmla="*/ 13206 w 9134892"/>
              <a:gd name="connsiteY129" fmla="*/ 0 h 2622980"/>
              <a:gd name="connsiteX130" fmla="*/ 0 w 9134892"/>
              <a:gd name="connsiteY130" fmla="*/ 14845 h 2622980"/>
              <a:gd name="connsiteX131" fmla="*/ 0 w 9134892"/>
              <a:gd name="connsiteY131" fmla="*/ 2608135 h 2622980"/>
              <a:gd name="connsiteX132" fmla="*/ 584251 w 9134892"/>
              <a:gd name="connsiteY132" fmla="*/ 572138 h 2622980"/>
              <a:gd name="connsiteX133" fmla="*/ 2038638 w 9134892"/>
              <a:gd name="connsiteY133" fmla="*/ 572138 h 2622980"/>
              <a:gd name="connsiteX134" fmla="*/ 2243012 w 9134892"/>
              <a:gd name="connsiteY134" fmla="*/ 364303 h 2622980"/>
              <a:gd name="connsiteX135" fmla="*/ 2251300 w 9134892"/>
              <a:gd name="connsiteY135" fmla="*/ 347727 h 2622980"/>
              <a:gd name="connsiteX136" fmla="*/ 2236455 w 9134892"/>
              <a:gd name="connsiteY136" fmla="*/ 334521 h 2622980"/>
              <a:gd name="connsiteX137" fmla="*/ 386525 w 9134892"/>
              <a:gd name="connsiteY137" fmla="*/ 334521 h 2622980"/>
              <a:gd name="connsiteX138" fmla="*/ 371680 w 9134892"/>
              <a:gd name="connsiteY138" fmla="*/ 347727 h 2622980"/>
              <a:gd name="connsiteX139" fmla="*/ 379968 w 9134892"/>
              <a:gd name="connsiteY139" fmla="*/ 364303 h 2622980"/>
              <a:gd name="connsiteX140" fmla="*/ 584251 w 9134892"/>
              <a:gd name="connsiteY140" fmla="*/ 572138 h 2622980"/>
              <a:gd name="connsiteX141" fmla="*/ 379877 w 9134892"/>
              <a:gd name="connsiteY141" fmla="*/ 2258768 h 2622980"/>
              <a:gd name="connsiteX142" fmla="*/ 371589 w 9134892"/>
              <a:gd name="connsiteY142" fmla="*/ 2275344 h 2622980"/>
              <a:gd name="connsiteX143" fmla="*/ 386434 w 9134892"/>
              <a:gd name="connsiteY143" fmla="*/ 2288550 h 2622980"/>
              <a:gd name="connsiteX144" fmla="*/ 2236364 w 9134892"/>
              <a:gd name="connsiteY144" fmla="*/ 2288550 h 2622980"/>
              <a:gd name="connsiteX145" fmla="*/ 2251209 w 9134892"/>
              <a:gd name="connsiteY145" fmla="*/ 2275344 h 2622980"/>
              <a:gd name="connsiteX146" fmla="*/ 2242921 w 9134892"/>
              <a:gd name="connsiteY146" fmla="*/ 2258768 h 2622980"/>
              <a:gd name="connsiteX147" fmla="*/ 2038547 w 9134892"/>
              <a:gd name="connsiteY147" fmla="*/ 2050934 h 2622980"/>
              <a:gd name="connsiteX148" fmla="*/ 584251 w 9134892"/>
              <a:gd name="connsiteY148" fmla="*/ 2050934 h 2622980"/>
              <a:gd name="connsiteX149" fmla="*/ 379877 w 9134892"/>
              <a:gd name="connsiteY149" fmla="*/ 2258768 h 2622980"/>
              <a:gd name="connsiteX150" fmla="*/ 1929257 w 9134892"/>
              <a:gd name="connsiteY150" fmla="*/ 1940186 h 2622980"/>
              <a:gd name="connsiteX151" fmla="*/ 1945741 w 9134892"/>
              <a:gd name="connsiteY151" fmla="*/ 1948382 h 2622980"/>
              <a:gd name="connsiteX152" fmla="*/ 1958947 w 9134892"/>
              <a:gd name="connsiteY152" fmla="*/ 1933537 h 2622980"/>
              <a:gd name="connsiteX153" fmla="*/ 1958947 w 9134892"/>
              <a:gd name="connsiteY153" fmla="*/ 1933537 h 2622980"/>
              <a:gd name="connsiteX154" fmla="*/ 1958947 w 9134892"/>
              <a:gd name="connsiteY154" fmla="*/ 689443 h 2622980"/>
              <a:gd name="connsiteX155" fmla="*/ 1945741 w 9134892"/>
              <a:gd name="connsiteY155" fmla="*/ 674598 h 2622980"/>
              <a:gd name="connsiteX156" fmla="*/ 1929257 w 9134892"/>
              <a:gd name="connsiteY156" fmla="*/ 682886 h 2622980"/>
              <a:gd name="connsiteX157" fmla="*/ 1716139 w 9134892"/>
              <a:gd name="connsiteY157" fmla="*/ 899464 h 2622980"/>
              <a:gd name="connsiteX158" fmla="*/ 1716139 w 9134892"/>
              <a:gd name="connsiteY158" fmla="*/ 1723699 h 2622980"/>
              <a:gd name="connsiteX159" fmla="*/ 1929257 w 9134892"/>
              <a:gd name="connsiteY159" fmla="*/ 1940186 h 2622980"/>
              <a:gd name="connsiteX160" fmla="*/ 906841 w 9134892"/>
              <a:gd name="connsiteY160" fmla="*/ 1723608 h 2622980"/>
              <a:gd name="connsiteX161" fmla="*/ 906841 w 9134892"/>
              <a:gd name="connsiteY161" fmla="*/ 899373 h 2622980"/>
              <a:gd name="connsiteX162" fmla="*/ 693724 w 9134892"/>
              <a:gd name="connsiteY162" fmla="*/ 682795 h 2622980"/>
              <a:gd name="connsiteX163" fmla="*/ 677239 w 9134892"/>
              <a:gd name="connsiteY163" fmla="*/ 674507 h 2622980"/>
              <a:gd name="connsiteX164" fmla="*/ 664033 w 9134892"/>
              <a:gd name="connsiteY164" fmla="*/ 689352 h 2622980"/>
              <a:gd name="connsiteX165" fmla="*/ 664033 w 9134892"/>
              <a:gd name="connsiteY165" fmla="*/ 1933537 h 2622980"/>
              <a:gd name="connsiteX166" fmla="*/ 664033 w 9134892"/>
              <a:gd name="connsiteY166" fmla="*/ 1933537 h 2622980"/>
              <a:gd name="connsiteX167" fmla="*/ 677239 w 9134892"/>
              <a:gd name="connsiteY167" fmla="*/ 1948382 h 2622980"/>
              <a:gd name="connsiteX168" fmla="*/ 693724 w 9134892"/>
              <a:gd name="connsiteY168" fmla="*/ 1940186 h 2622980"/>
              <a:gd name="connsiteX169" fmla="*/ 906841 w 9134892"/>
              <a:gd name="connsiteY169" fmla="*/ 1723608 h 2622980"/>
              <a:gd name="connsiteX170" fmla="*/ 8914034 w 9134892"/>
              <a:gd name="connsiteY170" fmla="*/ 896185 h 2622980"/>
              <a:gd name="connsiteX171" fmla="*/ 8914034 w 9134892"/>
              <a:gd name="connsiteY171" fmla="*/ 911486 h 2622980"/>
              <a:gd name="connsiteX172" fmla="*/ 8951921 w 9134892"/>
              <a:gd name="connsiteY172" fmla="*/ 911486 h 2622980"/>
              <a:gd name="connsiteX173" fmla="*/ 8951921 w 9134892"/>
              <a:gd name="connsiteY173" fmla="*/ 1001104 h 2622980"/>
              <a:gd name="connsiteX174" fmla="*/ 8968862 w 9134892"/>
              <a:gd name="connsiteY174" fmla="*/ 1001104 h 2622980"/>
              <a:gd name="connsiteX175" fmla="*/ 8968862 w 9134892"/>
              <a:gd name="connsiteY175" fmla="*/ 911486 h 2622980"/>
              <a:gd name="connsiteX176" fmla="*/ 9006749 w 9134892"/>
              <a:gd name="connsiteY176" fmla="*/ 911486 h 2622980"/>
              <a:gd name="connsiteX177" fmla="*/ 9006749 w 9134892"/>
              <a:gd name="connsiteY177" fmla="*/ 896185 h 2622980"/>
              <a:gd name="connsiteX178" fmla="*/ 8914034 w 9134892"/>
              <a:gd name="connsiteY178" fmla="*/ 896185 h 2622980"/>
              <a:gd name="connsiteX179" fmla="*/ 9123690 w 9134892"/>
              <a:gd name="connsiteY179" fmla="*/ 896185 h 2622980"/>
              <a:gd name="connsiteX180" fmla="*/ 9084892 w 9134892"/>
              <a:gd name="connsiteY180" fmla="*/ 958298 h 2622980"/>
              <a:gd name="connsiteX181" fmla="*/ 9046458 w 9134892"/>
              <a:gd name="connsiteY181" fmla="*/ 896185 h 2622980"/>
              <a:gd name="connsiteX182" fmla="*/ 9029245 w 9134892"/>
              <a:gd name="connsiteY182" fmla="*/ 896185 h 2622980"/>
              <a:gd name="connsiteX183" fmla="*/ 9029245 w 9134892"/>
              <a:gd name="connsiteY183" fmla="*/ 1001195 h 2622980"/>
              <a:gd name="connsiteX184" fmla="*/ 9046458 w 9134892"/>
              <a:gd name="connsiteY184" fmla="*/ 1001195 h 2622980"/>
              <a:gd name="connsiteX185" fmla="*/ 9046458 w 9134892"/>
              <a:gd name="connsiteY185" fmla="*/ 933617 h 2622980"/>
              <a:gd name="connsiteX186" fmla="*/ 9046367 w 9134892"/>
              <a:gd name="connsiteY186" fmla="*/ 929883 h 2622980"/>
              <a:gd name="connsiteX187" fmla="*/ 9046094 w 9134892"/>
              <a:gd name="connsiteY187" fmla="*/ 925876 h 2622980"/>
              <a:gd name="connsiteX188" fmla="*/ 9049646 w 9134892"/>
              <a:gd name="connsiteY188" fmla="*/ 932797 h 2622980"/>
              <a:gd name="connsiteX189" fmla="*/ 9077606 w 9134892"/>
              <a:gd name="connsiteY189" fmla="*/ 977698 h 2622980"/>
              <a:gd name="connsiteX190" fmla="*/ 9091449 w 9134892"/>
              <a:gd name="connsiteY190" fmla="*/ 977698 h 2622980"/>
              <a:gd name="connsiteX191" fmla="*/ 9119137 w 9134892"/>
              <a:gd name="connsiteY191" fmla="*/ 932797 h 2622980"/>
              <a:gd name="connsiteX192" fmla="*/ 9121322 w 9134892"/>
              <a:gd name="connsiteY192" fmla="*/ 929428 h 2622980"/>
              <a:gd name="connsiteX193" fmla="*/ 9123508 w 9134892"/>
              <a:gd name="connsiteY193" fmla="*/ 925876 h 2622980"/>
              <a:gd name="connsiteX194" fmla="*/ 9123234 w 9134892"/>
              <a:gd name="connsiteY194" fmla="*/ 929883 h 2622980"/>
              <a:gd name="connsiteX195" fmla="*/ 9123144 w 9134892"/>
              <a:gd name="connsiteY195" fmla="*/ 933617 h 2622980"/>
              <a:gd name="connsiteX196" fmla="*/ 9123144 w 9134892"/>
              <a:gd name="connsiteY196" fmla="*/ 1001195 h 2622980"/>
              <a:gd name="connsiteX197" fmla="*/ 9140175 w 9134892"/>
              <a:gd name="connsiteY197" fmla="*/ 1001195 h 2622980"/>
              <a:gd name="connsiteX198" fmla="*/ 9140175 w 9134892"/>
              <a:gd name="connsiteY198" fmla="*/ 896185 h 2622980"/>
              <a:gd name="connsiteX199" fmla="*/ 9123690 w 9134892"/>
              <a:gd name="connsiteY199" fmla="*/ 896185 h 2622980"/>
              <a:gd name="connsiteX200" fmla="*/ 9123690 w 9134892"/>
              <a:gd name="connsiteY200" fmla="*/ 896185 h 2622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</a:cxnLst>
            <a:rect l="l" t="t" r="r" b="b"/>
            <a:pathLst>
              <a:path w="9134892" h="2622980">
                <a:moveTo>
                  <a:pt x="3878914" y="896276"/>
                </a:moveTo>
                <a:lnTo>
                  <a:pt x="3572262" y="1386901"/>
                </a:lnTo>
                <a:lnTo>
                  <a:pt x="3268889" y="896276"/>
                </a:lnTo>
                <a:lnTo>
                  <a:pt x="3133004" y="896276"/>
                </a:lnTo>
                <a:lnTo>
                  <a:pt x="3133004" y="1725065"/>
                </a:lnTo>
                <a:lnTo>
                  <a:pt x="3268889" y="1725065"/>
                </a:lnTo>
                <a:lnTo>
                  <a:pt x="3268889" y="1191361"/>
                </a:lnTo>
                <a:cubicBezTo>
                  <a:pt x="3268889" y="1181434"/>
                  <a:pt x="3268616" y="1171416"/>
                  <a:pt x="3268069" y="1161488"/>
                </a:cubicBezTo>
                <a:cubicBezTo>
                  <a:pt x="3267523" y="1151561"/>
                  <a:pt x="3266703" y="1141087"/>
                  <a:pt x="3265610" y="1129976"/>
                </a:cubicBezTo>
                <a:cubicBezTo>
                  <a:pt x="3272259" y="1147645"/>
                  <a:pt x="3281640" y="1165951"/>
                  <a:pt x="3293753" y="1184713"/>
                </a:cubicBezTo>
                <a:lnTo>
                  <a:pt x="3514247" y="1539453"/>
                </a:lnTo>
                <a:lnTo>
                  <a:pt x="3623629" y="1539453"/>
                </a:lnTo>
                <a:lnTo>
                  <a:pt x="3842393" y="1184713"/>
                </a:lnTo>
                <a:cubicBezTo>
                  <a:pt x="3847857" y="1175878"/>
                  <a:pt x="3853686" y="1167044"/>
                  <a:pt x="3859788" y="1158210"/>
                </a:cubicBezTo>
                <a:cubicBezTo>
                  <a:pt x="3865890" y="1149375"/>
                  <a:pt x="3871628" y="1139995"/>
                  <a:pt x="3877184" y="1130067"/>
                </a:cubicBezTo>
                <a:cubicBezTo>
                  <a:pt x="3876091" y="1141179"/>
                  <a:pt x="3875271" y="1151652"/>
                  <a:pt x="3874725" y="1161579"/>
                </a:cubicBezTo>
                <a:cubicBezTo>
                  <a:pt x="3874178" y="1171507"/>
                  <a:pt x="3873905" y="1181434"/>
                  <a:pt x="3873905" y="1191452"/>
                </a:cubicBezTo>
                <a:lnTo>
                  <a:pt x="3873905" y="1725156"/>
                </a:lnTo>
                <a:lnTo>
                  <a:pt x="4008150" y="1725156"/>
                </a:lnTo>
                <a:lnTo>
                  <a:pt x="4008150" y="896367"/>
                </a:lnTo>
                <a:lnTo>
                  <a:pt x="3878914" y="896367"/>
                </a:lnTo>
                <a:lnTo>
                  <a:pt x="3878914" y="896276"/>
                </a:lnTo>
                <a:close/>
                <a:moveTo>
                  <a:pt x="4296587" y="1725065"/>
                </a:moveTo>
                <a:lnTo>
                  <a:pt x="4563439" y="1073600"/>
                </a:lnTo>
                <a:cubicBezTo>
                  <a:pt x="4565625" y="1066952"/>
                  <a:pt x="4568175" y="1060030"/>
                  <a:pt x="4570907" y="1052835"/>
                </a:cubicBezTo>
                <a:cubicBezTo>
                  <a:pt x="4573640" y="1045640"/>
                  <a:pt x="4576099" y="1037079"/>
                  <a:pt x="4578376" y="1027152"/>
                </a:cubicBezTo>
                <a:cubicBezTo>
                  <a:pt x="4580561" y="1037079"/>
                  <a:pt x="4583111" y="1045640"/>
                  <a:pt x="4585844" y="1052835"/>
                </a:cubicBezTo>
                <a:cubicBezTo>
                  <a:pt x="4588576" y="1060030"/>
                  <a:pt x="4591035" y="1066952"/>
                  <a:pt x="4593312" y="1073600"/>
                </a:cubicBezTo>
                <a:lnTo>
                  <a:pt x="4739215" y="1428340"/>
                </a:lnTo>
                <a:lnTo>
                  <a:pt x="4425915" y="1428340"/>
                </a:lnTo>
                <a:lnTo>
                  <a:pt x="4507154" y="1549380"/>
                </a:lnTo>
                <a:lnTo>
                  <a:pt x="4787303" y="1549380"/>
                </a:lnTo>
                <a:lnTo>
                  <a:pt x="4860255" y="1725065"/>
                </a:lnTo>
                <a:lnTo>
                  <a:pt x="5002788" y="1725065"/>
                </a:lnTo>
                <a:lnTo>
                  <a:pt x="4653058" y="896276"/>
                </a:lnTo>
                <a:lnTo>
                  <a:pt x="4507246" y="896276"/>
                </a:lnTo>
                <a:lnTo>
                  <a:pt x="4157515" y="1725065"/>
                </a:lnTo>
                <a:lnTo>
                  <a:pt x="4296587" y="1725065"/>
                </a:lnTo>
                <a:lnTo>
                  <a:pt x="4296587" y="1725065"/>
                </a:lnTo>
                <a:close/>
                <a:moveTo>
                  <a:pt x="6385135" y="1725065"/>
                </a:moveTo>
                <a:lnTo>
                  <a:pt x="6721660" y="896276"/>
                </a:lnTo>
                <a:lnTo>
                  <a:pt x="6575757" y="896276"/>
                </a:lnTo>
                <a:lnTo>
                  <a:pt x="6338686" y="1521146"/>
                </a:lnTo>
                <a:cubicBezTo>
                  <a:pt x="6330945" y="1542185"/>
                  <a:pt x="6323204" y="1566502"/>
                  <a:pt x="6315462" y="1594098"/>
                </a:cubicBezTo>
                <a:cubicBezTo>
                  <a:pt x="6307721" y="1566502"/>
                  <a:pt x="6299979" y="1542185"/>
                  <a:pt x="6292238" y="1521146"/>
                </a:cubicBezTo>
                <a:lnTo>
                  <a:pt x="6055168" y="896276"/>
                </a:lnTo>
                <a:lnTo>
                  <a:pt x="5902707" y="896276"/>
                </a:lnTo>
                <a:lnTo>
                  <a:pt x="6239232" y="1725065"/>
                </a:lnTo>
                <a:lnTo>
                  <a:pt x="6385135" y="1725065"/>
                </a:lnTo>
                <a:lnTo>
                  <a:pt x="6385135" y="1725065"/>
                </a:lnTo>
                <a:close/>
                <a:moveTo>
                  <a:pt x="7669758" y="896276"/>
                </a:moveTo>
                <a:lnTo>
                  <a:pt x="7669758" y="1725065"/>
                </a:lnTo>
                <a:lnTo>
                  <a:pt x="8210110" y="1725065"/>
                </a:lnTo>
                <a:lnTo>
                  <a:pt x="8210110" y="1602386"/>
                </a:lnTo>
                <a:lnTo>
                  <a:pt x="7805643" y="1602386"/>
                </a:lnTo>
                <a:lnTo>
                  <a:pt x="7805643" y="896276"/>
                </a:lnTo>
                <a:lnTo>
                  <a:pt x="7669758" y="896276"/>
                </a:lnTo>
                <a:lnTo>
                  <a:pt x="7669758" y="896276"/>
                </a:lnTo>
                <a:close/>
                <a:moveTo>
                  <a:pt x="8374228" y="896276"/>
                </a:moveTo>
                <a:lnTo>
                  <a:pt x="8374228" y="1725065"/>
                </a:lnTo>
                <a:lnTo>
                  <a:pt x="8919589" y="1725065"/>
                </a:lnTo>
                <a:lnTo>
                  <a:pt x="8919589" y="1602386"/>
                </a:lnTo>
                <a:lnTo>
                  <a:pt x="8510204" y="1602386"/>
                </a:lnTo>
                <a:lnTo>
                  <a:pt x="8510204" y="896276"/>
                </a:lnTo>
                <a:lnTo>
                  <a:pt x="8374228" y="896276"/>
                </a:lnTo>
                <a:lnTo>
                  <a:pt x="8374228" y="896276"/>
                </a:lnTo>
                <a:close/>
                <a:moveTo>
                  <a:pt x="7011736" y="1018955"/>
                </a:moveTo>
                <a:lnTo>
                  <a:pt x="7445985" y="1018955"/>
                </a:lnTo>
                <a:lnTo>
                  <a:pt x="7445985" y="896276"/>
                </a:lnTo>
                <a:lnTo>
                  <a:pt x="6877399" y="896276"/>
                </a:lnTo>
                <a:lnTo>
                  <a:pt x="6877399" y="1725065"/>
                </a:lnTo>
                <a:lnTo>
                  <a:pt x="7454273" y="1725065"/>
                </a:lnTo>
                <a:lnTo>
                  <a:pt x="7454273" y="1602386"/>
                </a:lnTo>
                <a:lnTo>
                  <a:pt x="7011736" y="1602386"/>
                </a:lnTo>
                <a:lnTo>
                  <a:pt x="7011736" y="1018955"/>
                </a:lnTo>
                <a:lnTo>
                  <a:pt x="7011736" y="1018955"/>
                </a:lnTo>
                <a:close/>
                <a:moveTo>
                  <a:pt x="5803344" y="1144913"/>
                </a:moveTo>
                <a:cubicBezTo>
                  <a:pt x="5803344" y="1067589"/>
                  <a:pt x="5779300" y="1006842"/>
                  <a:pt x="5731212" y="962579"/>
                </a:cubicBezTo>
                <a:cubicBezTo>
                  <a:pt x="5683124" y="918407"/>
                  <a:pt x="5602795" y="896276"/>
                  <a:pt x="5490043" y="896276"/>
                </a:cubicBezTo>
                <a:lnTo>
                  <a:pt x="5151879" y="896276"/>
                </a:lnTo>
                <a:lnTo>
                  <a:pt x="5151879" y="1725065"/>
                </a:lnTo>
                <a:lnTo>
                  <a:pt x="5287764" y="1725065"/>
                </a:lnTo>
                <a:lnTo>
                  <a:pt x="5287764" y="1018955"/>
                </a:lnTo>
                <a:lnTo>
                  <a:pt x="5494962" y="1018955"/>
                </a:lnTo>
                <a:cubicBezTo>
                  <a:pt x="5606529" y="1018955"/>
                  <a:pt x="5662358" y="1064857"/>
                  <a:pt x="5662358" y="1156570"/>
                </a:cubicBezTo>
                <a:cubicBezTo>
                  <a:pt x="5662358" y="1254932"/>
                  <a:pt x="5602066" y="1304113"/>
                  <a:pt x="5481664" y="1304113"/>
                </a:cubicBezTo>
                <a:lnTo>
                  <a:pt x="5372282" y="1304113"/>
                </a:lnTo>
                <a:lnTo>
                  <a:pt x="5294413" y="1423422"/>
                </a:lnTo>
                <a:lnTo>
                  <a:pt x="5478386" y="1423422"/>
                </a:lnTo>
                <a:lnTo>
                  <a:pt x="5707168" y="1725156"/>
                </a:lnTo>
                <a:lnTo>
                  <a:pt x="5871286" y="1725156"/>
                </a:lnTo>
                <a:lnTo>
                  <a:pt x="5621010" y="1393640"/>
                </a:lnTo>
                <a:cubicBezTo>
                  <a:pt x="5742596" y="1349378"/>
                  <a:pt x="5803344" y="1266499"/>
                  <a:pt x="5803344" y="1144913"/>
                </a:cubicBezTo>
                <a:lnTo>
                  <a:pt x="5803344" y="1144913"/>
                </a:lnTo>
                <a:lnTo>
                  <a:pt x="5803344" y="1144913"/>
                </a:lnTo>
                <a:close/>
                <a:moveTo>
                  <a:pt x="7387970" y="1247646"/>
                </a:moveTo>
                <a:lnTo>
                  <a:pt x="7020024" y="1247646"/>
                </a:lnTo>
                <a:lnTo>
                  <a:pt x="7102903" y="1370325"/>
                </a:lnTo>
                <a:lnTo>
                  <a:pt x="7387970" y="1370325"/>
                </a:lnTo>
                <a:lnTo>
                  <a:pt x="7387970" y="1247646"/>
                </a:lnTo>
                <a:lnTo>
                  <a:pt x="7387970" y="1247646"/>
                </a:lnTo>
                <a:close/>
                <a:moveTo>
                  <a:pt x="1019137" y="1011669"/>
                </a:moveTo>
                <a:lnTo>
                  <a:pt x="1293275" y="1292455"/>
                </a:lnTo>
                <a:cubicBezTo>
                  <a:pt x="1299923" y="1299104"/>
                  <a:pt x="1305934" y="1302382"/>
                  <a:pt x="1311399" y="1302382"/>
                </a:cubicBezTo>
                <a:cubicBezTo>
                  <a:pt x="1316955" y="1302382"/>
                  <a:pt x="1322966" y="1299104"/>
                  <a:pt x="1329523" y="1292455"/>
                </a:cubicBezTo>
                <a:lnTo>
                  <a:pt x="1603752" y="1011669"/>
                </a:lnTo>
                <a:cubicBezTo>
                  <a:pt x="1610401" y="1005020"/>
                  <a:pt x="1613679" y="999009"/>
                  <a:pt x="1613679" y="993545"/>
                </a:cubicBezTo>
                <a:cubicBezTo>
                  <a:pt x="1613679" y="984801"/>
                  <a:pt x="1608761" y="980339"/>
                  <a:pt x="1598834" y="980339"/>
                </a:cubicBezTo>
                <a:lnTo>
                  <a:pt x="1024055" y="980339"/>
                </a:lnTo>
                <a:cubicBezTo>
                  <a:pt x="1014128" y="980339"/>
                  <a:pt x="1009210" y="984801"/>
                  <a:pt x="1009210" y="993545"/>
                </a:cubicBezTo>
                <a:cubicBezTo>
                  <a:pt x="1009210" y="999100"/>
                  <a:pt x="1012489" y="1005111"/>
                  <a:pt x="1019137" y="1011669"/>
                </a:cubicBezTo>
                <a:lnTo>
                  <a:pt x="1019137" y="1011669"/>
                </a:lnTo>
                <a:close/>
                <a:moveTo>
                  <a:pt x="2622980" y="14845"/>
                </a:moveTo>
                <a:cubicBezTo>
                  <a:pt x="2622980" y="4918"/>
                  <a:pt x="2618608" y="0"/>
                  <a:pt x="2609774" y="0"/>
                </a:cubicBezTo>
                <a:cubicBezTo>
                  <a:pt x="2604310" y="0"/>
                  <a:pt x="2598754" y="2732"/>
                  <a:pt x="2593289" y="8197"/>
                </a:cubicBezTo>
                <a:lnTo>
                  <a:pt x="2368697" y="236159"/>
                </a:lnTo>
                <a:lnTo>
                  <a:pt x="2368697" y="2385090"/>
                </a:lnTo>
                <a:lnTo>
                  <a:pt x="2368697" y="2385090"/>
                </a:lnTo>
                <a:lnTo>
                  <a:pt x="2593289" y="2614692"/>
                </a:lnTo>
                <a:cubicBezTo>
                  <a:pt x="2598845" y="2620157"/>
                  <a:pt x="2604310" y="2622980"/>
                  <a:pt x="2609774" y="2622980"/>
                </a:cubicBezTo>
                <a:cubicBezTo>
                  <a:pt x="2618608" y="2622980"/>
                  <a:pt x="2622980" y="2617971"/>
                  <a:pt x="2622980" y="2608135"/>
                </a:cubicBezTo>
                <a:lnTo>
                  <a:pt x="2622980" y="14845"/>
                </a:lnTo>
                <a:close/>
                <a:moveTo>
                  <a:pt x="0" y="2608135"/>
                </a:moveTo>
                <a:cubicBezTo>
                  <a:pt x="0" y="2618062"/>
                  <a:pt x="4372" y="2622980"/>
                  <a:pt x="13206" y="2622980"/>
                </a:cubicBezTo>
                <a:cubicBezTo>
                  <a:pt x="18671" y="2622980"/>
                  <a:pt x="24226" y="2620248"/>
                  <a:pt x="29691" y="2614692"/>
                </a:cubicBezTo>
                <a:lnTo>
                  <a:pt x="254283" y="2385090"/>
                </a:lnTo>
                <a:lnTo>
                  <a:pt x="254283" y="2385090"/>
                </a:lnTo>
                <a:lnTo>
                  <a:pt x="254283" y="236159"/>
                </a:lnTo>
                <a:lnTo>
                  <a:pt x="29691" y="8197"/>
                </a:lnTo>
                <a:cubicBezTo>
                  <a:pt x="24226" y="2732"/>
                  <a:pt x="18671" y="0"/>
                  <a:pt x="13206" y="0"/>
                </a:cubicBezTo>
                <a:cubicBezTo>
                  <a:pt x="4372" y="0"/>
                  <a:pt x="0" y="4918"/>
                  <a:pt x="0" y="14845"/>
                </a:cubicBezTo>
                <a:lnTo>
                  <a:pt x="0" y="2608135"/>
                </a:lnTo>
                <a:close/>
                <a:moveTo>
                  <a:pt x="584251" y="572138"/>
                </a:moveTo>
                <a:lnTo>
                  <a:pt x="2038638" y="572138"/>
                </a:lnTo>
                <a:lnTo>
                  <a:pt x="2243012" y="364303"/>
                </a:lnTo>
                <a:cubicBezTo>
                  <a:pt x="2248568" y="358838"/>
                  <a:pt x="2251300" y="353283"/>
                  <a:pt x="2251300" y="347727"/>
                </a:cubicBezTo>
                <a:cubicBezTo>
                  <a:pt x="2251300" y="338984"/>
                  <a:pt x="2246382" y="334521"/>
                  <a:pt x="2236455" y="334521"/>
                </a:cubicBezTo>
                <a:lnTo>
                  <a:pt x="386525" y="334521"/>
                </a:lnTo>
                <a:cubicBezTo>
                  <a:pt x="376598" y="334521"/>
                  <a:pt x="371680" y="338893"/>
                  <a:pt x="371680" y="347727"/>
                </a:cubicBezTo>
                <a:cubicBezTo>
                  <a:pt x="371680" y="353283"/>
                  <a:pt x="374412" y="358747"/>
                  <a:pt x="379968" y="364303"/>
                </a:cubicBezTo>
                <a:lnTo>
                  <a:pt x="584251" y="572138"/>
                </a:lnTo>
                <a:close/>
                <a:moveTo>
                  <a:pt x="379877" y="2258768"/>
                </a:moveTo>
                <a:cubicBezTo>
                  <a:pt x="374412" y="2264233"/>
                  <a:pt x="371589" y="2269789"/>
                  <a:pt x="371589" y="2275344"/>
                </a:cubicBezTo>
                <a:cubicBezTo>
                  <a:pt x="371589" y="2284087"/>
                  <a:pt x="376507" y="2288550"/>
                  <a:pt x="386434" y="2288550"/>
                </a:cubicBezTo>
                <a:lnTo>
                  <a:pt x="2236364" y="2288550"/>
                </a:lnTo>
                <a:cubicBezTo>
                  <a:pt x="2246291" y="2288550"/>
                  <a:pt x="2251209" y="2284179"/>
                  <a:pt x="2251209" y="2275344"/>
                </a:cubicBezTo>
                <a:cubicBezTo>
                  <a:pt x="2251209" y="2269789"/>
                  <a:pt x="2248477" y="2264324"/>
                  <a:pt x="2242921" y="2258768"/>
                </a:cubicBezTo>
                <a:lnTo>
                  <a:pt x="2038547" y="2050934"/>
                </a:lnTo>
                <a:lnTo>
                  <a:pt x="584251" y="2050934"/>
                </a:lnTo>
                <a:lnTo>
                  <a:pt x="379877" y="2258768"/>
                </a:lnTo>
                <a:close/>
                <a:moveTo>
                  <a:pt x="1929257" y="1940186"/>
                </a:moveTo>
                <a:cubicBezTo>
                  <a:pt x="1934812" y="1945650"/>
                  <a:pt x="1940277" y="1948382"/>
                  <a:pt x="1945741" y="1948382"/>
                </a:cubicBezTo>
                <a:cubicBezTo>
                  <a:pt x="1954576" y="1948382"/>
                  <a:pt x="1958947" y="1943464"/>
                  <a:pt x="1958947" y="1933537"/>
                </a:cubicBezTo>
                <a:lnTo>
                  <a:pt x="1958947" y="1933537"/>
                </a:lnTo>
                <a:lnTo>
                  <a:pt x="1958947" y="689443"/>
                </a:lnTo>
                <a:cubicBezTo>
                  <a:pt x="1958947" y="679516"/>
                  <a:pt x="1954576" y="674598"/>
                  <a:pt x="1945741" y="674598"/>
                </a:cubicBezTo>
                <a:cubicBezTo>
                  <a:pt x="1940277" y="674598"/>
                  <a:pt x="1934721" y="677330"/>
                  <a:pt x="1929257" y="682886"/>
                </a:cubicBezTo>
                <a:lnTo>
                  <a:pt x="1716139" y="899464"/>
                </a:lnTo>
                <a:lnTo>
                  <a:pt x="1716139" y="1723699"/>
                </a:lnTo>
                <a:lnTo>
                  <a:pt x="1929257" y="1940186"/>
                </a:lnTo>
                <a:close/>
                <a:moveTo>
                  <a:pt x="906841" y="1723608"/>
                </a:moveTo>
                <a:lnTo>
                  <a:pt x="906841" y="899373"/>
                </a:lnTo>
                <a:lnTo>
                  <a:pt x="693724" y="682795"/>
                </a:lnTo>
                <a:cubicBezTo>
                  <a:pt x="688168" y="677330"/>
                  <a:pt x="682703" y="674507"/>
                  <a:pt x="677239" y="674507"/>
                </a:cubicBezTo>
                <a:cubicBezTo>
                  <a:pt x="668405" y="674507"/>
                  <a:pt x="664033" y="679516"/>
                  <a:pt x="664033" y="689352"/>
                </a:cubicBezTo>
                <a:lnTo>
                  <a:pt x="664033" y="1933537"/>
                </a:lnTo>
                <a:lnTo>
                  <a:pt x="664033" y="1933537"/>
                </a:lnTo>
                <a:cubicBezTo>
                  <a:pt x="664033" y="1943464"/>
                  <a:pt x="668405" y="1948382"/>
                  <a:pt x="677239" y="1948382"/>
                </a:cubicBezTo>
                <a:cubicBezTo>
                  <a:pt x="682703" y="1948382"/>
                  <a:pt x="688259" y="1945650"/>
                  <a:pt x="693724" y="1940186"/>
                </a:cubicBezTo>
                <a:lnTo>
                  <a:pt x="906841" y="1723608"/>
                </a:lnTo>
                <a:close/>
                <a:moveTo>
                  <a:pt x="8914034" y="896185"/>
                </a:moveTo>
                <a:lnTo>
                  <a:pt x="8914034" y="911486"/>
                </a:lnTo>
                <a:lnTo>
                  <a:pt x="8951921" y="911486"/>
                </a:lnTo>
                <a:lnTo>
                  <a:pt x="8951921" y="1001104"/>
                </a:lnTo>
                <a:lnTo>
                  <a:pt x="8968862" y="1001104"/>
                </a:lnTo>
                <a:lnTo>
                  <a:pt x="8968862" y="911486"/>
                </a:lnTo>
                <a:lnTo>
                  <a:pt x="9006749" y="911486"/>
                </a:lnTo>
                <a:lnTo>
                  <a:pt x="9006749" y="896185"/>
                </a:lnTo>
                <a:lnTo>
                  <a:pt x="8914034" y="896185"/>
                </a:lnTo>
                <a:close/>
                <a:moveTo>
                  <a:pt x="9123690" y="896185"/>
                </a:moveTo>
                <a:lnTo>
                  <a:pt x="9084892" y="958298"/>
                </a:lnTo>
                <a:lnTo>
                  <a:pt x="9046458" y="896185"/>
                </a:lnTo>
                <a:lnTo>
                  <a:pt x="9029245" y="896185"/>
                </a:lnTo>
                <a:lnTo>
                  <a:pt x="9029245" y="1001195"/>
                </a:lnTo>
                <a:lnTo>
                  <a:pt x="9046458" y="1001195"/>
                </a:lnTo>
                <a:lnTo>
                  <a:pt x="9046458" y="933617"/>
                </a:lnTo>
                <a:cubicBezTo>
                  <a:pt x="9046458" y="932342"/>
                  <a:pt x="9046458" y="931067"/>
                  <a:pt x="9046367" y="929883"/>
                </a:cubicBezTo>
                <a:cubicBezTo>
                  <a:pt x="9046276" y="928608"/>
                  <a:pt x="9046185" y="927333"/>
                  <a:pt x="9046094" y="925876"/>
                </a:cubicBezTo>
                <a:cubicBezTo>
                  <a:pt x="9046914" y="928152"/>
                  <a:pt x="9048097" y="930429"/>
                  <a:pt x="9049646" y="932797"/>
                </a:cubicBezTo>
                <a:lnTo>
                  <a:pt x="9077606" y="977698"/>
                </a:lnTo>
                <a:lnTo>
                  <a:pt x="9091449" y="977698"/>
                </a:lnTo>
                <a:lnTo>
                  <a:pt x="9119137" y="932797"/>
                </a:lnTo>
                <a:cubicBezTo>
                  <a:pt x="9119865" y="931704"/>
                  <a:pt x="9120593" y="930520"/>
                  <a:pt x="9121322" y="929428"/>
                </a:cubicBezTo>
                <a:cubicBezTo>
                  <a:pt x="9122051" y="928335"/>
                  <a:pt x="9122779" y="927151"/>
                  <a:pt x="9123508" y="925876"/>
                </a:cubicBezTo>
                <a:cubicBezTo>
                  <a:pt x="9123326" y="927242"/>
                  <a:pt x="9123234" y="928608"/>
                  <a:pt x="9123234" y="929883"/>
                </a:cubicBezTo>
                <a:cubicBezTo>
                  <a:pt x="9123144" y="931158"/>
                  <a:pt x="9123144" y="932433"/>
                  <a:pt x="9123144" y="933617"/>
                </a:cubicBezTo>
                <a:lnTo>
                  <a:pt x="9123144" y="1001195"/>
                </a:lnTo>
                <a:lnTo>
                  <a:pt x="9140175" y="1001195"/>
                </a:lnTo>
                <a:lnTo>
                  <a:pt x="9140175" y="896185"/>
                </a:lnTo>
                <a:lnTo>
                  <a:pt x="9123690" y="896185"/>
                </a:lnTo>
                <a:lnTo>
                  <a:pt x="9123690" y="896185"/>
                </a:lnTo>
                <a:close/>
              </a:path>
            </a:pathLst>
          </a:custGeom>
          <a:solidFill>
            <a:schemeClr val="tx1"/>
          </a:solidFill>
          <a:ln w="9108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90697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raphic 10">
            <a:extLst>
              <a:ext uri="{FF2B5EF4-FFF2-40B4-BE49-F238E27FC236}">
                <a16:creationId xmlns:a16="http://schemas.microsoft.com/office/drawing/2014/main" id="{2F872576-133A-574C-B9A2-A8F6F3055BAC}"/>
              </a:ext>
            </a:extLst>
          </p:cNvPr>
          <p:cNvSpPr>
            <a:spLocks noChangeAspect="1"/>
          </p:cNvSpPr>
          <p:nvPr/>
        </p:nvSpPr>
        <p:spPr>
          <a:xfrm>
            <a:off x="7627005" y="0"/>
            <a:ext cx="4564996" cy="4267200"/>
          </a:xfrm>
          <a:custGeom>
            <a:avLst/>
            <a:gdLst>
              <a:gd name="connsiteX0" fmla="*/ 691842 w 2972749"/>
              <a:gd name="connsiteY0" fmla="*/ 914400 h 2778823"/>
              <a:gd name="connsiteX1" fmla="*/ 1136283 w 2972749"/>
              <a:gd name="connsiteY1" fmla="*/ 468630 h 2778823"/>
              <a:gd name="connsiteX2" fmla="*/ 1136283 w 2972749"/>
              <a:gd name="connsiteY2" fmla="*/ 930402 h 2778823"/>
              <a:gd name="connsiteX3" fmla="*/ 1605694 w 2972749"/>
              <a:gd name="connsiteY3" fmla="*/ 459486 h 2778823"/>
              <a:gd name="connsiteX4" fmla="*/ 2056117 w 2972749"/>
              <a:gd name="connsiteY4" fmla="*/ 459486 h 2778823"/>
              <a:gd name="connsiteX5" fmla="*/ 2056117 w 2972749"/>
              <a:gd name="connsiteY5" fmla="*/ 931450 h 2778823"/>
              <a:gd name="connsiteX6" fmla="*/ 2526573 w 2972749"/>
              <a:gd name="connsiteY6" fmla="*/ 459486 h 2778823"/>
              <a:gd name="connsiteX7" fmla="*/ 2966836 w 2972749"/>
              <a:gd name="connsiteY7" fmla="*/ 459486 h 2778823"/>
              <a:gd name="connsiteX8" fmla="*/ 2516603 w 2972749"/>
              <a:gd name="connsiteY8" fmla="*/ 911162 h 2778823"/>
              <a:gd name="connsiteX9" fmla="*/ 2516603 w 2972749"/>
              <a:gd name="connsiteY9" fmla="*/ 1135666 h 2778823"/>
              <a:gd name="connsiteX10" fmla="*/ 2300127 w 2972749"/>
              <a:gd name="connsiteY10" fmla="*/ 1352550 h 2778823"/>
              <a:gd name="connsiteX11" fmla="*/ 2300127 w 2972749"/>
              <a:gd name="connsiteY11" fmla="*/ 1121759 h 2778823"/>
              <a:gd name="connsiteX12" fmla="*/ 2045673 w 2972749"/>
              <a:gd name="connsiteY12" fmla="*/ 1377125 h 2778823"/>
              <a:gd name="connsiteX13" fmla="*/ 2512521 w 2972749"/>
              <a:gd name="connsiteY13" fmla="*/ 1377125 h 2778823"/>
              <a:gd name="connsiteX14" fmla="*/ 2056117 w 2972749"/>
              <a:gd name="connsiteY14" fmla="*/ 1834896 h 2778823"/>
              <a:gd name="connsiteX15" fmla="*/ 2056117 w 2972749"/>
              <a:gd name="connsiteY15" fmla="*/ 2316956 h 2778823"/>
              <a:gd name="connsiteX16" fmla="*/ 2526573 w 2972749"/>
              <a:gd name="connsiteY16" fmla="*/ 1844993 h 2778823"/>
              <a:gd name="connsiteX17" fmla="*/ 2966836 w 2972749"/>
              <a:gd name="connsiteY17" fmla="*/ 1844993 h 2778823"/>
              <a:gd name="connsiteX18" fmla="*/ 2516603 w 2972749"/>
              <a:gd name="connsiteY18" fmla="*/ 2296763 h 2778823"/>
              <a:gd name="connsiteX19" fmla="*/ 2516603 w 2972749"/>
              <a:gd name="connsiteY19" fmla="*/ 2778824 h 2778823"/>
              <a:gd name="connsiteX20" fmla="*/ 2637469 w 2972749"/>
              <a:gd name="connsiteY20" fmla="*/ 2657475 h 2778823"/>
              <a:gd name="connsiteX21" fmla="*/ 2871890 w 2972749"/>
              <a:gd name="connsiteY21" fmla="*/ 2657475 h 2778823"/>
              <a:gd name="connsiteX22" fmla="*/ 2871890 w 2972749"/>
              <a:gd name="connsiteY22" fmla="*/ 2422303 h 2778823"/>
              <a:gd name="connsiteX23" fmla="*/ 2972343 w 2972749"/>
              <a:gd name="connsiteY23" fmla="*/ 2321528 h 2778823"/>
              <a:gd name="connsiteX24" fmla="*/ 2972343 w 2972749"/>
              <a:gd name="connsiteY24" fmla="*/ 2301335 h 2778823"/>
              <a:gd name="connsiteX25" fmla="*/ 2530750 w 2972749"/>
              <a:gd name="connsiteY25" fmla="*/ 2744343 h 2778823"/>
              <a:gd name="connsiteX26" fmla="*/ 2530750 w 2972749"/>
              <a:gd name="connsiteY26" fmla="*/ 2302669 h 2778823"/>
              <a:gd name="connsiteX27" fmla="*/ 2972343 w 2972749"/>
              <a:gd name="connsiteY27" fmla="*/ 1859661 h 2778823"/>
              <a:gd name="connsiteX28" fmla="*/ 2972343 w 2972749"/>
              <a:gd name="connsiteY28" fmla="*/ 1831086 h 2778823"/>
              <a:gd name="connsiteX29" fmla="*/ 2540814 w 2972749"/>
              <a:gd name="connsiteY29" fmla="*/ 1831086 h 2778823"/>
              <a:gd name="connsiteX30" fmla="*/ 2972343 w 2972749"/>
              <a:gd name="connsiteY30" fmla="*/ 1397794 h 2778823"/>
              <a:gd name="connsiteX31" fmla="*/ 2972343 w 2972749"/>
              <a:gd name="connsiteY31" fmla="*/ 1377601 h 2778823"/>
              <a:gd name="connsiteX32" fmla="*/ 2070359 w 2972749"/>
              <a:gd name="connsiteY32" fmla="*/ 2282476 h 2778823"/>
              <a:gd name="connsiteX33" fmla="*/ 2070359 w 2972749"/>
              <a:gd name="connsiteY33" fmla="*/ 1840802 h 2778823"/>
              <a:gd name="connsiteX34" fmla="*/ 2516603 w 2972749"/>
              <a:gd name="connsiteY34" fmla="*/ 1393127 h 2778823"/>
              <a:gd name="connsiteX35" fmla="*/ 2516603 w 2972749"/>
              <a:gd name="connsiteY35" fmla="*/ 1393127 h 2778823"/>
              <a:gd name="connsiteX36" fmla="*/ 2972343 w 2972749"/>
              <a:gd name="connsiteY36" fmla="*/ 935927 h 2778823"/>
              <a:gd name="connsiteX37" fmla="*/ 2972343 w 2972749"/>
              <a:gd name="connsiteY37" fmla="*/ 445199 h 2778823"/>
              <a:gd name="connsiteX38" fmla="*/ 2540814 w 2972749"/>
              <a:gd name="connsiteY38" fmla="*/ 445199 h 2778823"/>
              <a:gd name="connsiteX39" fmla="*/ 2972343 w 2972749"/>
              <a:gd name="connsiteY39" fmla="*/ 12287 h 2778823"/>
              <a:gd name="connsiteX40" fmla="*/ 2972343 w 2972749"/>
              <a:gd name="connsiteY40" fmla="*/ 0 h 2778823"/>
              <a:gd name="connsiteX41" fmla="*/ 2964462 w 2972749"/>
              <a:gd name="connsiteY41" fmla="*/ 0 h 2778823"/>
              <a:gd name="connsiteX42" fmla="*/ 2070359 w 2972749"/>
              <a:gd name="connsiteY42" fmla="*/ 896874 h 2778823"/>
              <a:gd name="connsiteX43" fmla="*/ 2070359 w 2972749"/>
              <a:gd name="connsiteY43" fmla="*/ 455295 h 2778823"/>
              <a:gd name="connsiteX44" fmla="*/ 2524199 w 2972749"/>
              <a:gd name="connsiteY44" fmla="*/ 0 h 2778823"/>
              <a:gd name="connsiteX45" fmla="*/ 2504071 w 2972749"/>
              <a:gd name="connsiteY45" fmla="*/ 0 h 2778823"/>
              <a:gd name="connsiteX46" fmla="*/ 2070359 w 2972749"/>
              <a:gd name="connsiteY46" fmla="*/ 435102 h 2778823"/>
              <a:gd name="connsiteX47" fmla="*/ 2070359 w 2972749"/>
              <a:gd name="connsiteY47" fmla="*/ 0 h 2778823"/>
              <a:gd name="connsiteX48" fmla="*/ 1583192 w 2972749"/>
              <a:gd name="connsiteY48" fmla="*/ 0 h 2778823"/>
              <a:gd name="connsiteX49" fmla="*/ 1136283 w 2972749"/>
              <a:gd name="connsiteY49" fmla="*/ 448342 h 2778823"/>
              <a:gd name="connsiteX50" fmla="*/ 1136283 w 2972749"/>
              <a:gd name="connsiteY50" fmla="*/ 448342 h 2778823"/>
              <a:gd name="connsiteX51" fmla="*/ 698773 w 2972749"/>
              <a:gd name="connsiteY51" fmla="*/ 887349 h 2778823"/>
              <a:gd name="connsiteX52" fmla="*/ 698773 w 2972749"/>
              <a:gd name="connsiteY52" fmla="*/ 445770 h 2778823"/>
              <a:gd name="connsiteX53" fmla="*/ 926643 w 2972749"/>
              <a:gd name="connsiteY53" fmla="*/ 217170 h 2778823"/>
              <a:gd name="connsiteX54" fmla="*/ 1143119 w 2972749"/>
              <a:gd name="connsiteY54" fmla="*/ 0 h 2778823"/>
              <a:gd name="connsiteX55" fmla="*/ 1122896 w 2972749"/>
              <a:gd name="connsiteY55" fmla="*/ 0 h 2778823"/>
              <a:gd name="connsiteX56" fmla="*/ 698773 w 2972749"/>
              <a:gd name="connsiteY56" fmla="*/ 425482 h 2778823"/>
              <a:gd name="connsiteX57" fmla="*/ 698773 w 2972749"/>
              <a:gd name="connsiteY57" fmla="*/ 0 h 2778823"/>
              <a:gd name="connsiteX58" fmla="*/ 684152 w 2972749"/>
              <a:gd name="connsiteY58" fmla="*/ 0 h 2778823"/>
              <a:gd name="connsiteX59" fmla="*/ 684152 w 2972749"/>
              <a:gd name="connsiteY59" fmla="*/ 439769 h 2778823"/>
              <a:gd name="connsiteX60" fmla="*/ 440236 w 2972749"/>
              <a:gd name="connsiteY60" fmla="*/ 684943 h 2778823"/>
              <a:gd name="connsiteX61" fmla="*/ 238381 w 2972749"/>
              <a:gd name="connsiteY61" fmla="*/ 684943 h 2778823"/>
              <a:gd name="connsiteX62" fmla="*/ 238381 w 2972749"/>
              <a:gd name="connsiteY62" fmla="*/ 445770 h 2778823"/>
              <a:gd name="connsiteX63" fmla="*/ 682727 w 2972749"/>
              <a:gd name="connsiteY63" fmla="*/ 0 h 2778823"/>
              <a:gd name="connsiteX64" fmla="*/ 662599 w 2972749"/>
              <a:gd name="connsiteY64" fmla="*/ 0 h 2778823"/>
              <a:gd name="connsiteX65" fmla="*/ 224140 w 2972749"/>
              <a:gd name="connsiteY65" fmla="*/ 439769 h 2778823"/>
              <a:gd name="connsiteX66" fmla="*/ 224140 w 2972749"/>
              <a:gd name="connsiteY66" fmla="*/ 689134 h 2778823"/>
              <a:gd name="connsiteX67" fmla="*/ -407 w 2972749"/>
              <a:gd name="connsiteY67" fmla="*/ 914400 h 2778823"/>
              <a:gd name="connsiteX68" fmla="*/ 691842 w 2972749"/>
              <a:gd name="connsiteY68" fmla="*/ 914400 h 2778823"/>
              <a:gd name="connsiteX69" fmla="*/ 224140 w 2972749"/>
              <a:gd name="connsiteY69" fmla="*/ 900113 h 2778823"/>
              <a:gd name="connsiteX70" fmla="*/ 34248 w 2972749"/>
              <a:gd name="connsiteY70" fmla="*/ 900113 h 2778823"/>
              <a:gd name="connsiteX71" fmla="*/ 224140 w 2972749"/>
              <a:gd name="connsiteY71" fmla="*/ 709613 h 2778823"/>
              <a:gd name="connsiteX72" fmla="*/ 684152 w 2972749"/>
              <a:gd name="connsiteY72" fmla="*/ 460058 h 2778823"/>
              <a:gd name="connsiteX73" fmla="*/ 684152 w 2972749"/>
              <a:gd name="connsiteY73" fmla="*/ 897446 h 2778823"/>
              <a:gd name="connsiteX74" fmla="*/ 248446 w 2972749"/>
              <a:gd name="connsiteY74" fmla="*/ 897446 h 2778823"/>
              <a:gd name="connsiteX75" fmla="*/ 684152 w 2972749"/>
              <a:gd name="connsiteY75" fmla="*/ 460058 h 2778823"/>
              <a:gd name="connsiteX76" fmla="*/ 1596295 w 2972749"/>
              <a:gd name="connsiteY76" fmla="*/ 448342 h 2778823"/>
              <a:gd name="connsiteX77" fmla="*/ 1150050 w 2972749"/>
              <a:gd name="connsiteY77" fmla="*/ 896017 h 2778823"/>
              <a:gd name="connsiteX78" fmla="*/ 1150050 w 2972749"/>
              <a:gd name="connsiteY78" fmla="*/ 454438 h 2778823"/>
              <a:gd name="connsiteX79" fmla="*/ 1596295 w 2972749"/>
              <a:gd name="connsiteY79" fmla="*/ 6763 h 2778823"/>
              <a:gd name="connsiteX80" fmla="*/ 2055737 w 2972749"/>
              <a:gd name="connsiteY80" fmla="*/ 445199 h 2778823"/>
              <a:gd name="connsiteX81" fmla="*/ 1620126 w 2972749"/>
              <a:gd name="connsiteY81" fmla="*/ 445199 h 2778823"/>
              <a:gd name="connsiteX82" fmla="*/ 2056117 w 2972749"/>
              <a:gd name="connsiteY82" fmla="*/ 7715 h 2778823"/>
              <a:gd name="connsiteX83" fmla="*/ 2516603 w 2972749"/>
              <a:gd name="connsiteY83" fmla="*/ 1362837 h 2778823"/>
              <a:gd name="connsiteX84" fmla="*/ 2310192 w 2972749"/>
              <a:gd name="connsiteY84" fmla="*/ 1362837 h 2778823"/>
              <a:gd name="connsiteX85" fmla="*/ 2516603 w 2972749"/>
              <a:gd name="connsiteY85" fmla="*/ 1156240 h 2778823"/>
              <a:gd name="connsiteX86" fmla="*/ 1620031 w 2972749"/>
              <a:gd name="connsiteY86" fmla="*/ 964978 h 2778823"/>
              <a:gd name="connsiteX87" fmla="*/ 1620031 w 2972749"/>
              <a:gd name="connsiteY87" fmla="*/ 665988 h 2778823"/>
              <a:gd name="connsiteX88" fmla="*/ 1321902 w 2972749"/>
              <a:gd name="connsiteY88" fmla="*/ 964978 h 2778823"/>
              <a:gd name="connsiteX89" fmla="*/ 1605789 w 2972749"/>
              <a:gd name="connsiteY89" fmla="*/ 950690 h 2778823"/>
              <a:gd name="connsiteX90" fmla="*/ 1355797 w 2972749"/>
              <a:gd name="connsiteY90" fmla="*/ 950690 h 2778823"/>
              <a:gd name="connsiteX91" fmla="*/ 1605125 w 2972749"/>
              <a:gd name="connsiteY91" fmla="*/ 700469 h 2778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2972749" h="2778823">
                <a:moveTo>
                  <a:pt x="691842" y="914400"/>
                </a:moveTo>
                <a:lnTo>
                  <a:pt x="1136283" y="468630"/>
                </a:lnTo>
                <a:lnTo>
                  <a:pt x="1136283" y="930402"/>
                </a:lnTo>
                <a:lnTo>
                  <a:pt x="1605694" y="459486"/>
                </a:lnTo>
                <a:lnTo>
                  <a:pt x="2056117" y="459486"/>
                </a:lnTo>
                <a:lnTo>
                  <a:pt x="2056117" y="931450"/>
                </a:lnTo>
                <a:lnTo>
                  <a:pt x="2526573" y="459486"/>
                </a:lnTo>
                <a:lnTo>
                  <a:pt x="2966836" y="459486"/>
                </a:lnTo>
                <a:lnTo>
                  <a:pt x="2516603" y="911162"/>
                </a:lnTo>
                <a:lnTo>
                  <a:pt x="2516603" y="1135666"/>
                </a:lnTo>
                <a:lnTo>
                  <a:pt x="2300127" y="1352550"/>
                </a:lnTo>
                <a:lnTo>
                  <a:pt x="2300127" y="1121759"/>
                </a:lnTo>
                <a:lnTo>
                  <a:pt x="2045673" y="1377125"/>
                </a:lnTo>
                <a:lnTo>
                  <a:pt x="2512521" y="1377125"/>
                </a:lnTo>
                <a:lnTo>
                  <a:pt x="2056117" y="1834896"/>
                </a:lnTo>
                <a:lnTo>
                  <a:pt x="2056117" y="2316956"/>
                </a:lnTo>
                <a:lnTo>
                  <a:pt x="2526573" y="1844993"/>
                </a:lnTo>
                <a:lnTo>
                  <a:pt x="2966836" y="1844993"/>
                </a:lnTo>
                <a:lnTo>
                  <a:pt x="2516603" y="2296763"/>
                </a:lnTo>
                <a:lnTo>
                  <a:pt x="2516603" y="2778824"/>
                </a:lnTo>
                <a:lnTo>
                  <a:pt x="2637469" y="2657475"/>
                </a:lnTo>
                <a:lnTo>
                  <a:pt x="2871890" y="2657475"/>
                </a:lnTo>
                <a:lnTo>
                  <a:pt x="2871890" y="2422303"/>
                </a:lnTo>
                <a:lnTo>
                  <a:pt x="2972343" y="2321528"/>
                </a:lnTo>
                <a:lnTo>
                  <a:pt x="2972343" y="2301335"/>
                </a:lnTo>
                <a:lnTo>
                  <a:pt x="2530750" y="2744343"/>
                </a:lnTo>
                <a:lnTo>
                  <a:pt x="2530750" y="2302669"/>
                </a:lnTo>
                <a:lnTo>
                  <a:pt x="2972343" y="1859661"/>
                </a:lnTo>
                <a:lnTo>
                  <a:pt x="2972343" y="1831086"/>
                </a:lnTo>
                <a:lnTo>
                  <a:pt x="2540814" y="1831086"/>
                </a:lnTo>
                <a:lnTo>
                  <a:pt x="2972343" y="1397794"/>
                </a:lnTo>
                <a:lnTo>
                  <a:pt x="2972343" y="1377601"/>
                </a:lnTo>
                <a:lnTo>
                  <a:pt x="2070359" y="2282476"/>
                </a:lnTo>
                <a:lnTo>
                  <a:pt x="2070359" y="1840802"/>
                </a:lnTo>
                <a:lnTo>
                  <a:pt x="2516603" y="1393127"/>
                </a:lnTo>
                <a:lnTo>
                  <a:pt x="2516603" y="1393127"/>
                </a:lnTo>
                <a:lnTo>
                  <a:pt x="2972343" y="935927"/>
                </a:lnTo>
                <a:lnTo>
                  <a:pt x="2972343" y="445199"/>
                </a:lnTo>
                <a:lnTo>
                  <a:pt x="2540814" y="445199"/>
                </a:lnTo>
                <a:lnTo>
                  <a:pt x="2972343" y="12287"/>
                </a:lnTo>
                <a:lnTo>
                  <a:pt x="2972343" y="0"/>
                </a:lnTo>
                <a:lnTo>
                  <a:pt x="2964462" y="0"/>
                </a:lnTo>
                <a:lnTo>
                  <a:pt x="2070359" y="896874"/>
                </a:lnTo>
                <a:lnTo>
                  <a:pt x="2070359" y="455295"/>
                </a:lnTo>
                <a:lnTo>
                  <a:pt x="2524199" y="0"/>
                </a:lnTo>
                <a:lnTo>
                  <a:pt x="2504071" y="0"/>
                </a:lnTo>
                <a:lnTo>
                  <a:pt x="2070359" y="435102"/>
                </a:lnTo>
                <a:lnTo>
                  <a:pt x="2070359" y="0"/>
                </a:lnTo>
                <a:lnTo>
                  <a:pt x="1583192" y="0"/>
                </a:lnTo>
                <a:lnTo>
                  <a:pt x="1136283" y="448342"/>
                </a:lnTo>
                <a:lnTo>
                  <a:pt x="1136283" y="448342"/>
                </a:lnTo>
                <a:lnTo>
                  <a:pt x="698773" y="887349"/>
                </a:lnTo>
                <a:lnTo>
                  <a:pt x="698773" y="445770"/>
                </a:lnTo>
                <a:lnTo>
                  <a:pt x="926643" y="217170"/>
                </a:lnTo>
                <a:lnTo>
                  <a:pt x="1143119" y="0"/>
                </a:lnTo>
                <a:lnTo>
                  <a:pt x="1122896" y="0"/>
                </a:lnTo>
                <a:lnTo>
                  <a:pt x="698773" y="425482"/>
                </a:lnTo>
                <a:lnTo>
                  <a:pt x="698773" y="0"/>
                </a:lnTo>
                <a:lnTo>
                  <a:pt x="684152" y="0"/>
                </a:lnTo>
                <a:lnTo>
                  <a:pt x="684152" y="439769"/>
                </a:lnTo>
                <a:lnTo>
                  <a:pt x="440236" y="684943"/>
                </a:lnTo>
                <a:lnTo>
                  <a:pt x="238381" y="684943"/>
                </a:lnTo>
                <a:lnTo>
                  <a:pt x="238381" y="445770"/>
                </a:lnTo>
                <a:lnTo>
                  <a:pt x="682727" y="0"/>
                </a:lnTo>
                <a:lnTo>
                  <a:pt x="662599" y="0"/>
                </a:lnTo>
                <a:lnTo>
                  <a:pt x="224140" y="439769"/>
                </a:lnTo>
                <a:lnTo>
                  <a:pt x="224140" y="689134"/>
                </a:lnTo>
                <a:lnTo>
                  <a:pt x="-407" y="914400"/>
                </a:lnTo>
                <a:lnTo>
                  <a:pt x="691842" y="914400"/>
                </a:lnTo>
                <a:close/>
                <a:moveTo>
                  <a:pt x="224140" y="900113"/>
                </a:moveTo>
                <a:lnTo>
                  <a:pt x="34248" y="900113"/>
                </a:lnTo>
                <a:lnTo>
                  <a:pt x="224140" y="709613"/>
                </a:lnTo>
                <a:close/>
                <a:moveTo>
                  <a:pt x="684152" y="460058"/>
                </a:moveTo>
                <a:lnTo>
                  <a:pt x="684152" y="897446"/>
                </a:lnTo>
                <a:lnTo>
                  <a:pt x="248446" y="897446"/>
                </a:lnTo>
                <a:lnTo>
                  <a:pt x="684152" y="460058"/>
                </a:lnTo>
                <a:close/>
                <a:moveTo>
                  <a:pt x="1596295" y="448342"/>
                </a:moveTo>
                <a:lnTo>
                  <a:pt x="1150050" y="896017"/>
                </a:lnTo>
                <a:lnTo>
                  <a:pt x="1150050" y="454438"/>
                </a:lnTo>
                <a:lnTo>
                  <a:pt x="1596295" y="6763"/>
                </a:lnTo>
                <a:close/>
                <a:moveTo>
                  <a:pt x="2055737" y="445199"/>
                </a:moveTo>
                <a:lnTo>
                  <a:pt x="1620126" y="445199"/>
                </a:lnTo>
                <a:lnTo>
                  <a:pt x="2056117" y="7715"/>
                </a:lnTo>
                <a:close/>
                <a:moveTo>
                  <a:pt x="2516603" y="1362837"/>
                </a:moveTo>
                <a:lnTo>
                  <a:pt x="2310192" y="1362837"/>
                </a:lnTo>
                <a:lnTo>
                  <a:pt x="2516603" y="1156240"/>
                </a:lnTo>
                <a:close/>
                <a:moveTo>
                  <a:pt x="1620031" y="964978"/>
                </a:moveTo>
                <a:lnTo>
                  <a:pt x="1620031" y="665988"/>
                </a:lnTo>
                <a:lnTo>
                  <a:pt x="1321902" y="964978"/>
                </a:lnTo>
                <a:close/>
                <a:moveTo>
                  <a:pt x="1605789" y="950690"/>
                </a:moveTo>
                <a:lnTo>
                  <a:pt x="1355797" y="950690"/>
                </a:lnTo>
                <a:lnTo>
                  <a:pt x="1605125" y="700469"/>
                </a:lnTo>
                <a:close/>
              </a:path>
            </a:pathLst>
          </a:custGeom>
          <a:solidFill>
            <a:schemeClr val="accent2"/>
          </a:solidFill>
          <a:ln w="949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215" y="1840523"/>
            <a:ext cx="9997440" cy="2380579"/>
          </a:xfrm>
        </p:spPr>
        <p:txBody>
          <a:bodyPr anchor="b"/>
          <a:lstStyle>
            <a:lvl1pPr>
              <a:defRPr sz="5333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721" y="4238336"/>
            <a:ext cx="9997440" cy="1500187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933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12205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raphic 10">
            <a:extLst>
              <a:ext uri="{FF2B5EF4-FFF2-40B4-BE49-F238E27FC236}">
                <a16:creationId xmlns:a16="http://schemas.microsoft.com/office/drawing/2014/main" id="{2F872576-133A-574C-B9A2-A8F6F3055BAC}"/>
              </a:ext>
            </a:extLst>
          </p:cNvPr>
          <p:cNvSpPr>
            <a:spLocks noChangeAspect="1"/>
          </p:cNvSpPr>
          <p:nvPr/>
        </p:nvSpPr>
        <p:spPr>
          <a:xfrm>
            <a:off x="7627005" y="0"/>
            <a:ext cx="4564996" cy="4267200"/>
          </a:xfrm>
          <a:custGeom>
            <a:avLst/>
            <a:gdLst>
              <a:gd name="connsiteX0" fmla="*/ 691842 w 2972749"/>
              <a:gd name="connsiteY0" fmla="*/ 914400 h 2778823"/>
              <a:gd name="connsiteX1" fmla="*/ 1136283 w 2972749"/>
              <a:gd name="connsiteY1" fmla="*/ 468630 h 2778823"/>
              <a:gd name="connsiteX2" fmla="*/ 1136283 w 2972749"/>
              <a:gd name="connsiteY2" fmla="*/ 930402 h 2778823"/>
              <a:gd name="connsiteX3" fmla="*/ 1605694 w 2972749"/>
              <a:gd name="connsiteY3" fmla="*/ 459486 h 2778823"/>
              <a:gd name="connsiteX4" fmla="*/ 2056117 w 2972749"/>
              <a:gd name="connsiteY4" fmla="*/ 459486 h 2778823"/>
              <a:gd name="connsiteX5" fmla="*/ 2056117 w 2972749"/>
              <a:gd name="connsiteY5" fmla="*/ 931450 h 2778823"/>
              <a:gd name="connsiteX6" fmla="*/ 2526573 w 2972749"/>
              <a:gd name="connsiteY6" fmla="*/ 459486 h 2778823"/>
              <a:gd name="connsiteX7" fmla="*/ 2966836 w 2972749"/>
              <a:gd name="connsiteY7" fmla="*/ 459486 h 2778823"/>
              <a:gd name="connsiteX8" fmla="*/ 2516603 w 2972749"/>
              <a:gd name="connsiteY8" fmla="*/ 911162 h 2778823"/>
              <a:gd name="connsiteX9" fmla="*/ 2516603 w 2972749"/>
              <a:gd name="connsiteY9" fmla="*/ 1135666 h 2778823"/>
              <a:gd name="connsiteX10" fmla="*/ 2300127 w 2972749"/>
              <a:gd name="connsiteY10" fmla="*/ 1352550 h 2778823"/>
              <a:gd name="connsiteX11" fmla="*/ 2300127 w 2972749"/>
              <a:gd name="connsiteY11" fmla="*/ 1121759 h 2778823"/>
              <a:gd name="connsiteX12" fmla="*/ 2045673 w 2972749"/>
              <a:gd name="connsiteY12" fmla="*/ 1377125 h 2778823"/>
              <a:gd name="connsiteX13" fmla="*/ 2512521 w 2972749"/>
              <a:gd name="connsiteY13" fmla="*/ 1377125 h 2778823"/>
              <a:gd name="connsiteX14" fmla="*/ 2056117 w 2972749"/>
              <a:gd name="connsiteY14" fmla="*/ 1834896 h 2778823"/>
              <a:gd name="connsiteX15" fmla="*/ 2056117 w 2972749"/>
              <a:gd name="connsiteY15" fmla="*/ 2316956 h 2778823"/>
              <a:gd name="connsiteX16" fmla="*/ 2526573 w 2972749"/>
              <a:gd name="connsiteY16" fmla="*/ 1844993 h 2778823"/>
              <a:gd name="connsiteX17" fmla="*/ 2966836 w 2972749"/>
              <a:gd name="connsiteY17" fmla="*/ 1844993 h 2778823"/>
              <a:gd name="connsiteX18" fmla="*/ 2516603 w 2972749"/>
              <a:gd name="connsiteY18" fmla="*/ 2296763 h 2778823"/>
              <a:gd name="connsiteX19" fmla="*/ 2516603 w 2972749"/>
              <a:gd name="connsiteY19" fmla="*/ 2778824 h 2778823"/>
              <a:gd name="connsiteX20" fmla="*/ 2637469 w 2972749"/>
              <a:gd name="connsiteY20" fmla="*/ 2657475 h 2778823"/>
              <a:gd name="connsiteX21" fmla="*/ 2871890 w 2972749"/>
              <a:gd name="connsiteY21" fmla="*/ 2657475 h 2778823"/>
              <a:gd name="connsiteX22" fmla="*/ 2871890 w 2972749"/>
              <a:gd name="connsiteY22" fmla="*/ 2422303 h 2778823"/>
              <a:gd name="connsiteX23" fmla="*/ 2972343 w 2972749"/>
              <a:gd name="connsiteY23" fmla="*/ 2321528 h 2778823"/>
              <a:gd name="connsiteX24" fmla="*/ 2972343 w 2972749"/>
              <a:gd name="connsiteY24" fmla="*/ 2301335 h 2778823"/>
              <a:gd name="connsiteX25" fmla="*/ 2530750 w 2972749"/>
              <a:gd name="connsiteY25" fmla="*/ 2744343 h 2778823"/>
              <a:gd name="connsiteX26" fmla="*/ 2530750 w 2972749"/>
              <a:gd name="connsiteY26" fmla="*/ 2302669 h 2778823"/>
              <a:gd name="connsiteX27" fmla="*/ 2972343 w 2972749"/>
              <a:gd name="connsiteY27" fmla="*/ 1859661 h 2778823"/>
              <a:gd name="connsiteX28" fmla="*/ 2972343 w 2972749"/>
              <a:gd name="connsiteY28" fmla="*/ 1831086 h 2778823"/>
              <a:gd name="connsiteX29" fmla="*/ 2540814 w 2972749"/>
              <a:gd name="connsiteY29" fmla="*/ 1831086 h 2778823"/>
              <a:gd name="connsiteX30" fmla="*/ 2972343 w 2972749"/>
              <a:gd name="connsiteY30" fmla="*/ 1397794 h 2778823"/>
              <a:gd name="connsiteX31" fmla="*/ 2972343 w 2972749"/>
              <a:gd name="connsiteY31" fmla="*/ 1377601 h 2778823"/>
              <a:gd name="connsiteX32" fmla="*/ 2070359 w 2972749"/>
              <a:gd name="connsiteY32" fmla="*/ 2282476 h 2778823"/>
              <a:gd name="connsiteX33" fmla="*/ 2070359 w 2972749"/>
              <a:gd name="connsiteY33" fmla="*/ 1840802 h 2778823"/>
              <a:gd name="connsiteX34" fmla="*/ 2516603 w 2972749"/>
              <a:gd name="connsiteY34" fmla="*/ 1393127 h 2778823"/>
              <a:gd name="connsiteX35" fmla="*/ 2516603 w 2972749"/>
              <a:gd name="connsiteY35" fmla="*/ 1393127 h 2778823"/>
              <a:gd name="connsiteX36" fmla="*/ 2972343 w 2972749"/>
              <a:gd name="connsiteY36" fmla="*/ 935927 h 2778823"/>
              <a:gd name="connsiteX37" fmla="*/ 2972343 w 2972749"/>
              <a:gd name="connsiteY37" fmla="*/ 445199 h 2778823"/>
              <a:gd name="connsiteX38" fmla="*/ 2540814 w 2972749"/>
              <a:gd name="connsiteY38" fmla="*/ 445199 h 2778823"/>
              <a:gd name="connsiteX39" fmla="*/ 2972343 w 2972749"/>
              <a:gd name="connsiteY39" fmla="*/ 12287 h 2778823"/>
              <a:gd name="connsiteX40" fmla="*/ 2972343 w 2972749"/>
              <a:gd name="connsiteY40" fmla="*/ 0 h 2778823"/>
              <a:gd name="connsiteX41" fmla="*/ 2964462 w 2972749"/>
              <a:gd name="connsiteY41" fmla="*/ 0 h 2778823"/>
              <a:gd name="connsiteX42" fmla="*/ 2070359 w 2972749"/>
              <a:gd name="connsiteY42" fmla="*/ 896874 h 2778823"/>
              <a:gd name="connsiteX43" fmla="*/ 2070359 w 2972749"/>
              <a:gd name="connsiteY43" fmla="*/ 455295 h 2778823"/>
              <a:gd name="connsiteX44" fmla="*/ 2524199 w 2972749"/>
              <a:gd name="connsiteY44" fmla="*/ 0 h 2778823"/>
              <a:gd name="connsiteX45" fmla="*/ 2504071 w 2972749"/>
              <a:gd name="connsiteY45" fmla="*/ 0 h 2778823"/>
              <a:gd name="connsiteX46" fmla="*/ 2070359 w 2972749"/>
              <a:gd name="connsiteY46" fmla="*/ 435102 h 2778823"/>
              <a:gd name="connsiteX47" fmla="*/ 2070359 w 2972749"/>
              <a:gd name="connsiteY47" fmla="*/ 0 h 2778823"/>
              <a:gd name="connsiteX48" fmla="*/ 1583192 w 2972749"/>
              <a:gd name="connsiteY48" fmla="*/ 0 h 2778823"/>
              <a:gd name="connsiteX49" fmla="*/ 1136283 w 2972749"/>
              <a:gd name="connsiteY49" fmla="*/ 448342 h 2778823"/>
              <a:gd name="connsiteX50" fmla="*/ 1136283 w 2972749"/>
              <a:gd name="connsiteY50" fmla="*/ 448342 h 2778823"/>
              <a:gd name="connsiteX51" fmla="*/ 698773 w 2972749"/>
              <a:gd name="connsiteY51" fmla="*/ 887349 h 2778823"/>
              <a:gd name="connsiteX52" fmla="*/ 698773 w 2972749"/>
              <a:gd name="connsiteY52" fmla="*/ 445770 h 2778823"/>
              <a:gd name="connsiteX53" fmla="*/ 926643 w 2972749"/>
              <a:gd name="connsiteY53" fmla="*/ 217170 h 2778823"/>
              <a:gd name="connsiteX54" fmla="*/ 1143119 w 2972749"/>
              <a:gd name="connsiteY54" fmla="*/ 0 h 2778823"/>
              <a:gd name="connsiteX55" fmla="*/ 1122896 w 2972749"/>
              <a:gd name="connsiteY55" fmla="*/ 0 h 2778823"/>
              <a:gd name="connsiteX56" fmla="*/ 698773 w 2972749"/>
              <a:gd name="connsiteY56" fmla="*/ 425482 h 2778823"/>
              <a:gd name="connsiteX57" fmla="*/ 698773 w 2972749"/>
              <a:gd name="connsiteY57" fmla="*/ 0 h 2778823"/>
              <a:gd name="connsiteX58" fmla="*/ 684152 w 2972749"/>
              <a:gd name="connsiteY58" fmla="*/ 0 h 2778823"/>
              <a:gd name="connsiteX59" fmla="*/ 684152 w 2972749"/>
              <a:gd name="connsiteY59" fmla="*/ 439769 h 2778823"/>
              <a:gd name="connsiteX60" fmla="*/ 440236 w 2972749"/>
              <a:gd name="connsiteY60" fmla="*/ 684943 h 2778823"/>
              <a:gd name="connsiteX61" fmla="*/ 238381 w 2972749"/>
              <a:gd name="connsiteY61" fmla="*/ 684943 h 2778823"/>
              <a:gd name="connsiteX62" fmla="*/ 238381 w 2972749"/>
              <a:gd name="connsiteY62" fmla="*/ 445770 h 2778823"/>
              <a:gd name="connsiteX63" fmla="*/ 682727 w 2972749"/>
              <a:gd name="connsiteY63" fmla="*/ 0 h 2778823"/>
              <a:gd name="connsiteX64" fmla="*/ 662599 w 2972749"/>
              <a:gd name="connsiteY64" fmla="*/ 0 h 2778823"/>
              <a:gd name="connsiteX65" fmla="*/ 224140 w 2972749"/>
              <a:gd name="connsiteY65" fmla="*/ 439769 h 2778823"/>
              <a:gd name="connsiteX66" fmla="*/ 224140 w 2972749"/>
              <a:gd name="connsiteY66" fmla="*/ 689134 h 2778823"/>
              <a:gd name="connsiteX67" fmla="*/ -407 w 2972749"/>
              <a:gd name="connsiteY67" fmla="*/ 914400 h 2778823"/>
              <a:gd name="connsiteX68" fmla="*/ 691842 w 2972749"/>
              <a:gd name="connsiteY68" fmla="*/ 914400 h 2778823"/>
              <a:gd name="connsiteX69" fmla="*/ 224140 w 2972749"/>
              <a:gd name="connsiteY69" fmla="*/ 900113 h 2778823"/>
              <a:gd name="connsiteX70" fmla="*/ 34248 w 2972749"/>
              <a:gd name="connsiteY70" fmla="*/ 900113 h 2778823"/>
              <a:gd name="connsiteX71" fmla="*/ 224140 w 2972749"/>
              <a:gd name="connsiteY71" fmla="*/ 709613 h 2778823"/>
              <a:gd name="connsiteX72" fmla="*/ 684152 w 2972749"/>
              <a:gd name="connsiteY72" fmla="*/ 460058 h 2778823"/>
              <a:gd name="connsiteX73" fmla="*/ 684152 w 2972749"/>
              <a:gd name="connsiteY73" fmla="*/ 897446 h 2778823"/>
              <a:gd name="connsiteX74" fmla="*/ 248446 w 2972749"/>
              <a:gd name="connsiteY74" fmla="*/ 897446 h 2778823"/>
              <a:gd name="connsiteX75" fmla="*/ 684152 w 2972749"/>
              <a:gd name="connsiteY75" fmla="*/ 460058 h 2778823"/>
              <a:gd name="connsiteX76" fmla="*/ 1596295 w 2972749"/>
              <a:gd name="connsiteY76" fmla="*/ 448342 h 2778823"/>
              <a:gd name="connsiteX77" fmla="*/ 1150050 w 2972749"/>
              <a:gd name="connsiteY77" fmla="*/ 896017 h 2778823"/>
              <a:gd name="connsiteX78" fmla="*/ 1150050 w 2972749"/>
              <a:gd name="connsiteY78" fmla="*/ 454438 h 2778823"/>
              <a:gd name="connsiteX79" fmla="*/ 1596295 w 2972749"/>
              <a:gd name="connsiteY79" fmla="*/ 6763 h 2778823"/>
              <a:gd name="connsiteX80" fmla="*/ 2055737 w 2972749"/>
              <a:gd name="connsiteY80" fmla="*/ 445199 h 2778823"/>
              <a:gd name="connsiteX81" fmla="*/ 1620126 w 2972749"/>
              <a:gd name="connsiteY81" fmla="*/ 445199 h 2778823"/>
              <a:gd name="connsiteX82" fmla="*/ 2056117 w 2972749"/>
              <a:gd name="connsiteY82" fmla="*/ 7715 h 2778823"/>
              <a:gd name="connsiteX83" fmla="*/ 2516603 w 2972749"/>
              <a:gd name="connsiteY83" fmla="*/ 1362837 h 2778823"/>
              <a:gd name="connsiteX84" fmla="*/ 2310192 w 2972749"/>
              <a:gd name="connsiteY84" fmla="*/ 1362837 h 2778823"/>
              <a:gd name="connsiteX85" fmla="*/ 2516603 w 2972749"/>
              <a:gd name="connsiteY85" fmla="*/ 1156240 h 2778823"/>
              <a:gd name="connsiteX86" fmla="*/ 1620031 w 2972749"/>
              <a:gd name="connsiteY86" fmla="*/ 964978 h 2778823"/>
              <a:gd name="connsiteX87" fmla="*/ 1620031 w 2972749"/>
              <a:gd name="connsiteY87" fmla="*/ 665988 h 2778823"/>
              <a:gd name="connsiteX88" fmla="*/ 1321902 w 2972749"/>
              <a:gd name="connsiteY88" fmla="*/ 964978 h 2778823"/>
              <a:gd name="connsiteX89" fmla="*/ 1605789 w 2972749"/>
              <a:gd name="connsiteY89" fmla="*/ 950690 h 2778823"/>
              <a:gd name="connsiteX90" fmla="*/ 1355797 w 2972749"/>
              <a:gd name="connsiteY90" fmla="*/ 950690 h 2778823"/>
              <a:gd name="connsiteX91" fmla="*/ 1605125 w 2972749"/>
              <a:gd name="connsiteY91" fmla="*/ 700469 h 2778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2972749" h="2778823">
                <a:moveTo>
                  <a:pt x="691842" y="914400"/>
                </a:moveTo>
                <a:lnTo>
                  <a:pt x="1136283" y="468630"/>
                </a:lnTo>
                <a:lnTo>
                  <a:pt x="1136283" y="930402"/>
                </a:lnTo>
                <a:lnTo>
                  <a:pt x="1605694" y="459486"/>
                </a:lnTo>
                <a:lnTo>
                  <a:pt x="2056117" y="459486"/>
                </a:lnTo>
                <a:lnTo>
                  <a:pt x="2056117" y="931450"/>
                </a:lnTo>
                <a:lnTo>
                  <a:pt x="2526573" y="459486"/>
                </a:lnTo>
                <a:lnTo>
                  <a:pt x="2966836" y="459486"/>
                </a:lnTo>
                <a:lnTo>
                  <a:pt x="2516603" y="911162"/>
                </a:lnTo>
                <a:lnTo>
                  <a:pt x="2516603" y="1135666"/>
                </a:lnTo>
                <a:lnTo>
                  <a:pt x="2300127" y="1352550"/>
                </a:lnTo>
                <a:lnTo>
                  <a:pt x="2300127" y="1121759"/>
                </a:lnTo>
                <a:lnTo>
                  <a:pt x="2045673" y="1377125"/>
                </a:lnTo>
                <a:lnTo>
                  <a:pt x="2512521" y="1377125"/>
                </a:lnTo>
                <a:lnTo>
                  <a:pt x="2056117" y="1834896"/>
                </a:lnTo>
                <a:lnTo>
                  <a:pt x="2056117" y="2316956"/>
                </a:lnTo>
                <a:lnTo>
                  <a:pt x="2526573" y="1844993"/>
                </a:lnTo>
                <a:lnTo>
                  <a:pt x="2966836" y="1844993"/>
                </a:lnTo>
                <a:lnTo>
                  <a:pt x="2516603" y="2296763"/>
                </a:lnTo>
                <a:lnTo>
                  <a:pt x="2516603" y="2778824"/>
                </a:lnTo>
                <a:lnTo>
                  <a:pt x="2637469" y="2657475"/>
                </a:lnTo>
                <a:lnTo>
                  <a:pt x="2871890" y="2657475"/>
                </a:lnTo>
                <a:lnTo>
                  <a:pt x="2871890" y="2422303"/>
                </a:lnTo>
                <a:lnTo>
                  <a:pt x="2972343" y="2321528"/>
                </a:lnTo>
                <a:lnTo>
                  <a:pt x="2972343" y="2301335"/>
                </a:lnTo>
                <a:lnTo>
                  <a:pt x="2530750" y="2744343"/>
                </a:lnTo>
                <a:lnTo>
                  <a:pt x="2530750" y="2302669"/>
                </a:lnTo>
                <a:lnTo>
                  <a:pt x="2972343" y="1859661"/>
                </a:lnTo>
                <a:lnTo>
                  <a:pt x="2972343" y="1831086"/>
                </a:lnTo>
                <a:lnTo>
                  <a:pt x="2540814" y="1831086"/>
                </a:lnTo>
                <a:lnTo>
                  <a:pt x="2972343" y="1397794"/>
                </a:lnTo>
                <a:lnTo>
                  <a:pt x="2972343" y="1377601"/>
                </a:lnTo>
                <a:lnTo>
                  <a:pt x="2070359" y="2282476"/>
                </a:lnTo>
                <a:lnTo>
                  <a:pt x="2070359" y="1840802"/>
                </a:lnTo>
                <a:lnTo>
                  <a:pt x="2516603" y="1393127"/>
                </a:lnTo>
                <a:lnTo>
                  <a:pt x="2516603" y="1393127"/>
                </a:lnTo>
                <a:lnTo>
                  <a:pt x="2972343" y="935927"/>
                </a:lnTo>
                <a:lnTo>
                  <a:pt x="2972343" y="445199"/>
                </a:lnTo>
                <a:lnTo>
                  <a:pt x="2540814" y="445199"/>
                </a:lnTo>
                <a:lnTo>
                  <a:pt x="2972343" y="12287"/>
                </a:lnTo>
                <a:lnTo>
                  <a:pt x="2972343" y="0"/>
                </a:lnTo>
                <a:lnTo>
                  <a:pt x="2964462" y="0"/>
                </a:lnTo>
                <a:lnTo>
                  <a:pt x="2070359" y="896874"/>
                </a:lnTo>
                <a:lnTo>
                  <a:pt x="2070359" y="455295"/>
                </a:lnTo>
                <a:lnTo>
                  <a:pt x="2524199" y="0"/>
                </a:lnTo>
                <a:lnTo>
                  <a:pt x="2504071" y="0"/>
                </a:lnTo>
                <a:lnTo>
                  <a:pt x="2070359" y="435102"/>
                </a:lnTo>
                <a:lnTo>
                  <a:pt x="2070359" y="0"/>
                </a:lnTo>
                <a:lnTo>
                  <a:pt x="1583192" y="0"/>
                </a:lnTo>
                <a:lnTo>
                  <a:pt x="1136283" y="448342"/>
                </a:lnTo>
                <a:lnTo>
                  <a:pt x="1136283" y="448342"/>
                </a:lnTo>
                <a:lnTo>
                  <a:pt x="698773" y="887349"/>
                </a:lnTo>
                <a:lnTo>
                  <a:pt x="698773" y="445770"/>
                </a:lnTo>
                <a:lnTo>
                  <a:pt x="926643" y="217170"/>
                </a:lnTo>
                <a:lnTo>
                  <a:pt x="1143119" y="0"/>
                </a:lnTo>
                <a:lnTo>
                  <a:pt x="1122896" y="0"/>
                </a:lnTo>
                <a:lnTo>
                  <a:pt x="698773" y="425482"/>
                </a:lnTo>
                <a:lnTo>
                  <a:pt x="698773" y="0"/>
                </a:lnTo>
                <a:lnTo>
                  <a:pt x="684152" y="0"/>
                </a:lnTo>
                <a:lnTo>
                  <a:pt x="684152" y="439769"/>
                </a:lnTo>
                <a:lnTo>
                  <a:pt x="440236" y="684943"/>
                </a:lnTo>
                <a:lnTo>
                  <a:pt x="238381" y="684943"/>
                </a:lnTo>
                <a:lnTo>
                  <a:pt x="238381" y="445770"/>
                </a:lnTo>
                <a:lnTo>
                  <a:pt x="682727" y="0"/>
                </a:lnTo>
                <a:lnTo>
                  <a:pt x="662599" y="0"/>
                </a:lnTo>
                <a:lnTo>
                  <a:pt x="224140" y="439769"/>
                </a:lnTo>
                <a:lnTo>
                  <a:pt x="224140" y="689134"/>
                </a:lnTo>
                <a:lnTo>
                  <a:pt x="-407" y="914400"/>
                </a:lnTo>
                <a:lnTo>
                  <a:pt x="691842" y="914400"/>
                </a:lnTo>
                <a:close/>
                <a:moveTo>
                  <a:pt x="224140" y="900113"/>
                </a:moveTo>
                <a:lnTo>
                  <a:pt x="34248" y="900113"/>
                </a:lnTo>
                <a:lnTo>
                  <a:pt x="224140" y="709613"/>
                </a:lnTo>
                <a:close/>
                <a:moveTo>
                  <a:pt x="684152" y="460058"/>
                </a:moveTo>
                <a:lnTo>
                  <a:pt x="684152" y="897446"/>
                </a:lnTo>
                <a:lnTo>
                  <a:pt x="248446" y="897446"/>
                </a:lnTo>
                <a:lnTo>
                  <a:pt x="684152" y="460058"/>
                </a:lnTo>
                <a:close/>
                <a:moveTo>
                  <a:pt x="1596295" y="448342"/>
                </a:moveTo>
                <a:lnTo>
                  <a:pt x="1150050" y="896017"/>
                </a:lnTo>
                <a:lnTo>
                  <a:pt x="1150050" y="454438"/>
                </a:lnTo>
                <a:lnTo>
                  <a:pt x="1596295" y="6763"/>
                </a:lnTo>
                <a:close/>
                <a:moveTo>
                  <a:pt x="2055737" y="445199"/>
                </a:moveTo>
                <a:lnTo>
                  <a:pt x="1620126" y="445199"/>
                </a:lnTo>
                <a:lnTo>
                  <a:pt x="2056117" y="7715"/>
                </a:lnTo>
                <a:close/>
                <a:moveTo>
                  <a:pt x="2516603" y="1362837"/>
                </a:moveTo>
                <a:lnTo>
                  <a:pt x="2310192" y="1362837"/>
                </a:lnTo>
                <a:lnTo>
                  <a:pt x="2516603" y="1156240"/>
                </a:lnTo>
                <a:close/>
                <a:moveTo>
                  <a:pt x="1620031" y="964978"/>
                </a:moveTo>
                <a:lnTo>
                  <a:pt x="1620031" y="665988"/>
                </a:lnTo>
                <a:lnTo>
                  <a:pt x="1321902" y="964978"/>
                </a:lnTo>
                <a:close/>
                <a:moveTo>
                  <a:pt x="1605789" y="950690"/>
                </a:moveTo>
                <a:lnTo>
                  <a:pt x="1355797" y="950690"/>
                </a:lnTo>
                <a:lnTo>
                  <a:pt x="1605125" y="700469"/>
                </a:lnTo>
                <a:close/>
              </a:path>
            </a:pathLst>
          </a:custGeom>
          <a:solidFill>
            <a:schemeClr val="accent3"/>
          </a:solidFill>
          <a:ln w="949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215" y="1840523"/>
            <a:ext cx="9997440" cy="2380579"/>
          </a:xfrm>
        </p:spPr>
        <p:txBody>
          <a:bodyPr anchor="b"/>
          <a:lstStyle>
            <a:lvl1pPr>
              <a:defRPr sz="5333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721" y="4238336"/>
            <a:ext cx="9997440" cy="1500187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933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2915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141" y="365125"/>
            <a:ext cx="11277600" cy="109728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B2497F-7802-1B4E-9387-60E808C0AF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2141" y="1757627"/>
            <a:ext cx="11277600" cy="43891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Graphic 7">
            <a:extLst>
              <a:ext uri="{FF2B5EF4-FFF2-40B4-BE49-F238E27FC236}">
                <a16:creationId xmlns:a16="http://schemas.microsoft.com/office/drawing/2014/main" id="{1DC7419D-5E51-DDAC-CAF4-A97117C02C80}"/>
              </a:ext>
            </a:extLst>
          </p:cNvPr>
          <p:cNvSpPr>
            <a:spLocks noChangeAspect="1"/>
          </p:cNvSpPr>
          <p:nvPr userDrawn="1"/>
        </p:nvSpPr>
        <p:spPr>
          <a:xfrm>
            <a:off x="10114337" y="120642"/>
            <a:ext cx="1950720" cy="560127"/>
          </a:xfrm>
          <a:custGeom>
            <a:avLst/>
            <a:gdLst>
              <a:gd name="connsiteX0" fmla="*/ 3878914 w 9134892"/>
              <a:gd name="connsiteY0" fmla="*/ 896276 h 2622980"/>
              <a:gd name="connsiteX1" fmla="*/ 3572262 w 9134892"/>
              <a:gd name="connsiteY1" fmla="*/ 1386901 h 2622980"/>
              <a:gd name="connsiteX2" fmla="*/ 3268889 w 9134892"/>
              <a:gd name="connsiteY2" fmla="*/ 896276 h 2622980"/>
              <a:gd name="connsiteX3" fmla="*/ 3133004 w 9134892"/>
              <a:gd name="connsiteY3" fmla="*/ 896276 h 2622980"/>
              <a:gd name="connsiteX4" fmla="*/ 3133004 w 9134892"/>
              <a:gd name="connsiteY4" fmla="*/ 1725065 h 2622980"/>
              <a:gd name="connsiteX5" fmla="*/ 3268889 w 9134892"/>
              <a:gd name="connsiteY5" fmla="*/ 1725065 h 2622980"/>
              <a:gd name="connsiteX6" fmla="*/ 3268889 w 9134892"/>
              <a:gd name="connsiteY6" fmla="*/ 1191361 h 2622980"/>
              <a:gd name="connsiteX7" fmla="*/ 3268069 w 9134892"/>
              <a:gd name="connsiteY7" fmla="*/ 1161488 h 2622980"/>
              <a:gd name="connsiteX8" fmla="*/ 3265610 w 9134892"/>
              <a:gd name="connsiteY8" fmla="*/ 1129976 h 2622980"/>
              <a:gd name="connsiteX9" fmla="*/ 3293753 w 9134892"/>
              <a:gd name="connsiteY9" fmla="*/ 1184713 h 2622980"/>
              <a:gd name="connsiteX10" fmla="*/ 3514247 w 9134892"/>
              <a:gd name="connsiteY10" fmla="*/ 1539453 h 2622980"/>
              <a:gd name="connsiteX11" fmla="*/ 3623629 w 9134892"/>
              <a:gd name="connsiteY11" fmla="*/ 1539453 h 2622980"/>
              <a:gd name="connsiteX12" fmla="*/ 3842393 w 9134892"/>
              <a:gd name="connsiteY12" fmla="*/ 1184713 h 2622980"/>
              <a:gd name="connsiteX13" fmla="*/ 3859788 w 9134892"/>
              <a:gd name="connsiteY13" fmla="*/ 1158210 h 2622980"/>
              <a:gd name="connsiteX14" fmla="*/ 3877184 w 9134892"/>
              <a:gd name="connsiteY14" fmla="*/ 1130067 h 2622980"/>
              <a:gd name="connsiteX15" fmla="*/ 3874725 w 9134892"/>
              <a:gd name="connsiteY15" fmla="*/ 1161579 h 2622980"/>
              <a:gd name="connsiteX16" fmla="*/ 3873905 w 9134892"/>
              <a:gd name="connsiteY16" fmla="*/ 1191452 h 2622980"/>
              <a:gd name="connsiteX17" fmla="*/ 3873905 w 9134892"/>
              <a:gd name="connsiteY17" fmla="*/ 1725156 h 2622980"/>
              <a:gd name="connsiteX18" fmla="*/ 4008150 w 9134892"/>
              <a:gd name="connsiteY18" fmla="*/ 1725156 h 2622980"/>
              <a:gd name="connsiteX19" fmla="*/ 4008150 w 9134892"/>
              <a:gd name="connsiteY19" fmla="*/ 896367 h 2622980"/>
              <a:gd name="connsiteX20" fmla="*/ 3878914 w 9134892"/>
              <a:gd name="connsiteY20" fmla="*/ 896367 h 2622980"/>
              <a:gd name="connsiteX21" fmla="*/ 3878914 w 9134892"/>
              <a:gd name="connsiteY21" fmla="*/ 896276 h 2622980"/>
              <a:gd name="connsiteX22" fmla="*/ 4296587 w 9134892"/>
              <a:gd name="connsiteY22" fmla="*/ 1725065 h 2622980"/>
              <a:gd name="connsiteX23" fmla="*/ 4563439 w 9134892"/>
              <a:gd name="connsiteY23" fmla="*/ 1073600 h 2622980"/>
              <a:gd name="connsiteX24" fmla="*/ 4570907 w 9134892"/>
              <a:gd name="connsiteY24" fmla="*/ 1052835 h 2622980"/>
              <a:gd name="connsiteX25" fmla="*/ 4578376 w 9134892"/>
              <a:gd name="connsiteY25" fmla="*/ 1027152 h 2622980"/>
              <a:gd name="connsiteX26" fmla="*/ 4585844 w 9134892"/>
              <a:gd name="connsiteY26" fmla="*/ 1052835 h 2622980"/>
              <a:gd name="connsiteX27" fmla="*/ 4593312 w 9134892"/>
              <a:gd name="connsiteY27" fmla="*/ 1073600 h 2622980"/>
              <a:gd name="connsiteX28" fmla="*/ 4739215 w 9134892"/>
              <a:gd name="connsiteY28" fmla="*/ 1428340 h 2622980"/>
              <a:gd name="connsiteX29" fmla="*/ 4425915 w 9134892"/>
              <a:gd name="connsiteY29" fmla="*/ 1428340 h 2622980"/>
              <a:gd name="connsiteX30" fmla="*/ 4507154 w 9134892"/>
              <a:gd name="connsiteY30" fmla="*/ 1549380 h 2622980"/>
              <a:gd name="connsiteX31" fmla="*/ 4787303 w 9134892"/>
              <a:gd name="connsiteY31" fmla="*/ 1549380 h 2622980"/>
              <a:gd name="connsiteX32" fmla="*/ 4860255 w 9134892"/>
              <a:gd name="connsiteY32" fmla="*/ 1725065 h 2622980"/>
              <a:gd name="connsiteX33" fmla="*/ 5002788 w 9134892"/>
              <a:gd name="connsiteY33" fmla="*/ 1725065 h 2622980"/>
              <a:gd name="connsiteX34" fmla="*/ 4653058 w 9134892"/>
              <a:gd name="connsiteY34" fmla="*/ 896276 h 2622980"/>
              <a:gd name="connsiteX35" fmla="*/ 4507246 w 9134892"/>
              <a:gd name="connsiteY35" fmla="*/ 896276 h 2622980"/>
              <a:gd name="connsiteX36" fmla="*/ 4157515 w 9134892"/>
              <a:gd name="connsiteY36" fmla="*/ 1725065 h 2622980"/>
              <a:gd name="connsiteX37" fmla="*/ 4296587 w 9134892"/>
              <a:gd name="connsiteY37" fmla="*/ 1725065 h 2622980"/>
              <a:gd name="connsiteX38" fmla="*/ 4296587 w 9134892"/>
              <a:gd name="connsiteY38" fmla="*/ 1725065 h 2622980"/>
              <a:gd name="connsiteX39" fmla="*/ 6385135 w 9134892"/>
              <a:gd name="connsiteY39" fmla="*/ 1725065 h 2622980"/>
              <a:gd name="connsiteX40" fmla="*/ 6721660 w 9134892"/>
              <a:gd name="connsiteY40" fmla="*/ 896276 h 2622980"/>
              <a:gd name="connsiteX41" fmla="*/ 6575757 w 9134892"/>
              <a:gd name="connsiteY41" fmla="*/ 896276 h 2622980"/>
              <a:gd name="connsiteX42" fmla="*/ 6338686 w 9134892"/>
              <a:gd name="connsiteY42" fmla="*/ 1521146 h 2622980"/>
              <a:gd name="connsiteX43" fmla="*/ 6315462 w 9134892"/>
              <a:gd name="connsiteY43" fmla="*/ 1594098 h 2622980"/>
              <a:gd name="connsiteX44" fmla="*/ 6292238 w 9134892"/>
              <a:gd name="connsiteY44" fmla="*/ 1521146 h 2622980"/>
              <a:gd name="connsiteX45" fmla="*/ 6055168 w 9134892"/>
              <a:gd name="connsiteY45" fmla="*/ 896276 h 2622980"/>
              <a:gd name="connsiteX46" fmla="*/ 5902707 w 9134892"/>
              <a:gd name="connsiteY46" fmla="*/ 896276 h 2622980"/>
              <a:gd name="connsiteX47" fmla="*/ 6239232 w 9134892"/>
              <a:gd name="connsiteY47" fmla="*/ 1725065 h 2622980"/>
              <a:gd name="connsiteX48" fmla="*/ 6385135 w 9134892"/>
              <a:gd name="connsiteY48" fmla="*/ 1725065 h 2622980"/>
              <a:gd name="connsiteX49" fmla="*/ 6385135 w 9134892"/>
              <a:gd name="connsiteY49" fmla="*/ 1725065 h 2622980"/>
              <a:gd name="connsiteX50" fmla="*/ 7669758 w 9134892"/>
              <a:gd name="connsiteY50" fmla="*/ 896276 h 2622980"/>
              <a:gd name="connsiteX51" fmla="*/ 7669758 w 9134892"/>
              <a:gd name="connsiteY51" fmla="*/ 1725065 h 2622980"/>
              <a:gd name="connsiteX52" fmla="*/ 8210110 w 9134892"/>
              <a:gd name="connsiteY52" fmla="*/ 1725065 h 2622980"/>
              <a:gd name="connsiteX53" fmla="*/ 8210110 w 9134892"/>
              <a:gd name="connsiteY53" fmla="*/ 1602386 h 2622980"/>
              <a:gd name="connsiteX54" fmla="*/ 7805643 w 9134892"/>
              <a:gd name="connsiteY54" fmla="*/ 1602386 h 2622980"/>
              <a:gd name="connsiteX55" fmla="*/ 7805643 w 9134892"/>
              <a:gd name="connsiteY55" fmla="*/ 896276 h 2622980"/>
              <a:gd name="connsiteX56" fmla="*/ 7669758 w 9134892"/>
              <a:gd name="connsiteY56" fmla="*/ 896276 h 2622980"/>
              <a:gd name="connsiteX57" fmla="*/ 7669758 w 9134892"/>
              <a:gd name="connsiteY57" fmla="*/ 896276 h 2622980"/>
              <a:gd name="connsiteX58" fmla="*/ 8374228 w 9134892"/>
              <a:gd name="connsiteY58" fmla="*/ 896276 h 2622980"/>
              <a:gd name="connsiteX59" fmla="*/ 8374228 w 9134892"/>
              <a:gd name="connsiteY59" fmla="*/ 1725065 h 2622980"/>
              <a:gd name="connsiteX60" fmla="*/ 8919589 w 9134892"/>
              <a:gd name="connsiteY60" fmla="*/ 1725065 h 2622980"/>
              <a:gd name="connsiteX61" fmla="*/ 8919589 w 9134892"/>
              <a:gd name="connsiteY61" fmla="*/ 1602386 h 2622980"/>
              <a:gd name="connsiteX62" fmla="*/ 8510204 w 9134892"/>
              <a:gd name="connsiteY62" fmla="*/ 1602386 h 2622980"/>
              <a:gd name="connsiteX63" fmla="*/ 8510204 w 9134892"/>
              <a:gd name="connsiteY63" fmla="*/ 896276 h 2622980"/>
              <a:gd name="connsiteX64" fmla="*/ 8374228 w 9134892"/>
              <a:gd name="connsiteY64" fmla="*/ 896276 h 2622980"/>
              <a:gd name="connsiteX65" fmla="*/ 8374228 w 9134892"/>
              <a:gd name="connsiteY65" fmla="*/ 896276 h 2622980"/>
              <a:gd name="connsiteX66" fmla="*/ 7011736 w 9134892"/>
              <a:gd name="connsiteY66" fmla="*/ 1018955 h 2622980"/>
              <a:gd name="connsiteX67" fmla="*/ 7445985 w 9134892"/>
              <a:gd name="connsiteY67" fmla="*/ 1018955 h 2622980"/>
              <a:gd name="connsiteX68" fmla="*/ 7445985 w 9134892"/>
              <a:gd name="connsiteY68" fmla="*/ 896276 h 2622980"/>
              <a:gd name="connsiteX69" fmla="*/ 6877399 w 9134892"/>
              <a:gd name="connsiteY69" fmla="*/ 896276 h 2622980"/>
              <a:gd name="connsiteX70" fmla="*/ 6877399 w 9134892"/>
              <a:gd name="connsiteY70" fmla="*/ 1725065 h 2622980"/>
              <a:gd name="connsiteX71" fmla="*/ 7454273 w 9134892"/>
              <a:gd name="connsiteY71" fmla="*/ 1725065 h 2622980"/>
              <a:gd name="connsiteX72" fmla="*/ 7454273 w 9134892"/>
              <a:gd name="connsiteY72" fmla="*/ 1602386 h 2622980"/>
              <a:gd name="connsiteX73" fmla="*/ 7011736 w 9134892"/>
              <a:gd name="connsiteY73" fmla="*/ 1602386 h 2622980"/>
              <a:gd name="connsiteX74" fmla="*/ 7011736 w 9134892"/>
              <a:gd name="connsiteY74" fmla="*/ 1018955 h 2622980"/>
              <a:gd name="connsiteX75" fmla="*/ 7011736 w 9134892"/>
              <a:gd name="connsiteY75" fmla="*/ 1018955 h 2622980"/>
              <a:gd name="connsiteX76" fmla="*/ 5803344 w 9134892"/>
              <a:gd name="connsiteY76" fmla="*/ 1144913 h 2622980"/>
              <a:gd name="connsiteX77" fmla="*/ 5731212 w 9134892"/>
              <a:gd name="connsiteY77" fmla="*/ 962579 h 2622980"/>
              <a:gd name="connsiteX78" fmla="*/ 5490043 w 9134892"/>
              <a:gd name="connsiteY78" fmla="*/ 896276 h 2622980"/>
              <a:gd name="connsiteX79" fmla="*/ 5151879 w 9134892"/>
              <a:gd name="connsiteY79" fmla="*/ 896276 h 2622980"/>
              <a:gd name="connsiteX80" fmla="*/ 5151879 w 9134892"/>
              <a:gd name="connsiteY80" fmla="*/ 1725065 h 2622980"/>
              <a:gd name="connsiteX81" fmla="*/ 5287764 w 9134892"/>
              <a:gd name="connsiteY81" fmla="*/ 1725065 h 2622980"/>
              <a:gd name="connsiteX82" fmla="*/ 5287764 w 9134892"/>
              <a:gd name="connsiteY82" fmla="*/ 1018955 h 2622980"/>
              <a:gd name="connsiteX83" fmla="*/ 5494962 w 9134892"/>
              <a:gd name="connsiteY83" fmla="*/ 1018955 h 2622980"/>
              <a:gd name="connsiteX84" fmla="*/ 5662358 w 9134892"/>
              <a:gd name="connsiteY84" fmla="*/ 1156570 h 2622980"/>
              <a:gd name="connsiteX85" fmla="*/ 5481664 w 9134892"/>
              <a:gd name="connsiteY85" fmla="*/ 1304113 h 2622980"/>
              <a:gd name="connsiteX86" fmla="*/ 5372282 w 9134892"/>
              <a:gd name="connsiteY86" fmla="*/ 1304113 h 2622980"/>
              <a:gd name="connsiteX87" fmla="*/ 5294413 w 9134892"/>
              <a:gd name="connsiteY87" fmla="*/ 1423422 h 2622980"/>
              <a:gd name="connsiteX88" fmla="*/ 5478386 w 9134892"/>
              <a:gd name="connsiteY88" fmla="*/ 1423422 h 2622980"/>
              <a:gd name="connsiteX89" fmla="*/ 5707168 w 9134892"/>
              <a:gd name="connsiteY89" fmla="*/ 1725156 h 2622980"/>
              <a:gd name="connsiteX90" fmla="*/ 5871286 w 9134892"/>
              <a:gd name="connsiteY90" fmla="*/ 1725156 h 2622980"/>
              <a:gd name="connsiteX91" fmla="*/ 5621010 w 9134892"/>
              <a:gd name="connsiteY91" fmla="*/ 1393640 h 2622980"/>
              <a:gd name="connsiteX92" fmla="*/ 5803344 w 9134892"/>
              <a:gd name="connsiteY92" fmla="*/ 1144913 h 2622980"/>
              <a:gd name="connsiteX93" fmla="*/ 5803344 w 9134892"/>
              <a:gd name="connsiteY93" fmla="*/ 1144913 h 2622980"/>
              <a:gd name="connsiteX94" fmla="*/ 5803344 w 9134892"/>
              <a:gd name="connsiteY94" fmla="*/ 1144913 h 2622980"/>
              <a:gd name="connsiteX95" fmla="*/ 7387970 w 9134892"/>
              <a:gd name="connsiteY95" fmla="*/ 1247646 h 2622980"/>
              <a:gd name="connsiteX96" fmla="*/ 7020024 w 9134892"/>
              <a:gd name="connsiteY96" fmla="*/ 1247646 h 2622980"/>
              <a:gd name="connsiteX97" fmla="*/ 7102903 w 9134892"/>
              <a:gd name="connsiteY97" fmla="*/ 1370325 h 2622980"/>
              <a:gd name="connsiteX98" fmla="*/ 7387970 w 9134892"/>
              <a:gd name="connsiteY98" fmla="*/ 1370325 h 2622980"/>
              <a:gd name="connsiteX99" fmla="*/ 7387970 w 9134892"/>
              <a:gd name="connsiteY99" fmla="*/ 1247646 h 2622980"/>
              <a:gd name="connsiteX100" fmla="*/ 7387970 w 9134892"/>
              <a:gd name="connsiteY100" fmla="*/ 1247646 h 2622980"/>
              <a:gd name="connsiteX101" fmla="*/ 1019137 w 9134892"/>
              <a:gd name="connsiteY101" fmla="*/ 1011669 h 2622980"/>
              <a:gd name="connsiteX102" fmla="*/ 1293275 w 9134892"/>
              <a:gd name="connsiteY102" fmla="*/ 1292455 h 2622980"/>
              <a:gd name="connsiteX103" fmla="*/ 1311399 w 9134892"/>
              <a:gd name="connsiteY103" fmla="*/ 1302382 h 2622980"/>
              <a:gd name="connsiteX104" fmla="*/ 1329523 w 9134892"/>
              <a:gd name="connsiteY104" fmla="*/ 1292455 h 2622980"/>
              <a:gd name="connsiteX105" fmla="*/ 1603752 w 9134892"/>
              <a:gd name="connsiteY105" fmla="*/ 1011669 h 2622980"/>
              <a:gd name="connsiteX106" fmla="*/ 1613679 w 9134892"/>
              <a:gd name="connsiteY106" fmla="*/ 993545 h 2622980"/>
              <a:gd name="connsiteX107" fmla="*/ 1598834 w 9134892"/>
              <a:gd name="connsiteY107" fmla="*/ 980339 h 2622980"/>
              <a:gd name="connsiteX108" fmla="*/ 1024055 w 9134892"/>
              <a:gd name="connsiteY108" fmla="*/ 980339 h 2622980"/>
              <a:gd name="connsiteX109" fmla="*/ 1009210 w 9134892"/>
              <a:gd name="connsiteY109" fmla="*/ 993545 h 2622980"/>
              <a:gd name="connsiteX110" fmla="*/ 1019137 w 9134892"/>
              <a:gd name="connsiteY110" fmla="*/ 1011669 h 2622980"/>
              <a:gd name="connsiteX111" fmla="*/ 1019137 w 9134892"/>
              <a:gd name="connsiteY111" fmla="*/ 1011669 h 2622980"/>
              <a:gd name="connsiteX112" fmla="*/ 2622980 w 9134892"/>
              <a:gd name="connsiteY112" fmla="*/ 14845 h 2622980"/>
              <a:gd name="connsiteX113" fmla="*/ 2609774 w 9134892"/>
              <a:gd name="connsiteY113" fmla="*/ 0 h 2622980"/>
              <a:gd name="connsiteX114" fmla="*/ 2593289 w 9134892"/>
              <a:gd name="connsiteY114" fmla="*/ 8197 h 2622980"/>
              <a:gd name="connsiteX115" fmla="*/ 2368697 w 9134892"/>
              <a:gd name="connsiteY115" fmla="*/ 236159 h 2622980"/>
              <a:gd name="connsiteX116" fmla="*/ 2368697 w 9134892"/>
              <a:gd name="connsiteY116" fmla="*/ 2385090 h 2622980"/>
              <a:gd name="connsiteX117" fmla="*/ 2368697 w 9134892"/>
              <a:gd name="connsiteY117" fmla="*/ 2385090 h 2622980"/>
              <a:gd name="connsiteX118" fmla="*/ 2593289 w 9134892"/>
              <a:gd name="connsiteY118" fmla="*/ 2614692 h 2622980"/>
              <a:gd name="connsiteX119" fmla="*/ 2609774 w 9134892"/>
              <a:gd name="connsiteY119" fmla="*/ 2622980 h 2622980"/>
              <a:gd name="connsiteX120" fmla="*/ 2622980 w 9134892"/>
              <a:gd name="connsiteY120" fmla="*/ 2608135 h 2622980"/>
              <a:gd name="connsiteX121" fmla="*/ 2622980 w 9134892"/>
              <a:gd name="connsiteY121" fmla="*/ 14845 h 2622980"/>
              <a:gd name="connsiteX122" fmla="*/ 0 w 9134892"/>
              <a:gd name="connsiteY122" fmla="*/ 2608135 h 2622980"/>
              <a:gd name="connsiteX123" fmla="*/ 13206 w 9134892"/>
              <a:gd name="connsiteY123" fmla="*/ 2622980 h 2622980"/>
              <a:gd name="connsiteX124" fmla="*/ 29691 w 9134892"/>
              <a:gd name="connsiteY124" fmla="*/ 2614692 h 2622980"/>
              <a:gd name="connsiteX125" fmla="*/ 254283 w 9134892"/>
              <a:gd name="connsiteY125" fmla="*/ 2385090 h 2622980"/>
              <a:gd name="connsiteX126" fmla="*/ 254283 w 9134892"/>
              <a:gd name="connsiteY126" fmla="*/ 2385090 h 2622980"/>
              <a:gd name="connsiteX127" fmla="*/ 254283 w 9134892"/>
              <a:gd name="connsiteY127" fmla="*/ 236159 h 2622980"/>
              <a:gd name="connsiteX128" fmla="*/ 29691 w 9134892"/>
              <a:gd name="connsiteY128" fmla="*/ 8197 h 2622980"/>
              <a:gd name="connsiteX129" fmla="*/ 13206 w 9134892"/>
              <a:gd name="connsiteY129" fmla="*/ 0 h 2622980"/>
              <a:gd name="connsiteX130" fmla="*/ 0 w 9134892"/>
              <a:gd name="connsiteY130" fmla="*/ 14845 h 2622980"/>
              <a:gd name="connsiteX131" fmla="*/ 0 w 9134892"/>
              <a:gd name="connsiteY131" fmla="*/ 2608135 h 2622980"/>
              <a:gd name="connsiteX132" fmla="*/ 584251 w 9134892"/>
              <a:gd name="connsiteY132" fmla="*/ 572138 h 2622980"/>
              <a:gd name="connsiteX133" fmla="*/ 2038638 w 9134892"/>
              <a:gd name="connsiteY133" fmla="*/ 572138 h 2622980"/>
              <a:gd name="connsiteX134" fmla="*/ 2243012 w 9134892"/>
              <a:gd name="connsiteY134" fmla="*/ 364303 h 2622980"/>
              <a:gd name="connsiteX135" fmla="*/ 2251300 w 9134892"/>
              <a:gd name="connsiteY135" fmla="*/ 347727 h 2622980"/>
              <a:gd name="connsiteX136" fmla="*/ 2236455 w 9134892"/>
              <a:gd name="connsiteY136" fmla="*/ 334521 h 2622980"/>
              <a:gd name="connsiteX137" fmla="*/ 386525 w 9134892"/>
              <a:gd name="connsiteY137" fmla="*/ 334521 h 2622980"/>
              <a:gd name="connsiteX138" fmla="*/ 371680 w 9134892"/>
              <a:gd name="connsiteY138" fmla="*/ 347727 h 2622980"/>
              <a:gd name="connsiteX139" fmla="*/ 379968 w 9134892"/>
              <a:gd name="connsiteY139" fmla="*/ 364303 h 2622980"/>
              <a:gd name="connsiteX140" fmla="*/ 584251 w 9134892"/>
              <a:gd name="connsiteY140" fmla="*/ 572138 h 2622980"/>
              <a:gd name="connsiteX141" fmla="*/ 379877 w 9134892"/>
              <a:gd name="connsiteY141" fmla="*/ 2258768 h 2622980"/>
              <a:gd name="connsiteX142" fmla="*/ 371589 w 9134892"/>
              <a:gd name="connsiteY142" fmla="*/ 2275344 h 2622980"/>
              <a:gd name="connsiteX143" fmla="*/ 386434 w 9134892"/>
              <a:gd name="connsiteY143" fmla="*/ 2288550 h 2622980"/>
              <a:gd name="connsiteX144" fmla="*/ 2236364 w 9134892"/>
              <a:gd name="connsiteY144" fmla="*/ 2288550 h 2622980"/>
              <a:gd name="connsiteX145" fmla="*/ 2251209 w 9134892"/>
              <a:gd name="connsiteY145" fmla="*/ 2275344 h 2622980"/>
              <a:gd name="connsiteX146" fmla="*/ 2242921 w 9134892"/>
              <a:gd name="connsiteY146" fmla="*/ 2258768 h 2622980"/>
              <a:gd name="connsiteX147" fmla="*/ 2038547 w 9134892"/>
              <a:gd name="connsiteY147" fmla="*/ 2050934 h 2622980"/>
              <a:gd name="connsiteX148" fmla="*/ 584251 w 9134892"/>
              <a:gd name="connsiteY148" fmla="*/ 2050934 h 2622980"/>
              <a:gd name="connsiteX149" fmla="*/ 379877 w 9134892"/>
              <a:gd name="connsiteY149" fmla="*/ 2258768 h 2622980"/>
              <a:gd name="connsiteX150" fmla="*/ 1929257 w 9134892"/>
              <a:gd name="connsiteY150" fmla="*/ 1940186 h 2622980"/>
              <a:gd name="connsiteX151" fmla="*/ 1945741 w 9134892"/>
              <a:gd name="connsiteY151" fmla="*/ 1948382 h 2622980"/>
              <a:gd name="connsiteX152" fmla="*/ 1958947 w 9134892"/>
              <a:gd name="connsiteY152" fmla="*/ 1933537 h 2622980"/>
              <a:gd name="connsiteX153" fmla="*/ 1958947 w 9134892"/>
              <a:gd name="connsiteY153" fmla="*/ 1933537 h 2622980"/>
              <a:gd name="connsiteX154" fmla="*/ 1958947 w 9134892"/>
              <a:gd name="connsiteY154" fmla="*/ 689443 h 2622980"/>
              <a:gd name="connsiteX155" fmla="*/ 1945741 w 9134892"/>
              <a:gd name="connsiteY155" fmla="*/ 674598 h 2622980"/>
              <a:gd name="connsiteX156" fmla="*/ 1929257 w 9134892"/>
              <a:gd name="connsiteY156" fmla="*/ 682886 h 2622980"/>
              <a:gd name="connsiteX157" fmla="*/ 1716139 w 9134892"/>
              <a:gd name="connsiteY157" fmla="*/ 899464 h 2622980"/>
              <a:gd name="connsiteX158" fmla="*/ 1716139 w 9134892"/>
              <a:gd name="connsiteY158" fmla="*/ 1723699 h 2622980"/>
              <a:gd name="connsiteX159" fmla="*/ 1929257 w 9134892"/>
              <a:gd name="connsiteY159" fmla="*/ 1940186 h 2622980"/>
              <a:gd name="connsiteX160" fmla="*/ 906841 w 9134892"/>
              <a:gd name="connsiteY160" fmla="*/ 1723608 h 2622980"/>
              <a:gd name="connsiteX161" fmla="*/ 906841 w 9134892"/>
              <a:gd name="connsiteY161" fmla="*/ 899373 h 2622980"/>
              <a:gd name="connsiteX162" fmla="*/ 693724 w 9134892"/>
              <a:gd name="connsiteY162" fmla="*/ 682795 h 2622980"/>
              <a:gd name="connsiteX163" fmla="*/ 677239 w 9134892"/>
              <a:gd name="connsiteY163" fmla="*/ 674507 h 2622980"/>
              <a:gd name="connsiteX164" fmla="*/ 664033 w 9134892"/>
              <a:gd name="connsiteY164" fmla="*/ 689352 h 2622980"/>
              <a:gd name="connsiteX165" fmla="*/ 664033 w 9134892"/>
              <a:gd name="connsiteY165" fmla="*/ 1933537 h 2622980"/>
              <a:gd name="connsiteX166" fmla="*/ 664033 w 9134892"/>
              <a:gd name="connsiteY166" fmla="*/ 1933537 h 2622980"/>
              <a:gd name="connsiteX167" fmla="*/ 677239 w 9134892"/>
              <a:gd name="connsiteY167" fmla="*/ 1948382 h 2622980"/>
              <a:gd name="connsiteX168" fmla="*/ 693724 w 9134892"/>
              <a:gd name="connsiteY168" fmla="*/ 1940186 h 2622980"/>
              <a:gd name="connsiteX169" fmla="*/ 906841 w 9134892"/>
              <a:gd name="connsiteY169" fmla="*/ 1723608 h 2622980"/>
              <a:gd name="connsiteX170" fmla="*/ 8914034 w 9134892"/>
              <a:gd name="connsiteY170" fmla="*/ 896185 h 2622980"/>
              <a:gd name="connsiteX171" fmla="*/ 8914034 w 9134892"/>
              <a:gd name="connsiteY171" fmla="*/ 911486 h 2622980"/>
              <a:gd name="connsiteX172" fmla="*/ 8951921 w 9134892"/>
              <a:gd name="connsiteY172" fmla="*/ 911486 h 2622980"/>
              <a:gd name="connsiteX173" fmla="*/ 8951921 w 9134892"/>
              <a:gd name="connsiteY173" fmla="*/ 1001104 h 2622980"/>
              <a:gd name="connsiteX174" fmla="*/ 8968862 w 9134892"/>
              <a:gd name="connsiteY174" fmla="*/ 1001104 h 2622980"/>
              <a:gd name="connsiteX175" fmla="*/ 8968862 w 9134892"/>
              <a:gd name="connsiteY175" fmla="*/ 911486 h 2622980"/>
              <a:gd name="connsiteX176" fmla="*/ 9006749 w 9134892"/>
              <a:gd name="connsiteY176" fmla="*/ 911486 h 2622980"/>
              <a:gd name="connsiteX177" fmla="*/ 9006749 w 9134892"/>
              <a:gd name="connsiteY177" fmla="*/ 896185 h 2622980"/>
              <a:gd name="connsiteX178" fmla="*/ 8914034 w 9134892"/>
              <a:gd name="connsiteY178" fmla="*/ 896185 h 2622980"/>
              <a:gd name="connsiteX179" fmla="*/ 9123690 w 9134892"/>
              <a:gd name="connsiteY179" fmla="*/ 896185 h 2622980"/>
              <a:gd name="connsiteX180" fmla="*/ 9084892 w 9134892"/>
              <a:gd name="connsiteY180" fmla="*/ 958298 h 2622980"/>
              <a:gd name="connsiteX181" fmla="*/ 9046458 w 9134892"/>
              <a:gd name="connsiteY181" fmla="*/ 896185 h 2622980"/>
              <a:gd name="connsiteX182" fmla="*/ 9029245 w 9134892"/>
              <a:gd name="connsiteY182" fmla="*/ 896185 h 2622980"/>
              <a:gd name="connsiteX183" fmla="*/ 9029245 w 9134892"/>
              <a:gd name="connsiteY183" fmla="*/ 1001195 h 2622980"/>
              <a:gd name="connsiteX184" fmla="*/ 9046458 w 9134892"/>
              <a:gd name="connsiteY184" fmla="*/ 1001195 h 2622980"/>
              <a:gd name="connsiteX185" fmla="*/ 9046458 w 9134892"/>
              <a:gd name="connsiteY185" fmla="*/ 933617 h 2622980"/>
              <a:gd name="connsiteX186" fmla="*/ 9046367 w 9134892"/>
              <a:gd name="connsiteY186" fmla="*/ 929883 h 2622980"/>
              <a:gd name="connsiteX187" fmla="*/ 9046094 w 9134892"/>
              <a:gd name="connsiteY187" fmla="*/ 925876 h 2622980"/>
              <a:gd name="connsiteX188" fmla="*/ 9049646 w 9134892"/>
              <a:gd name="connsiteY188" fmla="*/ 932797 h 2622980"/>
              <a:gd name="connsiteX189" fmla="*/ 9077606 w 9134892"/>
              <a:gd name="connsiteY189" fmla="*/ 977698 h 2622980"/>
              <a:gd name="connsiteX190" fmla="*/ 9091449 w 9134892"/>
              <a:gd name="connsiteY190" fmla="*/ 977698 h 2622980"/>
              <a:gd name="connsiteX191" fmla="*/ 9119137 w 9134892"/>
              <a:gd name="connsiteY191" fmla="*/ 932797 h 2622980"/>
              <a:gd name="connsiteX192" fmla="*/ 9121322 w 9134892"/>
              <a:gd name="connsiteY192" fmla="*/ 929428 h 2622980"/>
              <a:gd name="connsiteX193" fmla="*/ 9123508 w 9134892"/>
              <a:gd name="connsiteY193" fmla="*/ 925876 h 2622980"/>
              <a:gd name="connsiteX194" fmla="*/ 9123234 w 9134892"/>
              <a:gd name="connsiteY194" fmla="*/ 929883 h 2622980"/>
              <a:gd name="connsiteX195" fmla="*/ 9123144 w 9134892"/>
              <a:gd name="connsiteY195" fmla="*/ 933617 h 2622980"/>
              <a:gd name="connsiteX196" fmla="*/ 9123144 w 9134892"/>
              <a:gd name="connsiteY196" fmla="*/ 1001195 h 2622980"/>
              <a:gd name="connsiteX197" fmla="*/ 9140175 w 9134892"/>
              <a:gd name="connsiteY197" fmla="*/ 1001195 h 2622980"/>
              <a:gd name="connsiteX198" fmla="*/ 9140175 w 9134892"/>
              <a:gd name="connsiteY198" fmla="*/ 896185 h 2622980"/>
              <a:gd name="connsiteX199" fmla="*/ 9123690 w 9134892"/>
              <a:gd name="connsiteY199" fmla="*/ 896185 h 2622980"/>
              <a:gd name="connsiteX200" fmla="*/ 9123690 w 9134892"/>
              <a:gd name="connsiteY200" fmla="*/ 896185 h 2622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</a:cxnLst>
            <a:rect l="l" t="t" r="r" b="b"/>
            <a:pathLst>
              <a:path w="9134892" h="2622980">
                <a:moveTo>
                  <a:pt x="3878914" y="896276"/>
                </a:moveTo>
                <a:lnTo>
                  <a:pt x="3572262" y="1386901"/>
                </a:lnTo>
                <a:lnTo>
                  <a:pt x="3268889" y="896276"/>
                </a:lnTo>
                <a:lnTo>
                  <a:pt x="3133004" y="896276"/>
                </a:lnTo>
                <a:lnTo>
                  <a:pt x="3133004" y="1725065"/>
                </a:lnTo>
                <a:lnTo>
                  <a:pt x="3268889" y="1725065"/>
                </a:lnTo>
                <a:lnTo>
                  <a:pt x="3268889" y="1191361"/>
                </a:lnTo>
                <a:cubicBezTo>
                  <a:pt x="3268889" y="1181434"/>
                  <a:pt x="3268616" y="1171416"/>
                  <a:pt x="3268069" y="1161488"/>
                </a:cubicBezTo>
                <a:cubicBezTo>
                  <a:pt x="3267523" y="1151561"/>
                  <a:pt x="3266703" y="1141087"/>
                  <a:pt x="3265610" y="1129976"/>
                </a:cubicBezTo>
                <a:cubicBezTo>
                  <a:pt x="3272259" y="1147645"/>
                  <a:pt x="3281640" y="1165951"/>
                  <a:pt x="3293753" y="1184713"/>
                </a:cubicBezTo>
                <a:lnTo>
                  <a:pt x="3514247" y="1539453"/>
                </a:lnTo>
                <a:lnTo>
                  <a:pt x="3623629" y="1539453"/>
                </a:lnTo>
                <a:lnTo>
                  <a:pt x="3842393" y="1184713"/>
                </a:lnTo>
                <a:cubicBezTo>
                  <a:pt x="3847857" y="1175878"/>
                  <a:pt x="3853686" y="1167044"/>
                  <a:pt x="3859788" y="1158210"/>
                </a:cubicBezTo>
                <a:cubicBezTo>
                  <a:pt x="3865890" y="1149375"/>
                  <a:pt x="3871628" y="1139995"/>
                  <a:pt x="3877184" y="1130067"/>
                </a:cubicBezTo>
                <a:cubicBezTo>
                  <a:pt x="3876091" y="1141179"/>
                  <a:pt x="3875271" y="1151652"/>
                  <a:pt x="3874725" y="1161579"/>
                </a:cubicBezTo>
                <a:cubicBezTo>
                  <a:pt x="3874178" y="1171507"/>
                  <a:pt x="3873905" y="1181434"/>
                  <a:pt x="3873905" y="1191452"/>
                </a:cubicBezTo>
                <a:lnTo>
                  <a:pt x="3873905" y="1725156"/>
                </a:lnTo>
                <a:lnTo>
                  <a:pt x="4008150" y="1725156"/>
                </a:lnTo>
                <a:lnTo>
                  <a:pt x="4008150" y="896367"/>
                </a:lnTo>
                <a:lnTo>
                  <a:pt x="3878914" y="896367"/>
                </a:lnTo>
                <a:lnTo>
                  <a:pt x="3878914" y="896276"/>
                </a:lnTo>
                <a:close/>
                <a:moveTo>
                  <a:pt x="4296587" y="1725065"/>
                </a:moveTo>
                <a:lnTo>
                  <a:pt x="4563439" y="1073600"/>
                </a:lnTo>
                <a:cubicBezTo>
                  <a:pt x="4565625" y="1066952"/>
                  <a:pt x="4568175" y="1060030"/>
                  <a:pt x="4570907" y="1052835"/>
                </a:cubicBezTo>
                <a:cubicBezTo>
                  <a:pt x="4573640" y="1045640"/>
                  <a:pt x="4576099" y="1037079"/>
                  <a:pt x="4578376" y="1027152"/>
                </a:cubicBezTo>
                <a:cubicBezTo>
                  <a:pt x="4580561" y="1037079"/>
                  <a:pt x="4583111" y="1045640"/>
                  <a:pt x="4585844" y="1052835"/>
                </a:cubicBezTo>
                <a:cubicBezTo>
                  <a:pt x="4588576" y="1060030"/>
                  <a:pt x="4591035" y="1066952"/>
                  <a:pt x="4593312" y="1073600"/>
                </a:cubicBezTo>
                <a:lnTo>
                  <a:pt x="4739215" y="1428340"/>
                </a:lnTo>
                <a:lnTo>
                  <a:pt x="4425915" y="1428340"/>
                </a:lnTo>
                <a:lnTo>
                  <a:pt x="4507154" y="1549380"/>
                </a:lnTo>
                <a:lnTo>
                  <a:pt x="4787303" y="1549380"/>
                </a:lnTo>
                <a:lnTo>
                  <a:pt x="4860255" y="1725065"/>
                </a:lnTo>
                <a:lnTo>
                  <a:pt x="5002788" y="1725065"/>
                </a:lnTo>
                <a:lnTo>
                  <a:pt x="4653058" y="896276"/>
                </a:lnTo>
                <a:lnTo>
                  <a:pt x="4507246" y="896276"/>
                </a:lnTo>
                <a:lnTo>
                  <a:pt x="4157515" y="1725065"/>
                </a:lnTo>
                <a:lnTo>
                  <a:pt x="4296587" y="1725065"/>
                </a:lnTo>
                <a:lnTo>
                  <a:pt x="4296587" y="1725065"/>
                </a:lnTo>
                <a:close/>
                <a:moveTo>
                  <a:pt x="6385135" y="1725065"/>
                </a:moveTo>
                <a:lnTo>
                  <a:pt x="6721660" y="896276"/>
                </a:lnTo>
                <a:lnTo>
                  <a:pt x="6575757" y="896276"/>
                </a:lnTo>
                <a:lnTo>
                  <a:pt x="6338686" y="1521146"/>
                </a:lnTo>
                <a:cubicBezTo>
                  <a:pt x="6330945" y="1542185"/>
                  <a:pt x="6323204" y="1566502"/>
                  <a:pt x="6315462" y="1594098"/>
                </a:cubicBezTo>
                <a:cubicBezTo>
                  <a:pt x="6307721" y="1566502"/>
                  <a:pt x="6299979" y="1542185"/>
                  <a:pt x="6292238" y="1521146"/>
                </a:cubicBezTo>
                <a:lnTo>
                  <a:pt x="6055168" y="896276"/>
                </a:lnTo>
                <a:lnTo>
                  <a:pt x="5902707" y="896276"/>
                </a:lnTo>
                <a:lnTo>
                  <a:pt x="6239232" y="1725065"/>
                </a:lnTo>
                <a:lnTo>
                  <a:pt x="6385135" y="1725065"/>
                </a:lnTo>
                <a:lnTo>
                  <a:pt x="6385135" y="1725065"/>
                </a:lnTo>
                <a:close/>
                <a:moveTo>
                  <a:pt x="7669758" y="896276"/>
                </a:moveTo>
                <a:lnTo>
                  <a:pt x="7669758" y="1725065"/>
                </a:lnTo>
                <a:lnTo>
                  <a:pt x="8210110" y="1725065"/>
                </a:lnTo>
                <a:lnTo>
                  <a:pt x="8210110" y="1602386"/>
                </a:lnTo>
                <a:lnTo>
                  <a:pt x="7805643" y="1602386"/>
                </a:lnTo>
                <a:lnTo>
                  <a:pt x="7805643" y="896276"/>
                </a:lnTo>
                <a:lnTo>
                  <a:pt x="7669758" y="896276"/>
                </a:lnTo>
                <a:lnTo>
                  <a:pt x="7669758" y="896276"/>
                </a:lnTo>
                <a:close/>
                <a:moveTo>
                  <a:pt x="8374228" y="896276"/>
                </a:moveTo>
                <a:lnTo>
                  <a:pt x="8374228" y="1725065"/>
                </a:lnTo>
                <a:lnTo>
                  <a:pt x="8919589" y="1725065"/>
                </a:lnTo>
                <a:lnTo>
                  <a:pt x="8919589" y="1602386"/>
                </a:lnTo>
                <a:lnTo>
                  <a:pt x="8510204" y="1602386"/>
                </a:lnTo>
                <a:lnTo>
                  <a:pt x="8510204" y="896276"/>
                </a:lnTo>
                <a:lnTo>
                  <a:pt x="8374228" y="896276"/>
                </a:lnTo>
                <a:lnTo>
                  <a:pt x="8374228" y="896276"/>
                </a:lnTo>
                <a:close/>
                <a:moveTo>
                  <a:pt x="7011736" y="1018955"/>
                </a:moveTo>
                <a:lnTo>
                  <a:pt x="7445985" y="1018955"/>
                </a:lnTo>
                <a:lnTo>
                  <a:pt x="7445985" y="896276"/>
                </a:lnTo>
                <a:lnTo>
                  <a:pt x="6877399" y="896276"/>
                </a:lnTo>
                <a:lnTo>
                  <a:pt x="6877399" y="1725065"/>
                </a:lnTo>
                <a:lnTo>
                  <a:pt x="7454273" y="1725065"/>
                </a:lnTo>
                <a:lnTo>
                  <a:pt x="7454273" y="1602386"/>
                </a:lnTo>
                <a:lnTo>
                  <a:pt x="7011736" y="1602386"/>
                </a:lnTo>
                <a:lnTo>
                  <a:pt x="7011736" y="1018955"/>
                </a:lnTo>
                <a:lnTo>
                  <a:pt x="7011736" y="1018955"/>
                </a:lnTo>
                <a:close/>
                <a:moveTo>
                  <a:pt x="5803344" y="1144913"/>
                </a:moveTo>
                <a:cubicBezTo>
                  <a:pt x="5803344" y="1067589"/>
                  <a:pt x="5779300" y="1006842"/>
                  <a:pt x="5731212" y="962579"/>
                </a:cubicBezTo>
                <a:cubicBezTo>
                  <a:pt x="5683124" y="918407"/>
                  <a:pt x="5602795" y="896276"/>
                  <a:pt x="5490043" y="896276"/>
                </a:cubicBezTo>
                <a:lnTo>
                  <a:pt x="5151879" y="896276"/>
                </a:lnTo>
                <a:lnTo>
                  <a:pt x="5151879" y="1725065"/>
                </a:lnTo>
                <a:lnTo>
                  <a:pt x="5287764" y="1725065"/>
                </a:lnTo>
                <a:lnTo>
                  <a:pt x="5287764" y="1018955"/>
                </a:lnTo>
                <a:lnTo>
                  <a:pt x="5494962" y="1018955"/>
                </a:lnTo>
                <a:cubicBezTo>
                  <a:pt x="5606529" y="1018955"/>
                  <a:pt x="5662358" y="1064857"/>
                  <a:pt x="5662358" y="1156570"/>
                </a:cubicBezTo>
                <a:cubicBezTo>
                  <a:pt x="5662358" y="1254932"/>
                  <a:pt x="5602066" y="1304113"/>
                  <a:pt x="5481664" y="1304113"/>
                </a:cubicBezTo>
                <a:lnTo>
                  <a:pt x="5372282" y="1304113"/>
                </a:lnTo>
                <a:lnTo>
                  <a:pt x="5294413" y="1423422"/>
                </a:lnTo>
                <a:lnTo>
                  <a:pt x="5478386" y="1423422"/>
                </a:lnTo>
                <a:lnTo>
                  <a:pt x="5707168" y="1725156"/>
                </a:lnTo>
                <a:lnTo>
                  <a:pt x="5871286" y="1725156"/>
                </a:lnTo>
                <a:lnTo>
                  <a:pt x="5621010" y="1393640"/>
                </a:lnTo>
                <a:cubicBezTo>
                  <a:pt x="5742596" y="1349378"/>
                  <a:pt x="5803344" y="1266499"/>
                  <a:pt x="5803344" y="1144913"/>
                </a:cubicBezTo>
                <a:lnTo>
                  <a:pt x="5803344" y="1144913"/>
                </a:lnTo>
                <a:lnTo>
                  <a:pt x="5803344" y="1144913"/>
                </a:lnTo>
                <a:close/>
                <a:moveTo>
                  <a:pt x="7387970" y="1247646"/>
                </a:moveTo>
                <a:lnTo>
                  <a:pt x="7020024" y="1247646"/>
                </a:lnTo>
                <a:lnTo>
                  <a:pt x="7102903" y="1370325"/>
                </a:lnTo>
                <a:lnTo>
                  <a:pt x="7387970" y="1370325"/>
                </a:lnTo>
                <a:lnTo>
                  <a:pt x="7387970" y="1247646"/>
                </a:lnTo>
                <a:lnTo>
                  <a:pt x="7387970" y="1247646"/>
                </a:lnTo>
                <a:close/>
                <a:moveTo>
                  <a:pt x="1019137" y="1011669"/>
                </a:moveTo>
                <a:lnTo>
                  <a:pt x="1293275" y="1292455"/>
                </a:lnTo>
                <a:cubicBezTo>
                  <a:pt x="1299923" y="1299104"/>
                  <a:pt x="1305934" y="1302382"/>
                  <a:pt x="1311399" y="1302382"/>
                </a:cubicBezTo>
                <a:cubicBezTo>
                  <a:pt x="1316955" y="1302382"/>
                  <a:pt x="1322966" y="1299104"/>
                  <a:pt x="1329523" y="1292455"/>
                </a:cubicBezTo>
                <a:lnTo>
                  <a:pt x="1603752" y="1011669"/>
                </a:lnTo>
                <a:cubicBezTo>
                  <a:pt x="1610401" y="1005020"/>
                  <a:pt x="1613679" y="999009"/>
                  <a:pt x="1613679" y="993545"/>
                </a:cubicBezTo>
                <a:cubicBezTo>
                  <a:pt x="1613679" y="984801"/>
                  <a:pt x="1608761" y="980339"/>
                  <a:pt x="1598834" y="980339"/>
                </a:cubicBezTo>
                <a:lnTo>
                  <a:pt x="1024055" y="980339"/>
                </a:lnTo>
                <a:cubicBezTo>
                  <a:pt x="1014128" y="980339"/>
                  <a:pt x="1009210" y="984801"/>
                  <a:pt x="1009210" y="993545"/>
                </a:cubicBezTo>
                <a:cubicBezTo>
                  <a:pt x="1009210" y="999100"/>
                  <a:pt x="1012489" y="1005111"/>
                  <a:pt x="1019137" y="1011669"/>
                </a:cubicBezTo>
                <a:lnTo>
                  <a:pt x="1019137" y="1011669"/>
                </a:lnTo>
                <a:close/>
                <a:moveTo>
                  <a:pt x="2622980" y="14845"/>
                </a:moveTo>
                <a:cubicBezTo>
                  <a:pt x="2622980" y="4918"/>
                  <a:pt x="2618608" y="0"/>
                  <a:pt x="2609774" y="0"/>
                </a:cubicBezTo>
                <a:cubicBezTo>
                  <a:pt x="2604310" y="0"/>
                  <a:pt x="2598754" y="2732"/>
                  <a:pt x="2593289" y="8197"/>
                </a:cubicBezTo>
                <a:lnTo>
                  <a:pt x="2368697" y="236159"/>
                </a:lnTo>
                <a:lnTo>
                  <a:pt x="2368697" y="2385090"/>
                </a:lnTo>
                <a:lnTo>
                  <a:pt x="2368697" y="2385090"/>
                </a:lnTo>
                <a:lnTo>
                  <a:pt x="2593289" y="2614692"/>
                </a:lnTo>
                <a:cubicBezTo>
                  <a:pt x="2598845" y="2620157"/>
                  <a:pt x="2604310" y="2622980"/>
                  <a:pt x="2609774" y="2622980"/>
                </a:cubicBezTo>
                <a:cubicBezTo>
                  <a:pt x="2618608" y="2622980"/>
                  <a:pt x="2622980" y="2617971"/>
                  <a:pt x="2622980" y="2608135"/>
                </a:cubicBezTo>
                <a:lnTo>
                  <a:pt x="2622980" y="14845"/>
                </a:lnTo>
                <a:close/>
                <a:moveTo>
                  <a:pt x="0" y="2608135"/>
                </a:moveTo>
                <a:cubicBezTo>
                  <a:pt x="0" y="2618062"/>
                  <a:pt x="4372" y="2622980"/>
                  <a:pt x="13206" y="2622980"/>
                </a:cubicBezTo>
                <a:cubicBezTo>
                  <a:pt x="18671" y="2622980"/>
                  <a:pt x="24226" y="2620248"/>
                  <a:pt x="29691" y="2614692"/>
                </a:cubicBezTo>
                <a:lnTo>
                  <a:pt x="254283" y="2385090"/>
                </a:lnTo>
                <a:lnTo>
                  <a:pt x="254283" y="2385090"/>
                </a:lnTo>
                <a:lnTo>
                  <a:pt x="254283" y="236159"/>
                </a:lnTo>
                <a:lnTo>
                  <a:pt x="29691" y="8197"/>
                </a:lnTo>
                <a:cubicBezTo>
                  <a:pt x="24226" y="2732"/>
                  <a:pt x="18671" y="0"/>
                  <a:pt x="13206" y="0"/>
                </a:cubicBezTo>
                <a:cubicBezTo>
                  <a:pt x="4372" y="0"/>
                  <a:pt x="0" y="4918"/>
                  <a:pt x="0" y="14845"/>
                </a:cubicBezTo>
                <a:lnTo>
                  <a:pt x="0" y="2608135"/>
                </a:lnTo>
                <a:close/>
                <a:moveTo>
                  <a:pt x="584251" y="572138"/>
                </a:moveTo>
                <a:lnTo>
                  <a:pt x="2038638" y="572138"/>
                </a:lnTo>
                <a:lnTo>
                  <a:pt x="2243012" y="364303"/>
                </a:lnTo>
                <a:cubicBezTo>
                  <a:pt x="2248568" y="358838"/>
                  <a:pt x="2251300" y="353283"/>
                  <a:pt x="2251300" y="347727"/>
                </a:cubicBezTo>
                <a:cubicBezTo>
                  <a:pt x="2251300" y="338984"/>
                  <a:pt x="2246382" y="334521"/>
                  <a:pt x="2236455" y="334521"/>
                </a:cubicBezTo>
                <a:lnTo>
                  <a:pt x="386525" y="334521"/>
                </a:lnTo>
                <a:cubicBezTo>
                  <a:pt x="376598" y="334521"/>
                  <a:pt x="371680" y="338893"/>
                  <a:pt x="371680" y="347727"/>
                </a:cubicBezTo>
                <a:cubicBezTo>
                  <a:pt x="371680" y="353283"/>
                  <a:pt x="374412" y="358747"/>
                  <a:pt x="379968" y="364303"/>
                </a:cubicBezTo>
                <a:lnTo>
                  <a:pt x="584251" y="572138"/>
                </a:lnTo>
                <a:close/>
                <a:moveTo>
                  <a:pt x="379877" y="2258768"/>
                </a:moveTo>
                <a:cubicBezTo>
                  <a:pt x="374412" y="2264233"/>
                  <a:pt x="371589" y="2269789"/>
                  <a:pt x="371589" y="2275344"/>
                </a:cubicBezTo>
                <a:cubicBezTo>
                  <a:pt x="371589" y="2284087"/>
                  <a:pt x="376507" y="2288550"/>
                  <a:pt x="386434" y="2288550"/>
                </a:cubicBezTo>
                <a:lnTo>
                  <a:pt x="2236364" y="2288550"/>
                </a:lnTo>
                <a:cubicBezTo>
                  <a:pt x="2246291" y="2288550"/>
                  <a:pt x="2251209" y="2284179"/>
                  <a:pt x="2251209" y="2275344"/>
                </a:cubicBezTo>
                <a:cubicBezTo>
                  <a:pt x="2251209" y="2269789"/>
                  <a:pt x="2248477" y="2264324"/>
                  <a:pt x="2242921" y="2258768"/>
                </a:cubicBezTo>
                <a:lnTo>
                  <a:pt x="2038547" y="2050934"/>
                </a:lnTo>
                <a:lnTo>
                  <a:pt x="584251" y="2050934"/>
                </a:lnTo>
                <a:lnTo>
                  <a:pt x="379877" y="2258768"/>
                </a:lnTo>
                <a:close/>
                <a:moveTo>
                  <a:pt x="1929257" y="1940186"/>
                </a:moveTo>
                <a:cubicBezTo>
                  <a:pt x="1934812" y="1945650"/>
                  <a:pt x="1940277" y="1948382"/>
                  <a:pt x="1945741" y="1948382"/>
                </a:cubicBezTo>
                <a:cubicBezTo>
                  <a:pt x="1954576" y="1948382"/>
                  <a:pt x="1958947" y="1943464"/>
                  <a:pt x="1958947" y="1933537"/>
                </a:cubicBezTo>
                <a:lnTo>
                  <a:pt x="1958947" y="1933537"/>
                </a:lnTo>
                <a:lnTo>
                  <a:pt x="1958947" y="689443"/>
                </a:lnTo>
                <a:cubicBezTo>
                  <a:pt x="1958947" y="679516"/>
                  <a:pt x="1954576" y="674598"/>
                  <a:pt x="1945741" y="674598"/>
                </a:cubicBezTo>
                <a:cubicBezTo>
                  <a:pt x="1940277" y="674598"/>
                  <a:pt x="1934721" y="677330"/>
                  <a:pt x="1929257" y="682886"/>
                </a:cubicBezTo>
                <a:lnTo>
                  <a:pt x="1716139" y="899464"/>
                </a:lnTo>
                <a:lnTo>
                  <a:pt x="1716139" y="1723699"/>
                </a:lnTo>
                <a:lnTo>
                  <a:pt x="1929257" y="1940186"/>
                </a:lnTo>
                <a:close/>
                <a:moveTo>
                  <a:pt x="906841" y="1723608"/>
                </a:moveTo>
                <a:lnTo>
                  <a:pt x="906841" y="899373"/>
                </a:lnTo>
                <a:lnTo>
                  <a:pt x="693724" y="682795"/>
                </a:lnTo>
                <a:cubicBezTo>
                  <a:pt x="688168" y="677330"/>
                  <a:pt x="682703" y="674507"/>
                  <a:pt x="677239" y="674507"/>
                </a:cubicBezTo>
                <a:cubicBezTo>
                  <a:pt x="668405" y="674507"/>
                  <a:pt x="664033" y="679516"/>
                  <a:pt x="664033" y="689352"/>
                </a:cubicBezTo>
                <a:lnTo>
                  <a:pt x="664033" y="1933537"/>
                </a:lnTo>
                <a:lnTo>
                  <a:pt x="664033" y="1933537"/>
                </a:lnTo>
                <a:cubicBezTo>
                  <a:pt x="664033" y="1943464"/>
                  <a:pt x="668405" y="1948382"/>
                  <a:pt x="677239" y="1948382"/>
                </a:cubicBezTo>
                <a:cubicBezTo>
                  <a:pt x="682703" y="1948382"/>
                  <a:pt x="688259" y="1945650"/>
                  <a:pt x="693724" y="1940186"/>
                </a:cubicBezTo>
                <a:lnTo>
                  <a:pt x="906841" y="1723608"/>
                </a:lnTo>
                <a:close/>
                <a:moveTo>
                  <a:pt x="8914034" y="896185"/>
                </a:moveTo>
                <a:lnTo>
                  <a:pt x="8914034" y="911486"/>
                </a:lnTo>
                <a:lnTo>
                  <a:pt x="8951921" y="911486"/>
                </a:lnTo>
                <a:lnTo>
                  <a:pt x="8951921" y="1001104"/>
                </a:lnTo>
                <a:lnTo>
                  <a:pt x="8968862" y="1001104"/>
                </a:lnTo>
                <a:lnTo>
                  <a:pt x="8968862" y="911486"/>
                </a:lnTo>
                <a:lnTo>
                  <a:pt x="9006749" y="911486"/>
                </a:lnTo>
                <a:lnTo>
                  <a:pt x="9006749" y="896185"/>
                </a:lnTo>
                <a:lnTo>
                  <a:pt x="8914034" y="896185"/>
                </a:lnTo>
                <a:close/>
                <a:moveTo>
                  <a:pt x="9123690" y="896185"/>
                </a:moveTo>
                <a:lnTo>
                  <a:pt x="9084892" y="958298"/>
                </a:lnTo>
                <a:lnTo>
                  <a:pt x="9046458" y="896185"/>
                </a:lnTo>
                <a:lnTo>
                  <a:pt x="9029245" y="896185"/>
                </a:lnTo>
                <a:lnTo>
                  <a:pt x="9029245" y="1001195"/>
                </a:lnTo>
                <a:lnTo>
                  <a:pt x="9046458" y="1001195"/>
                </a:lnTo>
                <a:lnTo>
                  <a:pt x="9046458" y="933617"/>
                </a:lnTo>
                <a:cubicBezTo>
                  <a:pt x="9046458" y="932342"/>
                  <a:pt x="9046458" y="931067"/>
                  <a:pt x="9046367" y="929883"/>
                </a:cubicBezTo>
                <a:cubicBezTo>
                  <a:pt x="9046276" y="928608"/>
                  <a:pt x="9046185" y="927333"/>
                  <a:pt x="9046094" y="925876"/>
                </a:cubicBezTo>
                <a:cubicBezTo>
                  <a:pt x="9046914" y="928152"/>
                  <a:pt x="9048097" y="930429"/>
                  <a:pt x="9049646" y="932797"/>
                </a:cubicBezTo>
                <a:lnTo>
                  <a:pt x="9077606" y="977698"/>
                </a:lnTo>
                <a:lnTo>
                  <a:pt x="9091449" y="977698"/>
                </a:lnTo>
                <a:lnTo>
                  <a:pt x="9119137" y="932797"/>
                </a:lnTo>
                <a:cubicBezTo>
                  <a:pt x="9119865" y="931704"/>
                  <a:pt x="9120593" y="930520"/>
                  <a:pt x="9121322" y="929428"/>
                </a:cubicBezTo>
                <a:cubicBezTo>
                  <a:pt x="9122051" y="928335"/>
                  <a:pt x="9122779" y="927151"/>
                  <a:pt x="9123508" y="925876"/>
                </a:cubicBezTo>
                <a:cubicBezTo>
                  <a:pt x="9123326" y="927242"/>
                  <a:pt x="9123234" y="928608"/>
                  <a:pt x="9123234" y="929883"/>
                </a:cubicBezTo>
                <a:cubicBezTo>
                  <a:pt x="9123144" y="931158"/>
                  <a:pt x="9123144" y="932433"/>
                  <a:pt x="9123144" y="933617"/>
                </a:cubicBezTo>
                <a:lnTo>
                  <a:pt x="9123144" y="1001195"/>
                </a:lnTo>
                <a:lnTo>
                  <a:pt x="9140175" y="1001195"/>
                </a:lnTo>
                <a:lnTo>
                  <a:pt x="9140175" y="896185"/>
                </a:lnTo>
                <a:lnTo>
                  <a:pt x="9123690" y="896185"/>
                </a:lnTo>
                <a:lnTo>
                  <a:pt x="9123690" y="896185"/>
                </a:lnTo>
                <a:close/>
              </a:path>
            </a:pathLst>
          </a:custGeom>
          <a:solidFill>
            <a:schemeClr val="tx1"/>
          </a:solidFill>
          <a:ln w="9108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353111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 He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141" y="365125"/>
            <a:ext cx="11277600" cy="10972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1D1EB60-9BFA-7540-B301-64B359F8F4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2141" y="1757627"/>
            <a:ext cx="5486400" cy="43891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7834CD1-3941-2C47-BAC4-59E8E0631C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53341" y="1757627"/>
            <a:ext cx="5486400" cy="43891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" name="Graphic 7">
            <a:extLst>
              <a:ext uri="{FF2B5EF4-FFF2-40B4-BE49-F238E27FC236}">
                <a16:creationId xmlns:a16="http://schemas.microsoft.com/office/drawing/2014/main" id="{42433AA2-AA07-19AC-62BF-8D830359C525}"/>
              </a:ext>
            </a:extLst>
          </p:cNvPr>
          <p:cNvSpPr>
            <a:spLocks noChangeAspect="1"/>
          </p:cNvSpPr>
          <p:nvPr userDrawn="1"/>
        </p:nvSpPr>
        <p:spPr>
          <a:xfrm>
            <a:off x="10114337" y="120642"/>
            <a:ext cx="1950720" cy="560127"/>
          </a:xfrm>
          <a:custGeom>
            <a:avLst/>
            <a:gdLst>
              <a:gd name="connsiteX0" fmla="*/ 3878914 w 9134892"/>
              <a:gd name="connsiteY0" fmla="*/ 896276 h 2622980"/>
              <a:gd name="connsiteX1" fmla="*/ 3572262 w 9134892"/>
              <a:gd name="connsiteY1" fmla="*/ 1386901 h 2622980"/>
              <a:gd name="connsiteX2" fmla="*/ 3268889 w 9134892"/>
              <a:gd name="connsiteY2" fmla="*/ 896276 h 2622980"/>
              <a:gd name="connsiteX3" fmla="*/ 3133004 w 9134892"/>
              <a:gd name="connsiteY3" fmla="*/ 896276 h 2622980"/>
              <a:gd name="connsiteX4" fmla="*/ 3133004 w 9134892"/>
              <a:gd name="connsiteY4" fmla="*/ 1725065 h 2622980"/>
              <a:gd name="connsiteX5" fmla="*/ 3268889 w 9134892"/>
              <a:gd name="connsiteY5" fmla="*/ 1725065 h 2622980"/>
              <a:gd name="connsiteX6" fmla="*/ 3268889 w 9134892"/>
              <a:gd name="connsiteY6" fmla="*/ 1191361 h 2622980"/>
              <a:gd name="connsiteX7" fmla="*/ 3268069 w 9134892"/>
              <a:gd name="connsiteY7" fmla="*/ 1161488 h 2622980"/>
              <a:gd name="connsiteX8" fmla="*/ 3265610 w 9134892"/>
              <a:gd name="connsiteY8" fmla="*/ 1129976 h 2622980"/>
              <a:gd name="connsiteX9" fmla="*/ 3293753 w 9134892"/>
              <a:gd name="connsiteY9" fmla="*/ 1184713 h 2622980"/>
              <a:gd name="connsiteX10" fmla="*/ 3514247 w 9134892"/>
              <a:gd name="connsiteY10" fmla="*/ 1539453 h 2622980"/>
              <a:gd name="connsiteX11" fmla="*/ 3623629 w 9134892"/>
              <a:gd name="connsiteY11" fmla="*/ 1539453 h 2622980"/>
              <a:gd name="connsiteX12" fmla="*/ 3842393 w 9134892"/>
              <a:gd name="connsiteY12" fmla="*/ 1184713 h 2622980"/>
              <a:gd name="connsiteX13" fmla="*/ 3859788 w 9134892"/>
              <a:gd name="connsiteY13" fmla="*/ 1158210 h 2622980"/>
              <a:gd name="connsiteX14" fmla="*/ 3877184 w 9134892"/>
              <a:gd name="connsiteY14" fmla="*/ 1130067 h 2622980"/>
              <a:gd name="connsiteX15" fmla="*/ 3874725 w 9134892"/>
              <a:gd name="connsiteY15" fmla="*/ 1161579 h 2622980"/>
              <a:gd name="connsiteX16" fmla="*/ 3873905 w 9134892"/>
              <a:gd name="connsiteY16" fmla="*/ 1191452 h 2622980"/>
              <a:gd name="connsiteX17" fmla="*/ 3873905 w 9134892"/>
              <a:gd name="connsiteY17" fmla="*/ 1725156 h 2622980"/>
              <a:gd name="connsiteX18" fmla="*/ 4008150 w 9134892"/>
              <a:gd name="connsiteY18" fmla="*/ 1725156 h 2622980"/>
              <a:gd name="connsiteX19" fmla="*/ 4008150 w 9134892"/>
              <a:gd name="connsiteY19" fmla="*/ 896367 h 2622980"/>
              <a:gd name="connsiteX20" fmla="*/ 3878914 w 9134892"/>
              <a:gd name="connsiteY20" fmla="*/ 896367 h 2622980"/>
              <a:gd name="connsiteX21" fmla="*/ 3878914 w 9134892"/>
              <a:gd name="connsiteY21" fmla="*/ 896276 h 2622980"/>
              <a:gd name="connsiteX22" fmla="*/ 4296587 w 9134892"/>
              <a:gd name="connsiteY22" fmla="*/ 1725065 h 2622980"/>
              <a:gd name="connsiteX23" fmla="*/ 4563439 w 9134892"/>
              <a:gd name="connsiteY23" fmla="*/ 1073600 h 2622980"/>
              <a:gd name="connsiteX24" fmla="*/ 4570907 w 9134892"/>
              <a:gd name="connsiteY24" fmla="*/ 1052835 h 2622980"/>
              <a:gd name="connsiteX25" fmla="*/ 4578376 w 9134892"/>
              <a:gd name="connsiteY25" fmla="*/ 1027152 h 2622980"/>
              <a:gd name="connsiteX26" fmla="*/ 4585844 w 9134892"/>
              <a:gd name="connsiteY26" fmla="*/ 1052835 h 2622980"/>
              <a:gd name="connsiteX27" fmla="*/ 4593312 w 9134892"/>
              <a:gd name="connsiteY27" fmla="*/ 1073600 h 2622980"/>
              <a:gd name="connsiteX28" fmla="*/ 4739215 w 9134892"/>
              <a:gd name="connsiteY28" fmla="*/ 1428340 h 2622980"/>
              <a:gd name="connsiteX29" fmla="*/ 4425915 w 9134892"/>
              <a:gd name="connsiteY29" fmla="*/ 1428340 h 2622980"/>
              <a:gd name="connsiteX30" fmla="*/ 4507154 w 9134892"/>
              <a:gd name="connsiteY30" fmla="*/ 1549380 h 2622980"/>
              <a:gd name="connsiteX31" fmla="*/ 4787303 w 9134892"/>
              <a:gd name="connsiteY31" fmla="*/ 1549380 h 2622980"/>
              <a:gd name="connsiteX32" fmla="*/ 4860255 w 9134892"/>
              <a:gd name="connsiteY32" fmla="*/ 1725065 h 2622980"/>
              <a:gd name="connsiteX33" fmla="*/ 5002788 w 9134892"/>
              <a:gd name="connsiteY33" fmla="*/ 1725065 h 2622980"/>
              <a:gd name="connsiteX34" fmla="*/ 4653058 w 9134892"/>
              <a:gd name="connsiteY34" fmla="*/ 896276 h 2622980"/>
              <a:gd name="connsiteX35" fmla="*/ 4507246 w 9134892"/>
              <a:gd name="connsiteY35" fmla="*/ 896276 h 2622980"/>
              <a:gd name="connsiteX36" fmla="*/ 4157515 w 9134892"/>
              <a:gd name="connsiteY36" fmla="*/ 1725065 h 2622980"/>
              <a:gd name="connsiteX37" fmla="*/ 4296587 w 9134892"/>
              <a:gd name="connsiteY37" fmla="*/ 1725065 h 2622980"/>
              <a:gd name="connsiteX38" fmla="*/ 4296587 w 9134892"/>
              <a:gd name="connsiteY38" fmla="*/ 1725065 h 2622980"/>
              <a:gd name="connsiteX39" fmla="*/ 6385135 w 9134892"/>
              <a:gd name="connsiteY39" fmla="*/ 1725065 h 2622980"/>
              <a:gd name="connsiteX40" fmla="*/ 6721660 w 9134892"/>
              <a:gd name="connsiteY40" fmla="*/ 896276 h 2622980"/>
              <a:gd name="connsiteX41" fmla="*/ 6575757 w 9134892"/>
              <a:gd name="connsiteY41" fmla="*/ 896276 h 2622980"/>
              <a:gd name="connsiteX42" fmla="*/ 6338686 w 9134892"/>
              <a:gd name="connsiteY42" fmla="*/ 1521146 h 2622980"/>
              <a:gd name="connsiteX43" fmla="*/ 6315462 w 9134892"/>
              <a:gd name="connsiteY43" fmla="*/ 1594098 h 2622980"/>
              <a:gd name="connsiteX44" fmla="*/ 6292238 w 9134892"/>
              <a:gd name="connsiteY44" fmla="*/ 1521146 h 2622980"/>
              <a:gd name="connsiteX45" fmla="*/ 6055168 w 9134892"/>
              <a:gd name="connsiteY45" fmla="*/ 896276 h 2622980"/>
              <a:gd name="connsiteX46" fmla="*/ 5902707 w 9134892"/>
              <a:gd name="connsiteY46" fmla="*/ 896276 h 2622980"/>
              <a:gd name="connsiteX47" fmla="*/ 6239232 w 9134892"/>
              <a:gd name="connsiteY47" fmla="*/ 1725065 h 2622980"/>
              <a:gd name="connsiteX48" fmla="*/ 6385135 w 9134892"/>
              <a:gd name="connsiteY48" fmla="*/ 1725065 h 2622980"/>
              <a:gd name="connsiteX49" fmla="*/ 6385135 w 9134892"/>
              <a:gd name="connsiteY49" fmla="*/ 1725065 h 2622980"/>
              <a:gd name="connsiteX50" fmla="*/ 7669758 w 9134892"/>
              <a:gd name="connsiteY50" fmla="*/ 896276 h 2622980"/>
              <a:gd name="connsiteX51" fmla="*/ 7669758 w 9134892"/>
              <a:gd name="connsiteY51" fmla="*/ 1725065 h 2622980"/>
              <a:gd name="connsiteX52" fmla="*/ 8210110 w 9134892"/>
              <a:gd name="connsiteY52" fmla="*/ 1725065 h 2622980"/>
              <a:gd name="connsiteX53" fmla="*/ 8210110 w 9134892"/>
              <a:gd name="connsiteY53" fmla="*/ 1602386 h 2622980"/>
              <a:gd name="connsiteX54" fmla="*/ 7805643 w 9134892"/>
              <a:gd name="connsiteY54" fmla="*/ 1602386 h 2622980"/>
              <a:gd name="connsiteX55" fmla="*/ 7805643 w 9134892"/>
              <a:gd name="connsiteY55" fmla="*/ 896276 h 2622980"/>
              <a:gd name="connsiteX56" fmla="*/ 7669758 w 9134892"/>
              <a:gd name="connsiteY56" fmla="*/ 896276 h 2622980"/>
              <a:gd name="connsiteX57" fmla="*/ 7669758 w 9134892"/>
              <a:gd name="connsiteY57" fmla="*/ 896276 h 2622980"/>
              <a:gd name="connsiteX58" fmla="*/ 8374228 w 9134892"/>
              <a:gd name="connsiteY58" fmla="*/ 896276 h 2622980"/>
              <a:gd name="connsiteX59" fmla="*/ 8374228 w 9134892"/>
              <a:gd name="connsiteY59" fmla="*/ 1725065 h 2622980"/>
              <a:gd name="connsiteX60" fmla="*/ 8919589 w 9134892"/>
              <a:gd name="connsiteY60" fmla="*/ 1725065 h 2622980"/>
              <a:gd name="connsiteX61" fmla="*/ 8919589 w 9134892"/>
              <a:gd name="connsiteY61" fmla="*/ 1602386 h 2622980"/>
              <a:gd name="connsiteX62" fmla="*/ 8510204 w 9134892"/>
              <a:gd name="connsiteY62" fmla="*/ 1602386 h 2622980"/>
              <a:gd name="connsiteX63" fmla="*/ 8510204 w 9134892"/>
              <a:gd name="connsiteY63" fmla="*/ 896276 h 2622980"/>
              <a:gd name="connsiteX64" fmla="*/ 8374228 w 9134892"/>
              <a:gd name="connsiteY64" fmla="*/ 896276 h 2622980"/>
              <a:gd name="connsiteX65" fmla="*/ 8374228 w 9134892"/>
              <a:gd name="connsiteY65" fmla="*/ 896276 h 2622980"/>
              <a:gd name="connsiteX66" fmla="*/ 7011736 w 9134892"/>
              <a:gd name="connsiteY66" fmla="*/ 1018955 h 2622980"/>
              <a:gd name="connsiteX67" fmla="*/ 7445985 w 9134892"/>
              <a:gd name="connsiteY67" fmla="*/ 1018955 h 2622980"/>
              <a:gd name="connsiteX68" fmla="*/ 7445985 w 9134892"/>
              <a:gd name="connsiteY68" fmla="*/ 896276 h 2622980"/>
              <a:gd name="connsiteX69" fmla="*/ 6877399 w 9134892"/>
              <a:gd name="connsiteY69" fmla="*/ 896276 h 2622980"/>
              <a:gd name="connsiteX70" fmla="*/ 6877399 w 9134892"/>
              <a:gd name="connsiteY70" fmla="*/ 1725065 h 2622980"/>
              <a:gd name="connsiteX71" fmla="*/ 7454273 w 9134892"/>
              <a:gd name="connsiteY71" fmla="*/ 1725065 h 2622980"/>
              <a:gd name="connsiteX72" fmla="*/ 7454273 w 9134892"/>
              <a:gd name="connsiteY72" fmla="*/ 1602386 h 2622980"/>
              <a:gd name="connsiteX73" fmla="*/ 7011736 w 9134892"/>
              <a:gd name="connsiteY73" fmla="*/ 1602386 h 2622980"/>
              <a:gd name="connsiteX74" fmla="*/ 7011736 w 9134892"/>
              <a:gd name="connsiteY74" fmla="*/ 1018955 h 2622980"/>
              <a:gd name="connsiteX75" fmla="*/ 7011736 w 9134892"/>
              <a:gd name="connsiteY75" fmla="*/ 1018955 h 2622980"/>
              <a:gd name="connsiteX76" fmla="*/ 5803344 w 9134892"/>
              <a:gd name="connsiteY76" fmla="*/ 1144913 h 2622980"/>
              <a:gd name="connsiteX77" fmla="*/ 5731212 w 9134892"/>
              <a:gd name="connsiteY77" fmla="*/ 962579 h 2622980"/>
              <a:gd name="connsiteX78" fmla="*/ 5490043 w 9134892"/>
              <a:gd name="connsiteY78" fmla="*/ 896276 h 2622980"/>
              <a:gd name="connsiteX79" fmla="*/ 5151879 w 9134892"/>
              <a:gd name="connsiteY79" fmla="*/ 896276 h 2622980"/>
              <a:gd name="connsiteX80" fmla="*/ 5151879 w 9134892"/>
              <a:gd name="connsiteY80" fmla="*/ 1725065 h 2622980"/>
              <a:gd name="connsiteX81" fmla="*/ 5287764 w 9134892"/>
              <a:gd name="connsiteY81" fmla="*/ 1725065 h 2622980"/>
              <a:gd name="connsiteX82" fmla="*/ 5287764 w 9134892"/>
              <a:gd name="connsiteY82" fmla="*/ 1018955 h 2622980"/>
              <a:gd name="connsiteX83" fmla="*/ 5494962 w 9134892"/>
              <a:gd name="connsiteY83" fmla="*/ 1018955 h 2622980"/>
              <a:gd name="connsiteX84" fmla="*/ 5662358 w 9134892"/>
              <a:gd name="connsiteY84" fmla="*/ 1156570 h 2622980"/>
              <a:gd name="connsiteX85" fmla="*/ 5481664 w 9134892"/>
              <a:gd name="connsiteY85" fmla="*/ 1304113 h 2622980"/>
              <a:gd name="connsiteX86" fmla="*/ 5372282 w 9134892"/>
              <a:gd name="connsiteY86" fmla="*/ 1304113 h 2622980"/>
              <a:gd name="connsiteX87" fmla="*/ 5294413 w 9134892"/>
              <a:gd name="connsiteY87" fmla="*/ 1423422 h 2622980"/>
              <a:gd name="connsiteX88" fmla="*/ 5478386 w 9134892"/>
              <a:gd name="connsiteY88" fmla="*/ 1423422 h 2622980"/>
              <a:gd name="connsiteX89" fmla="*/ 5707168 w 9134892"/>
              <a:gd name="connsiteY89" fmla="*/ 1725156 h 2622980"/>
              <a:gd name="connsiteX90" fmla="*/ 5871286 w 9134892"/>
              <a:gd name="connsiteY90" fmla="*/ 1725156 h 2622980"/>
              <a:gd name="connsiteX91" fmla="*/ 5621010 w 9134892"/>
              <a:gd name="connsiteY91" fmla="*/ 1393640 h 2622980"/>
              <a:gd name="connsiteX92" fmla="*/ 5803344 w 9134892"/>
              <a:gd name="connsiteY92" fmla="*/ 1144913 h 2622980"/>
              <a:gd name="connsiteX93" fmla="*/ 5803344 w 9134892"/>
              <a:gd name="connsiteY93" fmla="*/ 1144913 h 2622980"/>
              <a:gd name="connsiteX94" fmla="*/ 5803344 w 9134892"/>
              <a:gd name="connsiteY94" fmla="*/ 1144913 h 2622980"/>
              <a:gd name="connsiteX95" fmla="*/ 7387970 w 9134892"/>
              <a:gd name="connsiteY95" fmla="*/ 1247646 h 2622980"/>
              <a:gd name="connsiteX96" fmla="*/ 7020024 w 9134892"/>
              <a:gd name="connsiteY96" fmla="*/ 1247646 h 2622980"/>
              <a:gd name="connsiteX97" fmla="*/ 7102903 w 9134892"/>
              <a:gd name="connsiteY97" fmla="*/ 1370325 h 2622980"/>
              <a:gd name="connsiteX98" fmla="*/ 7387970 w 9134892"/>
              <a:gd name="connsiteY98" fmla="*/ 1370325 h 2622980"/>
              <a:gd name="connsiteX99" fmla="*/ 7387970 w 9134892"/>
              <a:gd name="connsiteY99" fmla="*/ 1247646 h 2622980"/>
              <a:gd name="connsiteX100" fmla="*/ 7387970 w 9134892"/>
              <a:gd name="connsiteY100" fmla="*/ 1247646 h 2622980"/>
              <a:gd name="connsiteX101" fmla="*/ 1019137 w 9134892"/>
              <a:gd name="connsiteY101" fmla="*/ 1011669 h 2622980"/>
              <a:gd name="connsiteX102" fmla="*/ 1293275 w 9134892"/>
              <a:gd name="connsiteY102" fmla="*/ 1292455 h 2622980"/>
              <a:gd name="connsiteX103" fmla="*/ 1311399 w 9134892"/>
              <a:gd name="connsiteY103" fmla="*/ 1302382 h 2622980"/>
              <a:gd name="connsiteX104" fmla="*/ 1329523 w 9134892"/>
              <a:gd name="connsiteY104" fmla="*/ 1292455 h 2622980"/>
              <a:gd name="connsiteX105" fmla="*/ 1603752 w 9134892"/>
              <a:gd name="connsiteY105" fmla="*/ 1011669 h 2622980"/>
              <a:gd name="connsiteX106" fmla="*/ 1613679 w 9134892"/>
              <a:gd name="connsiteY106" fmla="*/ 993545 h 2622980"/>
              <a:gd name="connsiteX107" fmla="*/ 1598834 w 9134892"/>
              <a:gd name="connsiteY107" fmla="*/ 980339 h 2622980"/>
              <a:gd name="connsiteX108" fmla="*/ 1024055 w 9134892"/>
              <a:gd name="connsiteY108" fmla="*/ 980339 h 2622980"/>
              <a:gd name="connsiteX109" fmla="*/ 1009210 w 9134892"/>
              <a:gd name="connsiteY109" fmla="*/ 993545 h 2622980"/>
              <a:gd name="connsiteX110" fmla="*/ 1019137 w 9134892"/>
              <a:gd name="connsiteY110" fmla="*/ 1011669 h 2622980"/>
              <a:gd name="connsiteX111" fmla="*/ 1019137 w 9134892"/>
              <a:gd name="connsiteY111" fmla="*/ 1011669 h 2622980"/>
              <a:gd name="connsiteX112" fmla="*/ 2622980 w 9134892"/>
              <a:gd name="connsiteY112" fmla="*/ 14845 h 2622980"/>
              <a:gd name="connsiteX113" fmla="*/ 2609774 w 9134892"/>
              <a:gd name="connsiteY113" fmla="*/ 0 h 2622980"/>
              <a:gd name="connsiteX114" fmla="*/ 2593289 w 9134892"/>
              <a:gd name="connsiteY114" fmla="*/ 8197 h 2622980"/>
              <a:gd name="connsiteX115" fmla="*/ 2368697 w 9134892"/>
              <a:gd name="connsiteY115" fmla="*/ 236159 h 2622980"/>
              <a:gd name="connsiteX116" fmla="*/ 2368697 w 9134892"/>
              <a:gd name="connsiteY116" fmla="*/ 2385090 h 2622980"/>
              <a:gd name="connsiteX117" fmla="*/ 2368697 w 9134892"/>
              <a:gd name="connsiteY117" fmla="*/ 2385090 h 2622980"/>
              <a:gd name="connsiteX118" fmla="*/ 2593289 w 9134892"/>
              <a:gd name="connsiteY118" fmla="*/ 2614692 h 2622980"/>
              <a:gd name="connsiteX119" fmla="*/ 2609774 w 9134892"/>
              <a:gd name="connsiteY119" fmla="*/ 2622980 h 2622980"/>
              <a:gd name="connsiteX120" fmla="*/ 2622980 w 9134892"/>
              <a:gd name="connsiteY120" fmla="*/ 2608135 h 2622980"/>
              <a:gd name="connsiteX121" fmla="*/ 2622980 w 9134892"/>
              <a:gd name="connsiteY121" fmla="*/ 14845 h 2622980"/>
              <a:gd name="connsiteX122" fmla="*/ 0 w 9134892"/>
              <a:gd name="connsiteY122" fmla="*/ 2608135 h 2622980"/>
              <a:gd name="connsiteX123" fmla="*/ 13206 w 9134892"/>
              <a:gd name="connsiteY123" fmla="*/ 2622980 h 2622980"/>
              <a:gd name="connsiteX124" fmla="*/ 29691 w 9134892"/>
              <a:gd name="connsiteY124" fmla="*/ 2614692 h 2622980"/>
              <a:gd name="connsiteX125" fmla="*/ 254283 w 9134892"/>
              <a:gd name="connsiteY125" fmla="*/ 2385090 h 2622980"/>
              <a:gd name="connsiteX126" fmla="*/ 254283 w 9134892"/>
              <a:gd name="connsiteY126" fmla="*/ 2385090 h 2622980"/>
              <a:gd name="connsiteX127" fmla="*/ 254283 w 9134892"/>
              <a:gd name="connsiteY127" fmla="*/ 236159 h 2622980"/>
              <a:gd name="connsiteX128" fmla="*/ 29691 w 9134892"/>
              <a:gd name="connsiteY128" fmla="*/ 8197 h 2622980"/>
              <a:gd name="connsiteX129" fmla="*/ 13206 w 9134892"/>
              <a:gd name="connsiteY129" fmla="*/ 0 h 2622980"/>
              <a:gd name="connsiteX130" fmla="*/ 0 w 9134892"/>
              <a:gd name="connsiteY130" fmla="*/ 14845 h 2622980"/>
              <a:gd name="connsiteX131" fmla="*/ 0 w 9134892"/>
              <a:gd name="connsiteY131" fmla="*/ 2608135 h 2622980"/>
              <a:gd name="connsiteX132" fmla="*/ 584251 w 9134892"/>
              <a:gd name="connsiteY132" fmla="*/ 572138 h 2622980"/>
              <a:gd name="connsiteX133" fmla="*/ 2038638 w 9134892"/>
              <a:gd name="connsiteY133" fmla="*/ 572138 h 2622980"/>
              <a:gd name="connsiteX134" fmla="*/ 2243012 w 9134892"/>
              <a:gd name="connsiteY134" fmla="*/ 364303 h 2622980"/>
              <a:gd name="connsiteX135" fmla="*/ 2251300 w 9134892"/>
              <a:gd name="connsiteY135" fmla="*/ 347727 h 2622980"/>
              <a:gd name="connsiteX136" fmla="*/ 2236455 w 9134892"/>
              <a:gd name="connsiteY136" fmla="*/ 334521 h 2622980"/>
              <a:gd name="connsiteX137" fmla="*/ 386525 w 9134892"/>
              <a:gd name="connsiteY137" fmla="*/ 334521 h 2622980"/>
              <a:gd name="connsiteX138" fmla="*/ 371680 w 9134892"/>
              <a:gd name="connsiteY138" fmla="*/ 347727 h 2622980"/>
              <a:gd name="connsiteX139" fmla="*/ 379968 w 9134892"/>
              <a:gd name="connsiteY139" fmla="*/ 364303 h 2622980"/>
              <a:gd name="connsiteX140" fmla="*/ 584251 w 9134892"/>
              <a:gd name="connsiteY140" fmla="*/ 572138 h 2622980"/>
              <a:gd name="connsiteX141" fmla="*/ 379877 w 9134892"/>
              <a:gd name="connsiteY141" fmla="*/ 2258768 h 2622980"/>
              <a:gd name="connsiteX142" fmla="*/ 371589 w 9134892"/>
              <a:gd name="connsiteY142" fmla="*/ 2275344 h 2622980"/>
              <a:gd name="connsiteX143" fmla="*/ 386434 w 9134892"/>
              <a:gd name="connsiteY143" fmla="*/ 2288550 h 2622980"/>
              <a:gd name="connsiteX144" fmla="*/ 2236364 w 9134892"/>
              <a:gd name="connsiteY144" fmla="*/ 2288550 h 2622980"/>
              <a:gd name="connsiteX145" fmla="*/ 2251209 w 9134892"/>
              <a:gd name="connsiteY145" fmla="*/ 2275344 h 2622980"/>
              <a:gd name="connsiteX146" fmla="*/ 2242921 w 9134892"/>
              <a:gd name="connsiteY146" fmla="*/ 2258768 h 2622980"/>
              <a:gd name="connsiteX147" fmla="*/ 2038547 w 9134892"/>
              <a:gd name="connsiteY147" fmla="*/ 2050934 h 2622980"/>
              <a:gd name="connsiteX148" fmla="*/ 584251 w 9134892"/>
              <a:gd name="connsiteY148" fmla="*/ 2050934 h 2622980"/>
              <a:gd name="connsiteX149" fmla="*/ 379877 w 9134892"/>
              <a:gd name="connsiteY149" fmla="*/ 2258768 h 2622980"/>
              <a:gd name="connsiteX150" fmla="*/ 1929257 w 9134892"/>
              <a:gd name="connsiteY150" fmla="*/ 1940186 h 2622980"/>
              <a:gd name="connsiteX151" fmla="*/ 1945741 w 9134892"/>
              <a:gd name="connsiteY151" fmla="*/ 1948382 h 2622980"/>
              <a:gd name="connsiteX152" fmla="*/ 1958947 w 9134892"/>
              <a:gd name="connsiteY152" fmla="*/ 1933537 h 2622980"/>
              <a:gd name="connsiteX153" fmla="*/ 1958947 w 9134892"/>
              <a:gd name="connsiteY153" fmla="*/ 1933537 h 2622980"/>
              <a:gd name="connsiteX154" fmla="*/ 1958947 w 9134892"/>
              <a:gd name="connsiteY154" fmla="*/ 689443 h 2622980"/>
              <a:gd name="connsiteX155" fmla="*/ 1945741 w 9134892"/>
              <a:gd name="connsiteY155" fmla="*/ 674598 h 2622980"/>
              <a:gd name="connsiteX156" fmla="*/ 1929257 w 9134892"/>
              <a:gd name="connsiteY156" fmla="*/ 682886 h 2622980"/>
              <a:gd name="connsiteX157" fmla="*/ 1716139 w 9134892"/>
              <a:gd name="connsiteY157" fmla="*/ 899464 h 2622980"/>
              <a:gd name="connsiteX158" fmla="*/ 1716139 w 9134892"/>
              <a:gd name="connsiteY158" fmla="*/ 1723699 h 2622980"/>
              <a:gd name="connsiteX159" fmla="*/ 1929257 w 9134892"/>
              <a:gd name="connsiteY159" fmla="*/ 1940186 h 2622980"/>
              <a:gd name="connsiteX160" fmla="*/ 906841 w 9134892"/>
              <a:gd name="connsiteY160" fmla="*/ 1723608 h 2622980"/>
              <a:gd name="connsiteX161" fmla="*/ 906841 w 9134892"/>
              <a:gd name="connsiteY161" fmla="*/ 899373 h 2622980"/>
              <a:gd name="connsiteX162" fmla="*/ 693724 w 9134892"/>
              <a:gd name="connsiteY162" fmla="*/ 682795 h 2622980"/>
              <a:gd name="connsiteX163" fmla="*/ 677239 w 9134892"/>
              <a:gd name="connsiteY163" fmla="*/ 674507 h 2622980"/>
              <a:gd name="connsiteX164" fmla="*/ 664033 w 9134892"/>
              <a:gd name="connsiteY164" fmla="*/ 689352 h 2622980"/>
              <a:gd name="connsiteX165" fmla="*/ 664033 w 9134892"/>
              <a:gd name="connsiteY165" fmla="*/ 1933537 h 2622980"/>
              <a:gd name="connsiteX166" fmla="*/ 664033 w 9134892"/>
              <a:gd name="connsiteY166" fmla="*/ 1933537 h 2622980"/>
              <a:gd name="connsiteX167" fmla="*/ 677239 w 9134892"/>
              <a:gd name="connsiteY167" fmla="*/ 1948382 h 2622980"/>
              <a:gd name="connsiteX168" fmla="*/ 693724 w 9134892"/>
              <a:gd name="connsiteY168" fmla="*/ 1940186 h 2622980"/>
              <a:gd name="connsiteX169" fmla="*/ 906841 w 9134892"/>
              <a:gd name="connsiteY169" fmla="*/ 1723608 h 2622980"/>
              <a:gd name="connsiteX170" fmla="*/ 8914034 w 9134892"/>
              <a:gd name="connsiteY170" fmla="*/ 896185 h 2622980"/>
              <a:gd name="connsiteX171" fmla="*/ 8914034 w 9134892"/>
              <a:gd name="connsiteY171" fmla="*/ 911486 h 2622980"/>
              <a:gd name="connsiteX172" fmla="*/ 8951921 w 9134892"/>
              <a:gd name="connsiteY172" fmla="*/ 911486 h 2622980"/>
              <a:gd name="connsiteX173" fmla="*/ 8951921 w 9134892"/>
              <a:gd name="connsiteY173" fmla="*/ 1001104 h 2622980"/>
              <a:gd name="connsiteX174" fmla="*/ 8968862 w 9134892"/>
              <a:gd name="connsiteY174" fmla="*/ 1001104 h 2622980"/>
              <a:gd name="connsiteX175" fmla="*/ 8968862 w 9134892"/>
              <a:gd name="connsiteY175" fmla="*/ 911486 h 2622980"/>
              <a:gd name="connsiteX176" fmla="*/ 9006749 w 9134892"/>
              <a:gd name="connsiteY176" fmla="*/ 911486 h 2622980"/>
              <a:gd name="connsiteX177" fmla="*/ 9006749 w 9134892"/>
              <a:gd name="connsiteY177" fmla="*/ 896185 h 2622980"/>
              <a:gd name="connsiteX178" fmla="*/ 8914034 w 9134892"/>
              <a:gd name="connsiteY178" fmla="*/ 896185 h 2622980"/>
              <a:gd name="connsiteX179" fmla="*/ 9123690 w 9134892"/>
              <a:gd name="connsiteY179" fmla="*/ 896185 h 2622980"/>
              <a:gd name="connsiteX180" fmla="*/ 9084892 w 9134892"/>
              <a:gd name="connsiteY180" fmla="*/ 958298 h 2622980"/>
              <a:gd name="connsiteX181" fmla="*/ 9046458 w 9134892"/>
              <a:gd name="connsiteY181" fmla="*/ 896185 h 2622980"/>
              <a:gd name="connsiteX182" fmla="*/ 9029245 w 9134892"/>
              <a:gd name="connsiteY182" fmla="*/ 896185 h 2622980"/>
              <a:gd name="connsiteX183" fmla="*/ 9029245 w 9134892"/>
              <a:gd name="connsiteY183" fmla="*/ 1001195 h 2622980"/>
              <a:gd name="connsiteX184" fmla="*/ 9046458 w 9134892"/>
              <a:gd name="connsiteY184" fmla="*/ 1001195 h 2622980"/>
              <a:gd name="connsiteX185" fmla="*/ 9046458 w 9134892"/>
              <a:gd name="connsiteY185" fmla="*/ 933617 h 2622980"/>
              <a:gd name="connsiteX186" fmla="*/ 9046367 w 9134892"/>
              <a:gd name="connsiteY186" fmla="*/ 929883 h 2622980"/>
              <a:gd name="connsiteX187" fmla="*/ 9046094 w 9134892"/>
              <a:gd name="connsiteY187" fmla="*/ 925876 h 2622980"/>
              <a:gd name="connsiteX188" fmla="*/ 9049646 w 9134892"/>
              <a:gd name="connsiteY188" fmla="*/ 932797 h 2622980"/>
              <a:gd name="connsiteX189" fmla="*/ 9077606 w 9134892"/>
              <a:gd name="connsiteY189" fmla="*/ 977698 h 2622980"/>
              <a:gd name="connsiteX190" fmla="*/ 9091449 w 9134892"/>
              <a:gd name="connsiteY190" fmla="*/ 977698 h 2622980"/>
              <a:gd name="connsiteX191" fmla="*/ 9119137 w 9134892"/>
              <a:gd name="connsiteY191" fmla="*/ 932797 h 2622980"/>
              <a:gd name="connsiteX192" fmla="*/ 9121322 w 9134892"/>
              <a:gd name="connsiteY192" fmla="*/ 929428 h 2622980"/>
              <a:gd name="connsiteX193" fmla="*/ 9123508 w 9134892"/>
              <a:gd name="connsiteY193" fmla="*/ 925876 h 2622980"/>
              <a:gd name="connsiteX194" fmla="*/ 9123234 w 9134892"/>
              <a:gd name="connsiteY194" fmla="*/ 929883 h 2622980"/>
              <a:gd name="connsiteX195" fmla="*/ 9123144 w 9134892"/>
              <a:gd name="connsiteY195" fmla="*/ 933617 h 2622980"/>
              <a:gd name="connsiteX196" fmla="*/ 9123144 w 9134892"/>
              <a:gd name="connsiteY196" fmla="*/ 1001195 h 2622980"/>
              <a:gd name="connsiteX197" fmla="*/ 9140175 w 9134892"/>
              <a:gd name="connsiteY197" fmla="*/ 1001195 h 2622980"/>
              <a:gd name="connsiteX198" fmla="*/ 9140175 w 9134892"/>
              <a:gd name="connsiteY198" fmla="*/ 896185 h 2622980"/>
              <a:gd name="connsiteX199" fmla="*/ 9123690 w 9134892"/>
              <a:gd name="connsiteY199" fmla="*/ 896185 h 2622980"/>
              <a:gd name="connsiteX200" fmla="*/ 9123690 w 9134892"/>
              <a:gd name="connsiteY200" fmla="*/ 896185 h 2622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</a:cxnLst>
            <a:rect l="l" t="t" r="r" b="b"/>
            <a:pathLst>
              <a:path w="9134892" h="2622980">
                <a:moveTo>
                  <a:pt x="3878914" y="896276"/>
                </a:moveTo>
                <a:lnTo>
                  <a:pt x="3572262" y="1386901"/>
                </a:lnTo>
                <a:lnTo>
                  <a:pt x="3268889" y="896276"/>
                </a:lnTo>
                <a:lnTo>
                  <a:pt x="3133004" y="896276"/>
                </a:lnTo>
                <a:lnTo>
                  <a:pt x="3133004" y="1725065"/>
                </a:lnTo>
                <a:lnTo>
                  <a:pt x="3268889" y="1725065"/>
                </a:lnTo>
                <a:lnTo>
                  <a:pt x="3268889" y="1191361"/>
                </a:lnTo>
                <a:cubicBezTo>
                  <a:pt x="3268889" y="1181434"/>
                  <a:pt x="3268616" y="1171416"/>
                  <a:pt x="3268069" y="1161488"/>
                </a:cubicBezTo>
                <a:cubicBezTo>
                  <a:pt x="3267523" y="1151561"/>
                  <a:pt x="3266703" y="1141087"/>
                  <a:pt x="3265610" y="1129976"/>
                </a:cubicBezTo>
                <a:cubicBezTo>
                  <a:pt x="3272259" y="1147645"/>
                  <a:pt x="3281640" y="1165951"/>
                  <a:pt x="3293753" y="1184713"/>
                </a:cubicBezTo>
                <a:lnTo>
                  <a:pt x="3514247" y="1539453"/>
                </a:lnTo>
                <a:lnTo>
                  <a:pt x="3623629" y="1539453"/>
                </a:lnTo>
                <a:lnTo>
                  <a:pt x="3842393" y="1184713"/>
                </a:lnTo>
                <a:cubicBezTo>
                  <a:pt x="3847857" y="1175878"/>
                  <a:pt x="3853686" y="1167044"/>
                  <a:pt x="3859788" y="1158210"/>
                </a:cubicBezTo>
                <a:cubicBezTo>
                  <a:pt x="3865890" y="1149375"/>
                  <a:pt x="3871628" y="1139995"/>
                  <a:pt x="3877184" y="1130067"/>
                </a:cubicBezTo>
                <a:cubicBezTo>
                  <a:pt x="3876091" y="1141179"/>
                  <a:pt x="3875271" y="1151652"/>
                  <a:pt x="3874725" y="1161579"/>
                </a:cubicBezTo>
                <a:cubicBezTo>
                  <a:pt x="3874178" y="1171507"/>
                  <a:pt x="3873905" y="1181434"/>
                  <a:pt x="3873905" y="1191452"/>
                </a:cubicBezTo>
                <a:lnTo>
                  <a:pt x="3873905" y="1725156"/>
                </a:lnTo>
                <a:lnTo>
                  <a:pt x="4008150" y="1725156"/>
                </a:lnTo>
                <a:lnTo>
                  <a:pt x="4008150" y="896367"/>
                </a:lnTo>
                <a:lnTo>
                  <a:pt x="3878914" y="896367"/>
                </a:lnTo>
                <a:lnTo>
                  <a:pt x="3878914" y="896276"/>
                </a:lnTo>
                <a:close/>
                <a:moveTo>
                  <a:pt x="4296587" y="1725065"/>
                </a:moveTo>
                <a:lnTo>
                  <a:pt x="4563439" y="1073600"/>
                </a:lnTo>
                <a:cubicBezTo>
                  <a:pt x="4565625" y="1066952"/>
                  <a:pt x="4568175" y="1060030"/>
                  <a:pt x="4570907" y="1052835"/>
                </a:cubicBezTo>
                <a:cubicBezTo>
                  <a:pt x="4573640" y="1045640"/>
                  <a:pt x="4576099" y="1037079"/>
                  <a:pt x="4578376" y="1027152"/>
                </a:cubicBezTo>
                <a:cubicBezTo>
                  <a:pt x="4580561" y="1037079"/>
                  <a:pt x="4583111" y="1045640"/>
                  <a:pt x="4585844" y="1052835"/>
                </a:cubicBezTo>
                <a:cubicBezTo>
                  <a:pt x="4588576" y="1060030"/>
                  <a:pt x="4591035" y="1066952"/>
                  <a:pt x="4593312" y="1073600"/>
                </a:cubicBezTo>
                <a:lnTo>
                  <a:pt x="4739215" y="1428340"/>
                </a:lnTo>
                <a:lnTo>
                  <a:pt x="4425915" y="1428340"/>
                </a:lnTo>
                <a:lnTo>
                  <a:pt x="4507154" y="1549380"/>
                </a:lnTo>
                <a:lnTo>
                  <a:pt x="4787303" y="1549380"/>
                </a:lnTo>
                <a:lnTo>
                  <a:pt x="4860255" y="1725065"/>
                </a:lnTo>
                <a:lnTo>
                  <a:pt x="5002788" y="1725065"/>
                </a:lnTo>
                <a:lnTo>
                  <a:pt x="4653058" y="896276"/>
                </a:lnTo>
                <a:lnTo>
                  <a:pt x="4507246" y="896276"/>
                </a:lnTo>
                <a:lnTo>
                  <a:pt x="4157515" y="1725065"/>
                </a:lnTo>
                <a:lnTo>
                  <a:pt x="4296587" y="1725065"/>
                </a:lnTo>
                <a:lnTo>
                  <a:pt x="4296587" y="1725065"/>
                </a:lnTo>
                <a:close/>
                <a:moveTo>
                  <a:pt x="6385135" y="1725065"/>
                </a:moveTo>
                <a:lnTo>
                  <a:pt x="6721660" y="896276"/>
                </a:lnTo>
                <a:lnTo>
                  <a:pt x="6575757" y="896276"/>
                </a:lnTo>
                <a:lnTo>
                  <a:pt x="6338686" y="1521146"/>
                </a:lnTo>
                <a:cubicBezTo>
                  <a:pt x="6330945" y="1542185"/>
                  <a:pt x="6323204" y="1566502"/>
                  <a:pt x="6315462" y="1594098"/>
                </a:cubicBezTo>
                <a:cubicBezTo>
                  <a:pt x="6307721" y="1566502"/>
                  <a:pt x="6299979" y="1542185"/>
                  <a:pt x="6292238" y="1521146"/>
                </a:cubicBezTo>
                <a:lnTo>
                  <a:pt x="6055168" y="896276"/>
                </a:lnTo>
                <a:lnTo>
                  <a:pt x="5902707" y="896276"/>
                </a:lnTo>
                <a:lnTo>
                  <a:pt x="6239232" y="1725065"/>
                </a:lnTo>
                <a:lnTo>
                  <a:pt x="6385135" y="1725065"/>
                </a:lnTo>
                <a:lnTo>
                  <a:pt x="6385135" y="1725065"/>
                </a:lnTo>
                <a:close/>
                <a:moveTo>
                  <a:pt x="7669758" y="896276"/>
                </a:moveTo>
                <a:lnTo>
                  <a:pt x="7669758" y="1725065"/>
                </a:lnTo>
                <a:lnTo>
                  <a:pt x="8210110" y="1725065"/>
                </a:lnTo>
                <a:lnTo>
                  <a:pt x="8210110" y="1602386"/>
                </a:lnTo>
                <a:lnTo>
                  <a:pt x="7805643" y="1602386"/>
                </a:lnTo>
                <a:lnTo>
                  <a:pt x="7805643" y="896276"/>
                </a:lnTo>
                <a:lnTo>
                  <a:pt x="7669758" y="896276"/>
                </a:lnTo>
                <a:lnTo>
                  <a:pt x="7669758" y="896276"/>
                </a:lnTo>
                <a:close/>
                <a:moveTo>
                  <a:pt x="8374228" y="896276"/>
                </a:moveTo>
                <a:lnTo>
                  <a:pt x="8374228" y="1725065"/>
                </a:lnTo>
                <a:lnTo>
                  <a:pt x="8919589" y="1725065"/>
                </a:lnTo>
                <a:lnTo>
                  <a:pt x="8919589" y="1602386"/>
                </a:lnTo>
                <a:lnTo>
                  <a:pt x="8510204" y="1602386"/>
                </a:lnTo>
                <a:lnTo>
                  <a:pt x="8510204" y="896276"/>
                </a:lnTo>
                <a:lnTo>
                  <a:pt x="8374228" y="896276"/>
                </a:lnTo>
                <a:lnTo>
                  <a:pt x="8374228" y="896276"/>
                </a:lnTo>
                <a:close/>
                <a:moveTo>
                  <a:pt x="7011736" y="1018955"/>
                </a:moveTo>
                <a:lnTo>
                  <a:pt x="7445985" y="1018955"/>
                </a:lnTo>
                <a:lnTo>
                  <a:pt x="7445985" y="896276"/>
                </a:lnTo>
                <a:lnTo>
                  <a:pt x="6877399" y="896276"/>
                </a:lnTo>
                <a:lnTo>
                  <a:pt x="6877399" y="1725065"/>
                </a:lnTo>
                <a:lnTo>
                  <a:pt x="7454273" y="1725065"/>
                </a:lnTo>
                <a:lnTo>
                  <a:pt x="7454273" y="1602386"/>
                </a:lnTo>
                <a:lnTo>
                  <a:pt x="7011736" y="1602386"/>
                </a:lnTo>
                <a:lnTo>
                  <a:pt x="7011736" y="1018955"/>
                </a:lnTo>
                <a:lnTo>
                  <a:pt x="7011736" y="1018955"/>
                </a:lnTo>
                <a:close/>
                <a:moveTo>
                  <a:pt x="5803344" y="1144913"/>
                </a:moveTo>
                <a:cubicBezTo>
                  <a:pt x="5803344" y="1067589"/>
                  <a:pt x="5779300" y="1006842"/>
                  <a:pt x="5731212" y="962579"/>
                </a:cubicBezTo>
                <a:cubicBezTo>
                  <a:pt x="5683124" y="918407"/>
                  <a:pt x="5602795" y="896276"/>
                  <a:pt x="5490043" y="896276"/>
                </a:cubicBezTo>
                <a:lnTo>
                  <a:pt x="5151879" y="896276"/>
                </a:lnTo>
                <a:lnTo>
                  <a:pt x="5151879" y="1725065"/>
                </a:lnTo>
                <a:lnTo>
                  <a:pt x="5287764" y="1725065"/>
                </a:lnTo>
                <a:lnTo>
                  <a:pt x="5287764" y="1018955"/>
                </a:lnTo>
                <a:lnTo>
                  <a:pt x="5494962" y="1018955"/>
                </a:lnTo>
                <a:cubicBezTo>
                  <a:pt x="5606529" y="1018955"/>
                  <a:pt x="5662358" y="1064857"/>
                  <a:pt x="5662358" y="1156570"/>
                </a:cubicBezTo>
                <a:cubicBezTo>
                  <a:pt x="5662358" y="1254932"/>
                  <a:pt x="5602066" y="1304113"/>
                  <a:pt x="5481664" y="1304113"/>
                </a:cubicBezTo>
                <a:lnTo>
                  <a:pt x="5372282" y="1304113"/>
                </a:lnTo>
                <a:lnTo>
                  <a:pt x="5294413" y="1423422"/>
                </a:lnTo>
                <a:lnTo>
                  <a:pt x="5478386" y="1423422"/>
                </a:lnTo>
                <a:lnTo>
                  <a:pt x="5707168" y="1725156"/>
                </a:lnTo>
                <a:lnTo>
                  <a:pt x="5871286" y="1725156"/>
                </a:lnTo>
                <a:lnTo>
                  <a:pt x="5621010" y="1393640"/>
                </a:lnTo>
                <a:cubicBezTo>
                  <a:pt x="5742596" y="1349378"/>
                  <a:pt x="5803344" y="1266499"/>
                  <a:pt x="5803344" y="1144913"/>
                </a:cubicBezTo>
                <a:lnTo>
                  <a:pt x="5803344" y="1144913"/>
                </a:lnTo>
                <a:lnTo>
                  <a:pt x="5803344" y="1144913"/>
                </a:lnTo>
                <a:close/>
                <a:moveTo>
                  <a:pt x="7387970" y="1247646"/>
                </a:moveTo>
                <a:lnTo>
                  <a:pt x="7020024" y="1247646"/>
                </a:lnTo>
                <a:lnTo>
                  <a:pt x="7102903" y="1370325"/>
                </a:lnTo>
                <a:lnTo>
                  <a:pt x="7387970" y="1370325"/>
                </a:lnTo>
                <a:lnTo>
                  <a:pt x="7387970" y="1247646"/>
                </a:lnTo>
                <a:lnTo>
                  <a:pt x="7387970" y="1247646"/>
                </a:lnTo>
                <a:close/>
                <a:moveTo>
                  <a:pt x="1019137" y="1011669"/>
                </a:moveTo>
                <a:lnTo>
                  <a:pt x="1293275" y="1292455"/>
                </a:lnTo>
                <a:cubicBezTo>
                  <a:pt x="1299923" y="1299104"/>
                  <a:pt x="1305934" y="1302382"/>
                  <a:pt x="1311399" y="1302382"/>
                </a:cubicBezTo>
                <a:cubicBezTo>
                  <a:pt x="1316955" y="1302382"/>
                  <a:pt x="1322966" y="1299104"/>
                  <a:pt x="1329523" y="1292455"/>
                </a:cubicBezTo>
                <a:lnTo>
                  <a:pt x="1603752" y="1011669"/>
                </a:lnTo>
                <a:cubicBezTo>
                  <a:pt x="1610401" y="1005020"/>
                  <a:pt x="1613679" y="999009"/>
                  <a:pt x="1613679" y="993545"/>
                </a:cubicBezTo>
                <a:cubicBezTo>
                  <a:pt x="1613679" y="984801"/>
                  <a:pt x="1608761" y="980339"/>
                  <a:pt x="1598834" y="980339"/>
                </a:cubicBezTo>
                <a:lnTo>
                  <a:pt x="1024055" y="980339"/>
                </a:lnTo>
                <a:cubicBezTo>
                  <a:pt x="1014128" y="980339"/>
                  <a:pt x="1009210" y="984801"/>
                  <a:pt x="1009210" y="993545"/>
                </a:cubicBezTo>
                <a:cubicBezTo>
                  <a:pt x="1009210" y="999100"/>
                  <a:pt x="1012489" y="1005111"/>
                  <a:pt x="1019137" y="1011669"/>
                </a:cubicBezTo>
                <a:lnTo>
                  <a:pt x="1019137" y="1011669"/>
                </a:lnTo>
                <a:close/>
                <a:moveTo>
                  <a:pt x="2622980" y="14845"/>
                </a:moveTo>
                <a:cubicBezTo>
                  <a:pt x="2622980" y="4918"/>
                  <a:pt x="2618608" y="0"/>
                  <a:pt x="2609774" y="0"/>
                </a:cubicBezTo>
                <a:cubicBezTo>
                  <a:pt x="2604310" y="0"/>
                  <a:pt x="2598754" y="2732"/>
                  <a:pt x="2593289" y="8197"/>
                </a:cubicBezTo>
                <a:lnTo>
                  <a:pt x="2368697" y="236159"/>
                </a:lnTo>
                <a:lnTo>
                  <a:pt x="2368697" y="2385090"/>
                </a:lnTo>
                <a:lnTo>
                  <a:pt x="2368697" y="2385090"/>
                </a:lnTo>
                <a:lnTo>
                  <a:pt x="2593289" y="2614692"/>
                </a:lnTo>
                <a:cubicBezTo>
                  <a:pt x="2598845" y="2620157"/>
                  <a:pt x="2604310" y="2622980"/>
                  <a:pt x="2609774" y="2622980"/>
                </a:cubicBezTo>
                <a:cubicBezTo>
                  <a:pt x="2618608" y="2622980"/>
                  <a:pt x="2622980" y="2617971"/>
                  <a:pt x="2622980" y="2608135"/>
                </a:cubicBezTo>
                <a:lnTo>
                  <a:pt x="2622980" y="14845"/>
                </a:lnTo>
                <a:close/>
                <a:moveTo>
                  <a:pt x="0" y="2608135"/>
                </a:moveTo>
                <a:cubicBezTo>
                  <a:pt x="0" y="2618062"/>
                  <a:pt x="4372" y="2622980"/>
                  <a:pt x="13206" y="2622980"/>
                </a:cubicBezTo>
                <a:cubicBezTo>
                  <a:pt x="18671" y="2622980"/>
                  <a:pt x="24226" y="2620248"/>
                  <a:pt x="29691" y="2614692"/>
                </a:cubicBezTo>
                <a:lnTo>
                  <a:pt x="254283" y="2385090"/>
                </a:lnTo>
                <a:lnTo>
                  <a:pt x="254283" y="2385090"/>
                </a:lnTo>
                <a:lnTo>
                  <a:pt x="254283" y="236159"/>
                </a:lnTo>
                <a:lnTo>
                  <a:pt x="29691" y="8197"/>
                </a:lnTo>
                <a:cubicBezTo>
                  <a:pt x="24226" y="2732"/>
                  <a:pt x="18671" y="0"/>
                  <a:pt x="13206" y="0"/>
                </a:cubicBezTo>
                <a:cubicBezTo>
                  <a:pt x="4372" y="0"/>
                  <a:pt x="0" y="4918"/>
                  <a:pt x="0" y="14845"/>
                </a:cubicBezTo>
                <a:lnTo>
                  <a:pt x="0" y="2608135"/>
                </a:lnTo>
                <a:close/>
                <a:moveTo>
                  <a:pt x="584251" y="572138"/>
                </a:moveTo>
                <a:lnTo>
                  <a:pt x="2038638" y="572138"/>
                </a:lnTo>
                <a:lnTo>
                  <a:pt x="2243012" y="364303"/>
                </a:lnTo>
                <a:cubicBezTo>
                  <a:pt x="2248568" y="358838"/>
                  <a:pt x="2251300" y="353283"/>
                  <a:pt x="2251300" y="347727"/>
                </a:cubicBezTo>
                <a:cubicBezTo>
                  <a:pt x="2251300" y="338984"/>
                  <a:pt x="2246382" y="334521"/>
                  <a:pt x="2236455" y="334521"/>
                </a:cubicBezTo>
                <a:lnTo>
                  <a:pt x="386525" y="334521"/>
                </a:lnTo>
                <a:cubicBezTo>
                  <a:pt x="376598" y="334521"/>
                  <a:pt x="371680" y="338893"/>
                  <a:pt x="371680" y="347727"/>
                </a:cubicBezTo>
                <a:cubicBezTo>
                  <a:pt x="371680" y="353283"/>
                  <a:pt x="374412" y="358747"/>
                  <a:pt x="379968" y="364303"/>
                </a:cubicBezTo>
                <a:lnTo>
                  <a:pt x="584251" y="572138"/>
                </a:lnTo>
                <a:close/>
                <a:moveTo>
                  <a:pt x="379877" y="2258768"/>
                </a:moveTo>
                <a:cubicBezTo>
                  <a:pt x="374412" y="2264233"/>
                  <a:pt x="371589" y="2269789"/>
                  <a:pt x="371589" y="2275344"/>
                </a:cubicBezTo>
                <a:cubicBezTo>
                  <a:pt x="371589" y="2284087"/>
                  <a:pt x="376507" y="2288550"/>
                  <a:pt x="386434" y="2288550"/>
                </a:cubicBezTo>
                <a:lnTo>
                  <a:pt x="2236364" y="2288550"/>
                </a:lnTo>
                <a:cubicBezTo>
                  <a:pt x="2246291" y="2288550"/>
                  <a:pt x="2251209" y="2284179"/>
                  <a:pt x="2251209" y="2275344"/>
                </a:cubicBezTo>
                <a:cubicBezTo>
                  <a:pt x="2251209" y="2269789"/>
                  <a:pt x="2248477" y="2264324"/>
                  <a:pt x="2242921" y="2258768"/>
                </a:cubicBezTo>
                <a:lnTo>
                  <a:pt x="2038547" y="2050934"/>
                </a:lnTo>
                <a:lnTo>
                  <a:pt x="584251" y="2050934"/>
                </a:lnTo>
                <a:lnTo>
                  <a:pt x="379877" y="2258768"/>
                </a:lnTo>
                <a:close/>
                <a:moveTo>
                  <a:pt x="1929257" y="1940186"/>
                </a:moveTo>
                <a:cubicBezTo>
                  <a:pt x="1934812" y="1945650"/>
                  <a:pt x="1940277" y="1948382"/>
                  <a:pt x="1945741" y="1948382"/>
                </a:cubicBezTo>
                <a:cubicBezTo>
                  <a:pt x="1954576" y="1948382"/>
                  <a:pt x="1958947" y="1943464"/>
                  <a:pt x="1958947" y="1933537"/>
                </a:cubicBezTo>
                <a:lnTo>
                  <a:pt x="1958947" y="1933537"/>
                </a:lnTo>
                <a:lnTo>
                  <a:pt x="1958947" y="689443"/>
                </a:lnTo>
                <a:cubicBezTo>
                  <a:pt x="1958947" y="679516"/>
                  <a:pt x="1954576" y="674598"/>
                  <a:pt x="1945741" y="674598"/>
                </a:cubicBezTo>
                <a:cubicBezTo>
                  <a:pt x="1940277" y="674598"/>
                  <a:pt x="1934721" y="677330"/>
                  <a:pt x="1929257" y="682886"/>
                </a:cubicBezTo>
                <a:lnTo>
                  <a:pt x="1716139" y="899464"/>
                </a:lnTo>
                <a:lnTo>
                  <a:pt x="1716139" y="1723699"/>
                </a:lnTo>
                <a:lnTo>
                  <a:pt x="1929257" y="1940186"/>
                </a:lnTo>
                <a:close/>
                <a:moveTo>
                  <a:pt x="906841" y="1723608"/>
                </a:moveTo>
                <a:lnTo>
                  <a:pt x="906841" y="899373"/>
                </a:lnTo>
                <a:lnTo>
                  <a:pt x="693724" y="682795"/>
                </a:lnTo>
                <a:cubicBezTo>
                  <a:pt x="688168" y="677330"/>
                  <a:pt x="682703" y="674507"/>
                  <a:pt x="677239" y="674507"/>
                </a:cubicBezTo>
                <a:cubicBezTo>
                  <a:pt x="668405" y="674507"/>
                  <a:pt x="664033" y="679516"/>
                  <a:pt x="664033" y="689352"/>
                </a:cubicBezTo>
                <a:lnTo>
                  <a:pt x="664033" y="1933537"/>
                </a:lnTo>
                <a:lnTo>
                  <a:pt x="664033" y="1933537"/>
                </a:lnTo>
                <a:cubicBezTo>
                  <a:pt x="664033" y="1943464"/>
                  <a:pt x="668405" y="1948382"/>
                  <a:pt x="677239" y="1948382"/>
                </a:cubicBezTo>
                <a:cubicBezTo>
                  <a:pt x="682703" y="1948382"/>
                  <a:pt x="688259" y="1945650"/>
                  <a:pt x="693724" y="1940186"/>
                </a:cubicBezTo>
                <a:lnTo>
                  <a:pt x="906841" y="1723608"/>
                </a:lnTo>
                <a:close/>
                <a:moveTo>
                  <a:pt x="8914034" y="896185"/>
                </a:moveTo>
                <a:lnTo>
                  <a:pt x="8914034" y="911486"/>
                </a:lnTo>
                <a:lnTo>
                  <a:pt x="8951921" y="911486"/>
                </a:lnTo>
                <a:lnTo>
                  <a:pt x="8951921" y="1001104"/>
                </a:lnTo>
                <a:lnTo>
                  <a:pt x="8968862" y="1001104"/>
                </a:lnTo>
                <a:lnTo>
                  <a:pt x="8968862" y="911486"/>
                </a:lnTo>
                <a:lnTo>
                  <a:pt x="9006749" y="911486"/>
                </a:lnTo>
                <a:lnTo>
                  <a:pt x="9006749" y="896185"/>
                </a:lnTo>
                <a:lnTo>
                  <a:pt x="8914034" y="896185"/>
                </a:lnTo>
                <a:close/>
                <a:moveTo>
                  <a:pt x="9123690" y="896185"/>
                </a:moveTo>
                <a:lnTo>
                  <a:pt x="9084892" y="958298"/>
                </a:lnTo>
                <a:lnTo>
                  <a:pt x="9046458" y="896185"/>
                </a:lnTo>
                <a:lnTo>
                  <a:pt x="9029245" y="896185"/>
                </a:lnTo>
                <a:lnTo>
                  <a:pt x="9029245" y="1001195"/>
                </a:lnTo>
                <a:lnTo>
                  <a:pt x="9046458" y="1001195"/>
                </a:lnTo>
                <a:lnTo>
                  <a:pt x="9046458" y="933617"/>
                </a:lnTo>
                <a:cubicBezTo>
                  <a:pt x="9046458" y="932342"/>
                  <a:pt x="9046458" y="931067"/>
                  <a:pt x="9046367" y="929883"/>
                </a:cubicBezTo>
                <a:cubicBezTo>
                  <a:pt x="9046276" y="928608"/>
                  <a:pt x="9046185" y="927333"/>
                  <a:pt x="9046094" y="925876"/>
                </a:cubicBezTo>
                <a:cubicBezTo>
                  <a:pt x="9046914" y="928152"/>
                  <a:pt x="9048097" y="930429"/>
                  <a:pt x="9049646" y="932797"/>
                </a:cubicBezTo>
                <a:lnTo>
                  <a:pt x="9077606" y="977698"/>
                </a:lnTo>
                <a:lnTo>
                  <a:pt x="9091449" y="977698"/>
                </a:lnTo>
                <a:lnTo>
                  <a:pt x="9119137" y="932797"/>
                </a:lnTo>
                <a:cubicBezTo>
                  <a:pt x="9119865" y="931704"/>
                  <a:pt x="9120593" y="930520"/>
                  <a:pt x="9121322" y="929428"/>
                </a:cubicBezTo>
                <a:cubicBezTo>
                  <a:pt x="9122051" y="928335"/>
                  <a:pt x="9122779" y="927151"/>
                  <a:pt x="9123508" y="925876"/>
                </a:cubicBezTo>
                <a:cubicBezTo>
                  <a:pt x="9123326" y="927242"/>
                  <a:pt x="9123234" y="928608"/>
                  <a:pt x="9123234" y="929883"/>
                </a:cubicBezTo>
                <a:cubicBezTo>
                  <a:pt x="9123144" y="931158"/>
                  <a:pt x="9123144" y="932433"/>
                  <a:pt x="9123144" y="933617"/>
                </a:cubicBezTo>
                <a:lnTo>
                  <a:pt x="9123144" y="1001195"/>
                </a:lnTo>
                <a:lnTo>
                  <a:pt x="9140175" y="1001195"/>
                </a:lnTo>
                <a:lnTo>
                  <a:pt x="9140175" y="896185"/>
                </a:lnTo>
                <a:lnTo>
                  <a:pt x="9123690" y="896185"/>
                </a:lnTo>
                <a:lnTo>
                  <a:pt x="9123690" y="896185"/>
                </a:lnTo>
                <a:close/>
              </a:path>
            </a:pathLst>
          </a:custGeom>
          <a:solidFill>
            <a:schemeClr val="tx1"/>
          </a:solidFill>
          <a:ln w="9108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262088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141" y="365125"/>
            <a:ext cx="11277600" cy="10972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1D1EB60-9BFA-7540-B301-64B359F8F4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2141" y="1757627"/>
            <a:ext cx="5486400" cy="43891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" name="Graphic 7">
            <a:extLst>
              <a:ext uri="{FF2B5EF4-FFF2-40B4-BE49-F238E27FC236}">
                <a16:creationId xmlns:a16="http://schemas.microsoft.com/office/drawing/2014/main" id="{2E773743-5784-6990-CDF8-128FE38E6117}"/>
              </a:ext>
            </a:extLst>
          </p:cNvPr>
          <p:cNvSpPr>
            <a:spLocks noChangeAspect="1"/>
          </p:cNvSpPr>
          <p:nvPr userDrawn="1"/>
        </p:nvSpPr>
        <p:spPr>
          <a:xfrm>
            <a:off x="10114337" y="120642"/>
            <a:ext cx="1950720" cy="560127"/>
          </a:xfrm>
          <a:custGeom>
            <a:avLst/>
            <a:gdLst>
              <a:gd name="connsiteX0" fmla="*/ 3878914 w 9134892"/>
              <a:gd name="connsiteY0" fmla="*/ 896276 h 2622980"/>
              <a:gd name="connsiteX1" fmla="*/ 3572262 w 9134892"/>
              <a:gd name="connsiteY1" fmla="*/ 1386901 h 2622980"/>
              <a:gd name="connsiteX2" fmla="*/ 3268889 w 9134892"/>
              <a:gd name="connsiteY2" fmla="*/ 896276 h 2622980"/>
              <a:gd name="connsiteX3" fmla="*/ 3133004 w 9134892"/>
              <a:gd name="connsiteY3" fmla="*/ 896276 h 2622980"/>
              <a:gd name="connsiteX4" fmla="*/ 3133004 w 9134892"/>
              <a:gd name="connsiteY4" fmla="*/ 1725065 h 2622980"/>
              <a:gd name="connsiteX5" fmla="*/ 3268889 w 9134892"/>
              <a:gd name="connsiteY5" fmla="*/ 1725065 h 2622980"/>
              <a:gd name="connsiteX6" fmla="*/ 3268889 w 9134892"/>
              <a:gd name="connsiteY6" fmla="*/ 1191361 h 2622980"/>
              <a:gd name="connsiteX7" fmla="*/ 3268069 w 9134892"/>
              <a:gd name="connsiteY7" fmla="*/ 1161488 h 2622980"/>
              <a:gd name="connsiteX8" fmla="*/ 3265610 w 9134892"/>
              <a:gd name="connsiteY8" fmla="*/ 1129976 h 2622980"/>
              <a:gd name="connsiteX9" fmla="*/ 3293753 w 9134892"/>
              <a:gd name="connsiteY9" fmla="*/ 1184713 h 2622980"/>
              <a:gd name="connsiteX10" fmla="*/ 3514247 w 9134892"/>
              <a:gd name="connsiteY10" fmla="*/ 1539453 h 2622980"/>
              <a:gd name="connsiteX11" fmla="*/ 3623629 w 9134892"/>
              <a:gd name="connsiteY11" fmla="*/ 1539453 h 2622980"/>
              <a:gd name="connsiteX12" fmla="*/ 3842393 w 9134892"/>
              <a:gd name="connsiteY12" fmla="*/ 1184713 h 2622980"/>
              <a:gd name="connsiteX13" fmla="*/ 3859788 w 9134892"/>
              <a:gd name="connsiteY13" fmla="*/ 1158210 h 2622980"/>
              <a:gd name="connsiteX14" fmla="*/ 3877184 w 9134892"/>
              <a:gd name="connsiteY14" fmla="*/ 1130067 h 2622980"/>
              <a:gd name="connsiteX15" fmla="*/ 3874725 w 9134892"/>
              <a:gd name="connsiteY15" fmla="*/ 1161579 h 2622980"/>
              <a:gd name="connsiteX16" fmla="*/ 3873905 w 9134892"/>
              <a:gd name="connsiteY16" fmla="*/ 1191452 h 2622980"/>
              <a:gd name="connsiteX17" fmla="*/ 3873905 w 9134892"/>
              <a:gd name="connsiteY17" fmla="*/ 1725156 h 2622980"/>
              <a:gd name="connsiteX18" fmla="*/ 4008150 w 9134892"/>
              <a:gd name="connsiteY18" fmla="*/ 1725156 h 2622980"/>
              <a:gd name="connsiteX19" fmla="*/ 4008150 w 9134892"/>
              <a:gd name="connsiteY19" fmla="*/ 896367 h 2622980"/>
              <a:gd name="connsiteX20" fmla="*/ 3878914 w 9134892"/>
              <a:gd name="connsiteY20" fmla="*/ 896367 h 2622980"/>
              <a:gd name="connsiteX21" fmla="*/ 3878914 w 9134892"/>
              <a:gd name="connsiteY21" fmla="*/ 896276 h 2622980"/>
              <a:gd name="connsiteX22" fmla="*/ 4296587 w 9134892"/>
              <a:gd name="connsiteY22" fmla="*/ 1725065 h 2622980"/>
              <a:gd name="connsiteX23" fmla="*/ 4563439 w 9134892"/>
              <a:gd name="connsiteY23" fmla="*/ 1073600 h 2622980"/>
              <a:gd name="connsiteX24" fmla="*/ 4570907 w 9134892"/>
              <a:gd name="connsiteY24" fmla="*/ 1052835 h 2622980"/>
              <a:gd name="connsiteX25" fmla="*/ 4578376 w 9134892"/>
              <a:gd name="connsiteY25" fmla="*/ 1027152 h 2622980"/>
              <a:gd name="connsiteX26" fmla="*/ 4585844 w 9134892"/>
              <a:gd name="connsiteY26" fmla="*/ 1052835 h 2622980"/>
              <a:gd name="connsiteX27" fmla="*/ 4593312 w 9134892"/>
              <a:gd name="connsiteY27" fmla="*/ 1073600 h 2622980"/>
              <a:gd name="connsiteX28" fmla="*/ 4739215 w 9134892"/>
              <a:gd name="connsiteY28" fmla="*/ 1428340 h 2622980"/>
              <a:gd name="connsiteX29" fmla="*/ 4425915 w 9134892"/>
              <a:gd name="connsiteY29" fmla="*/ 1428340 h 2622980"/>
              <a:gd name="connsiteX30" fmla="*/ 4507154 w 9134892"/>
              <a:gd name="connsiteY30" fmla="*/ 1549380 h 2622980"/>
              <a:gd name="connsiteX31" fmla="*/ 4787303 w 9134892"/>
              <a:gd name="connsiteY31" fmla="*/ 1549380 h 2622980"/>
              <a:gd name="connsiteX32" fmla="*/ 4860255 w 9134892"/>
              <a:gd name="connsiteY32" fmla="*/ 1725065 h 2622980"/>
              <a:gd name="connsiteX33" fmla="*/ 5002788 w 9134892"/>
              <a:gd name="connsiteY33" fmla="*/ 1725065 h 2622980"/>
              <a:gd name="connsiteX34" fmla="*/ 4653058 w 9134892"/>
              <a:gd name="connsiteY34" fmla="*/ 896276 h 2622980"/>
              <a:gd name="connsiteX35" fmla="*/ 4507246 w 9134892"/>
              <a:gd name="connsiteY35" fmla="*/ 896276 h 2622980"/>
              <a:gd name="connsiteX36" fmla="*/ 4157515 w 9134892"/>
              <a:gd name="connsiteY36" fmla="*/ 1725065 h 2622980"/>
              <a:gd name="connsiteX37" fmla="*/ 4296587 w 9134892"/>
              <a:gd name="connsiteY37" fmla="*/ 1725065 h 2622980"/>
              <a:gd name="connsiteX38" fmla="*/ 4296587 w 9134892"/>
              <a:gd name="connsiteY38" fmla="*/ 1725065 h 2622980"/>
              <a:gd name="connsiteX39" fmla="*/ 6385135 w 9134892"/>
              <a:gd name="connsiteY39" fmla="*/ 1725065 h 2622980"/>
              <a:gd name="connsiteX40" fmla="*/ 6721660 w 9134892"/>
              <a:gd name="connsiteY40" fmla="*/ 896276 h 2622980"/>
              <a:gd name="connsiteX41" fmla="*/ 6575757 w 9134892"/>
              <a:gd name="connsiteY41" fmla="*/ 896276 h 2622980"/>
              <a:gd name="connsiteX42" fmla="*/ 6338686 w 9134892"/>
              <a:gd name="connsiteY42" fmla="*/ 1521146 h 2622980"/>
              <a:gd name="connsiteX43" fmla="*/ 6315462 w 9134892"/>
              <a:gd name="connsiteY43" fmla="*/ 1594098 h 2622980"/>
              <a:gd name="connsiteX44" fmla="*/ 6292238 w 9134892"/>
              <a:gd name="connsiteY44" fmla="*/ 1521146 h 2622980"/>
              <a:gd name="connsiteX45" fmla="*/ 6055168 w 9134892"/>
              <a:gd name="connsiteY45" fmla="*/ 896276 h 2622980"/>
              <a:gd name="connsiteX46" fmla="*/ 5902707 w 9134892"/>
              <a:gd name="connsiteY46" fmla="*/ 896276 h 2622980"/>
              <a:gd name="connsiteX47" fmla="*/ 6239232 w 9134892"/>
              <a:gd name="connsiteY47" fmla="*/ 1725065 h 2622980"/>
              <a:gd name="connsiteX48" fmla="*/ 6385135 w 9134892"/>
              <a:gd name="connsiteY48" fmla="*/ 1725065 h 2622980"/>
              <a:gd name="connsiteX49" fmla="*/ 6385135 w 9134892"/>
              <a:gd name="connsiteY49" fmla="*/ 1725065 h 2622980"/>
              <a:gd name="connsiteX50" fmla="*/ 7669758 w 9134892"/>
              <a:gd name="connsiteY50" fmla="*/ 896276 h 2622980"/>
              <a:gd name="connsiteX51" fmla="*/ 7669758 w 9134892"/>
              <a:gd name="connsiteY51" fmla="*/ 1725065 h 2622980"/>
              <a:gd name="connsiteX52" fmla="*/ 8210110 w 9134892"/>
              <a:gd name="connsiteY52" fmla="*/ 1725065 h 2622980"/>
              <a:gd name="connsiteX53" fmla="*/ 8210110 w 9134892"/>
              <a:gd name="connsiteY53" fmla="*/ 1602386 h 2622980"/>
              <a:gd name="connsiteX54" fmla="*/ 7805643 w 9134892"/>
              <a:gd name="connsiteY54" fmla="*/ 1602386 h 2622980"/>
              <a:gd name="connsiteX55" fmla="*/ 7805643 w 9134892"/>
              <a:gd name="connsiteY55" fmla="*/ 896276 h 2622980"/>
              <a:gd name="connsiteX56" fmla="*/ 7669758 w 9134892"/>
              <a:gd name="connsiteY56" fmla="*/ 896276 h 2622980"/>
              <a:gd name="connsiteX57" fmla="*/ 7669758 w 9134892"/>
              <a:gd name="connsiteY57" fmla="*/ 896276 h 2622980"/>
              <a:gd name="connsiteX58" fmla="*/ 8374228 w 9134892"/>
              <a:gd name="connsiteY58" fmla="*/ 896276 h 2622980"/>
              <a:gd name="connsiteX59" fmla="*/ 8374228 w 9134892"/>
              <a:gd name="connsiteY59" fmla="*/ 1725065 h 2622980"/>
              <a:gd name="connsiteX60" fmla="*/ 8919589 w 9134892"/>
              <a:gd name="connsiteY60" fmla="*/ 1725065 h 2622980"/>
              <a:gd name="connsiteX61" fmla="*/ 8919589 w 9134892"/>
              <a:gd name="connsiteY61" fmla="*/ 1602386 h 2622980"/>
              <a:gd name="connsiteX62" fmla="*/ 8510204 w 9134892"/>
              <a:gd name="connsiteY62" fmla="*/ 1602386 h 2622980"/>
              <a:gd name="connsiteX63" fmla="*/ 8510204 w 9134892"/>
              <a:gd name="connsiteY63" fmla="*/ 896276 h 2622980"/>
              <a:gd name="connsiteX64" fmla="*/ 8374228 w 9134892"/>
              <a:gd name="connsiteY64" fmla="*/ 896276 h 2622980"/>
              <a:gd name="connsiteX65" fmla="*/ 8374228 w 9134892"/>
              <a:gd name="connsiteY65" fmla="*/ 896276 h 2622980"/>
              <a:gd name="connsiteX66" fmla="*/ 7011736 w 9134892"/>
              <a:gd name="connsiteY66" fmla="*/ 1018955 h 2622980"/>
              <a:gd name="connsiteX67" fmla="*/ 7445985 w 9134892"/>
              <a:gd name="connsiteY67" fmla="*/ 1018955 h 2622980"/>
              <a:gd name="connsiteX68" fmla="*/ 7445985 w 9134892"/>
              <a:gd name="connsiteY68" fmla="*/ 896276 h 2622980"/>
              <a:gd name="connsiteX69" fmla="*/ 6877399 w 9134892"/>
              <a:gd name="connsiteY69" fmla="*/ 896276 h 2622980"/>
              <a:gd name="connsiteX70" fmla="*/ 6877399 w 9134892"/>
              <a:gd name="connsiteY70" fmla="*/ 1725065 h 2622980"/>
              <a:gd name="connsiteX71" fmla="*/ 7454273 w 9134892"/>
              <a:gd name="connsiteY71" fmla="*/ 1725065 h 2622980"/>
              <a:gd name="connsiteX72" fmla="*/ 7454273 w 9134892"/>
              <a:gd name="connsiteY72" fmla="*/ 1602386 h 2622980"/>
              <a:gd name="connsiteX73" fmla="*/ 7011736 w 9134892"/>
              <a:gd name="connsiteY73" fmla="*/ 1602386 h 2622980"/>
              <a:gd name="connsiteX74" fmla="*/ 7011736 w 9134892"/>
              <a:gd name="connsiteY74" fmla="*/ 1018955 h 2622980"/>
              <a:gd name="connsiteX75" fmla="*/ 7011736 w 9134892"/>
              <a:gd name="connsiteY75" fmla="*/ 1018955 h 2622980"/>
              <a:gd name="connsiteX76" fmla="*/ 5803344 w 9134892"/>
              <a:gd name="connsiteY76" fmla="*/ 1144913 h 2622980"/>
              <a:gd name="connsiteX77" fmla="*/ 5731212 w 9134892"/>
              <a:gd name="connsiteY77" fmla="*/ 962579 h 2622980"/>
              <a:gd name="connsiteX78" fmla="*/ 5490043 w 9134892"/>
              <a:gd name="connsiteY78" fmla="*/ 896276 h 2622980"/>
              <a:gd name="connsiteX79" fmla="*/ 5151879 w 9134892"/>
              <a:gd name="connsiteY79" fmla="*/ 896276 h 2622980"/>
              <a:gd name="connsiteX80" fmla="*/ 5151879 w 9134892"/>
              <a:gd name="connsiteY80" fmla="*/ 1725065 h 2622980"/>
              <a:gd name="connsiteX81" fmla="*/ 5287764 w 9134892"/>
              <a:gd name="connsiteY81" fmla="*/ 1725065 h 2622980"/>
              <a:gd name="connsiteX82" fmla="*/ 5287764 w 9134892"/>
              <a:gd name="connsiteY82" fmla="*/ 1018955 h 2622980"/>
              <a:gd name="connsiteX83" fmla="*/ 5494962 w 9134892"/>
              <a:gd name="connsiteY83" fmla="*/ 1018955 h 2622980"/>
              <a:gd name="connsiteX84" fmla="*/ 5662358 w 9134892"/>
              <a:gd name="connsiteY84" fmla="*/ 1156570 h 2622980"/>
              <a:gd name="connsiteX85" fmla="*/ 5481664 w 9134892"/>
              <a:gd name="connsiteY85" fmla="*/ 1304113 h 2622980"/>
              <a:gd name="connsiteX86" fmla="*/ 5372282 w 9134892"/>
              <a:gd name="connsiteY86" fmla="*/ 1304113 h 2622980"/>
              <a:gd name="connsiteX87" fmla="*/ 5294413 w 9134892"/>
              <a:gd name="connsiteY87" fmla="*/ 1423422 h 2622980"/>
              <a:gd name="connsiteX88" fmla="*/ 5478386 w 9134892"/>
              <a:gd name="connsiteY88" fmla="*/ 1423422 h 2622980"/>
              <a:gd name="connsiteX89" fmla="*/ 5707168 w 9134892"/>
              <a:gd name="connsiteY89" fmla="*/ 1725156 h 2622980"/>
              <a:gd name="connsiteX90" fmla="*/ 5871286 w 9134892"/>
              <a:gd name="connsiteY90" fmla="*/ 1725156 h 2622980"/>
              <a:gd name="connsiteX91" fmla="*/ 5621010 w 9134892"/>
              <a:gd name="connsiteY91" fmla="*/ 1393640 h 2622980"/>
              <a:gd name="connsiteX92" fmla="*/ 5803344 w 9134892"/>
              <a:gd name="connsiteY92" fmla="*/ 1144913 h 2622980"/>
              <a:gd name="connsiteX93" fmla="*/ 5803344 w 9134892"/>
              <a:gd name="connsiteY93" fmla="*/ 1144913 h 2622980"/>
              <a:gd name="connsiteX94" fmla="*/ 5803344 w 9134892"/>
              <a:gd name="connsiteY94" fmla="*/ 1144913 h 2622980"/>
              <a:gd name="connsiteX95" fmla="*/ 7387970 w 9134892"/>
              <a:gd name="connsiteY95" fmla="*/ 1247646 h 2622980"/>
              <a:gd name="connsiteX96" fmla="*/ 7020024 w 9134892"/>
              <a:gd name="connsiteY96" fmla="*/ 1247646 h 2622980"/>
              <a:gd name="connsiteX97" fmla="*/ 7102903 w 9134892"/>
              <a:gd name="connsiteY97" fmla="*/ 1370325 h 2622980"/>
              <a:gd name="connsiteX98" fmla="*/ 7387970 w 9134892"/>
              <a:gd name="connsiteY98" fmla="*/ 1370325 h 2622980"/>
              <a:gd name="connsiteX99" fmla="*/ 7387970 w 9134892"/>
              <a:gd name="connsiteY99" fmla="*/ 1247646 h 2622980"/>
              <a:gd name="connsiteX100" fmla="*/ 7387970 w 9134892"/>
              <a:gd name="connsiteY100" fmla="*/ 1247646 h 2622980"/>
              <a:gd name="connsiteX101" fmla="*/ 1019137 w 9134892"/>
              <a:gd name="connsiteY101" fmla="*/ 1011669 h 2622980"/>
              <a:gd name="connsiteX102" fmla="*/ 1293275 w 9134892"/>
              <a:gd name="connsiteY102" fmla="*/ 1292455 h 2622980"/>
              <a:gd name="connsiteX103" fmla="*/ 1311399 w 9134892"/>
              <a:gd name="connsiteY103" fmla="*/ 1302382 h 2622980"/>
              <a:gd name="connsiteX104" fmla="*/ 1329523 w 9134892"/>
              <a:gd name="connsiteY104" fmla="*/ 1292455 h 2622980"/>
              <a:gd name="connsiteX105" fmla="*/ 1603752 w 9134892"/>
              <a:gd name="connsiteY105" fmla="*/ 1011669 h 2622980"/>
              <a:gd name="connsiteX106" fmla="*/ 1613679 w 9134892"/>
              <a:gd name="connsiteY106" fmla="*/ 993545 h 2622980"/>
              <a:gd name="connsiteX107" fmla="*/ 1598834 w 9134892"/>
              <a:gd name="connsiteY107" fmla="*/ 980339 h 2622980"/>
              <a:gd name="connsiteX108" fmla="*/ 1024055 w 9134892"/>
              <a:gd name="connsiteY108" fmla="*/ 980339 h 2622980"/>
              <a:gd name="connsiteX109" fmla="*/ 1009210 w 9134892"/>
              <a:gd name="connsiteY109" fmla="*/ 993545 h 2622980"/>
              <a:gd name="connsiteX110" fmla="*/ 1019137 w 9134892"/>
              <a:gd name="connsiteY110" fmla="*/ 1011669 h 2622980"/>
              <a:gd name="connsiteX111" fmla="*/ 1019137 w 9134892"/>
              <a:gd name="connsiteY111" fmla="*/ 1011669 h 2622980"/>
              <a:gd name="connsiteX112" fmla="*/ 2622980 w 9134892"/>
              <a:gd name="connsiteY112" fmla="*/ 14845 h 2622980"/>
              <a:gd name="connsiteX113" fmla="*/ 2609774 w 9134892"/>
              <a:gd name="connsiteY113" fmla="*/ 0 h 2622980"/>
              <a:gd name="connsiteX114" fmla="*/ 2593289 w 9134892"/>
              <a:gd name="connsiteY114" fmla="*/ 8197 h 2622980"/>
              <a:gd name="connsiteX115" fmla="*/ 2368697 w 9134892"/>
              <a:gd name="connsiteY115" fmla="*/ 236159 h 2622980"/>
              <a:gd name="connsiteX116" fmla="*/ 2368697 w 9134892"/>
              <a:gd name="connsiteY116" fmla="*/ 2385090 h 2622980"/>
              <a:gd name="connsiteX117" fmla="*/ 2368697 w 9134892"/>
              <a:gd name="connsiteY117" fmla="*/ 2385090 h 2622980"/>
              <a:gd name="connsiteX118" fmla="*/ 2593289 w 9134892"/>
              <a:gd name="connsiteY118" fmla="*/ 2614692 h 2622980"/>
              <a:gd name="connsiteX119" fmla="*/ 2609774 w 9134892"/>
              <a:gd name="connsiteY119" fmla="*/ 2622980 h 2622980"/>
              <a:gd name="connsiteX120" fmla="*/ 2622980 w 9134892"/>
              <a:gd name="connsiteY120" fmla="*/ 2608135 h 2622980"/>
              <a:gd name="connsiteX121" fmla="*/ 2622980 w 9134892"/>
              <a:gd name="connsiteY121" fmla="*/ 14845 h 2622980"/>
              <a:gd name="connsiteX122" fmla="*/ 0 w 9134892"/>
              <a:gd name="connsiteY122" fmla="*/ 2608135 h 2622980"/>
              <a:gd name="connsiteX123" fmla="*/ 13206 w 9134892"/>
              <a:gd name="connsiteY123" fmla="*/ 2622980 h 2622980"/>
              <a:gd name="connsiteX124" fmla="*/ 29691 w 9134892"/>
              <a:gd name="connsiteY124" fmla="*/ 2614692 h 2622980"/>
              <a:gd name="connsiteX125" fmla="*/ 254283 w 9134892"/>
              <a:gd name="connsiteY125" fmla="*/ 2385090 h 2622980"/>
              <a:gd name="connsiteX126" fmla="*/ 254283 w 9134892"/>
              <a:gd name="connsiteY126" fmla="*/ 2385090 h 2622980"/>
              <a:gd name="connsiteX127" fmla="*/ 254283 w 9134892"/>
              <a:gd name="connsiteY127" fmla="*/ 236159 h 2622980"/>
              <a:gd name="connsiteX128" fmla="*/ 29691 w 9134892"/>
              <a:gd name="connsiteY128" fmla="*/ 8197 h 2622980"/>
              <a:gd name="connsiteX129" fmla="*/ 13206 w 9134892"/>
              <a:gd name="connsiteY129" fmla="*/ 0 h 2622980"/>
              <a:gd name="connsiteX130" fmla="*/ 0 w 9134892"/>
              <a:gd name="connsiteY130" fmla="*/ 14845 h 2622980"/>
              <a:gd name="connsiteX131" fmla="*/ 0 w 9134892"/>
              <a:gd name="connsiteY131" fmla="*/ 2608135 h 2622980"/>
              <a:gd name="connsiteX132" fmla="*/ 584251 w 9134892"/>
              <a:gd name="connsiteY132" fmla="*/ 572138 h 2622980"/>
              <a:gd name="connsiteX133" fmla="*/ 2038638 w 9134892"/>
              <a:gd name="connsiteY133" fmla="*/ 572138 h 2622980"/>
              <a:gd name="connsiteX134" fmla="*/ 2243012 w 9134892"/>
              <a:gd name="connsiteY134" fmla="*/ 364303 h 2622980"/>
              <a:gd name="connsiteX135" fmla="*/ 2251300 w 9134892"/>
              <a:gd name="connsiteY135" fmla="*/ 347727 h 2622980"/>
              <a:gd name="connsiteX136" fmla="*/ 2236455 w 9134892"/>
              <a:gd name="connsiteY136" fmla="*/ 334521 h 2622980"/>
              <a:gd name="connsiteX137" fmla="*/ 386525 w 9134892"/>
              <a:gd name="connsiteY137" fmla="*/ 334521 h 2622980"/>
              <a:gd name="connsiteX138" fmla="*/ 371680 w 9134892"/>
              <a:gd name="connsiteY138" fmla="*/ 347727 h 2622980"/>
              <a:gd name="connsiteX139" fmla="*/ 379968 w 9134892"/>
              <a:gd name="connsiteY139" fmla="*/ 364303 h 2622980"/>
              <a:gd name="connsiteX140" fmla="*/ 584251 w 9134892"/>
              <a:gd name="connsiteY140" fmla="*/ 572138 h 2622980"/>
              <a:gd name="connsiteX141" fmla="*/ 379877 w 9134892"/>
              <a:gd name="connsiteY141" fmla="*/ 2258768 h 2622980"/>
              <a:gd name="connsiteX142" fmla="*/ 371589 w 9134892"/>
              <a:gd name="connsiteY142" fmla="*/ 2275344 h 2622980"/>
              <a:gd name="connsiteX143" fmla="*/ 386434 w 9134892"/>
              <a:gd name="connsiteY143" fmla="*/ 2288550 h 2622980"/>
              <a:gd name="connsiteX144" fmla="*/ 2236364 w 9134892"/>
              <a:gd name="connsiteY144" fmla="*/ 2288550 h 2622980"/>
              <a:gd name="connsiteX145" fmla="*/ 2251209 w 9134892"/>
              <a:gd name="connsiteY145" fmla="*/ 2275344 h 2622980"/>
              <a:gd name="connsiteX146" fmla="*/ 2242921 w 9134892"/>
              <a:gd name="connsiteY146" fmla="*/ 2258768 h 2622980"/>
              <a:gd name="connsiteX147" fmla="*/ 2038547 w 9134892"/>
              <a:gd name="connsiteY147" fmla="*/ 2050934 h 2622980"/>
              <a:gd name="connsiteX148" fmla="*/ 584251 w 9134892"/>
              <a:gd name="connsiteY148" fmla="*/ 2050934 h 2622980"/>
              <a:gd name="connsiteX149" fmla="*/ 379877 w 9134892"/>
              <a:gd name="connsiteY149" fmla="*/ 2258768 h 2622980"/>
              <a:gd name="connsiteX150" fmla="*/ 1929257 w 9134892"/>
              <a:gd name="connsiteY150" fmla="*/ 1940186 h 2622980"/>
              <a:gd name="connsiteX151" fmla="*/ 1945741 w 9134892"/>
              <a:gd name="connsiteY151" fmla="*/ 1948382 h 2622980"/>
              <a:gd name="connsiteX152" fmla="*/ 1958947 w 9134892"/>
              <a:gd name="connsiteY152" fmla="*/ 1933537 h 2622980"/>
              <a:gd name="connsiteX153" fmla="*/ 1958947 w 9134892"/>
              <a:gd name="connsiteY153" fmla="*/ 1933537 h 2622980"/>
              <a:gd name="connsiteX154" fmla="*/ 1958947 w 9134892"/>
              <a:gd name="connsiteY154" fmla="*/ 689443 h 2622980"/>
              <a:gd name="connsiteX155" fmla="*/ 1945741 w 9134892"/>
              <a:gd name="connsiteY155" fmla="*/ 674598 h 2622980"/>
              <a:gd name="connsiteX156" fmla="*/ 1929257 w 9134892"/>
              <a:gd name="connsiteY156" fmla="*/ 682886 h 2622980"/>
              <a:gd name="connsiteX157" fmla="*/ 1716139 w 9134892"/>
              <a:gd name="connsiteY157" fmla="*/ 899464 h 2622980"/>
              <a:gd name="connsiteX158" fmla="*/ 1716139 w 9134892"/>
              <a:gd name="connsiteY158" fmla="*/ 1723699 h 2622980"/>
              <a:gd name="connsiteX159" fmla="*/ 1929257 w 9134892"/>
              <a:gd name="connsiteY159" fmla="*/ 1940186 h 2622980"/>
              <a:gd name="connsiteX160" fmla="*/ 906841 w 9134892"/>
              <a:gd name="connsiteY160" fmla="*/ 1723608 h 2622980"/>
              <a:gd name="connsiteX161" fmla="*/ 906841 w 9134892"/>
              <a:gd name="connsiteY161" fmla="*/ 899373 h 2622980"/>
              <a:gd name="connsiteX162" fmla="*/ 693724 w 9134892"/>
              <a:gd name="connsiteY162" fmla="*/ 682795 h 2622980"/>
              <a:gd name="connsiteX163" fmla="*/ 677239 w 9134892"/>
              <a:gd name="connsiteY163" fmla="*/ 674507 h 2622980"/>
              <a:gd name="connsiteX164" fmla="*/ 664033 w 9134892"/>
              <a:gd name="connsiteY164" fmla="*/ 689352 h 2622980"/>
              <a:gd name="connsiteX165" fmla="*/ 664033 w 9134892"/>
              <a:gd name="connsiteY165" fmla="*/ 1933537 h 2622980"/>
              <a:gd name="connsiteX166" fmla="*/ 664033 w 9134892"/>
              <a:gd name="connsiteY166" fmla="*/ 1933537 h 2622980"/>
              <a:gd name="connsiteX167" fmla="*/ 677239 w 9134892"/>
              <a:gd name="connsiteY167" fmla="*/ 1948382 h 2622980"/>
              <a:gd name="connsiteX168" fmla="*/ 693724 w 9134892"/>
              <a:gd name="connsiteY168" fmla="*/ 1940186 h 2622980"/>
              <a:gd name="connsiteX169" fmla="*/ 906841 w 9134892"/>
              <a:gd name="connsiteY169" fmla="*/ 1723608 h 2622980"/>
              <a:gd name="connsiteX170" fmla="*/ 8914034 w 9134892"/>
              <a:gd name="connsiteY170" fmla="*/ 896185 h 2622980"/>
              <a:gd name="connsiteX171" fmla="*/ 8914034 w 9134892"/>
              <a:gd name="connsiteY171" fmla="*/ 911486 h 2622980"/>
              <a:gd name="connsiteX172" fmla="*/ 8951921 w 9134892"/>
              <a:gd name="connsiteY172" fmla="*/ 911486 h 2622980"/>
              <a:gd name="connsiteX173" fmla="*/ 8951921 w 9134892"/>
              <a:gd name="connsiteY173" fmla="*/ 1001104 h 2622980"/>
              <a:gd name="connsiteX174" fmla="*/ 8968862 w 9134892"/>
              <a:gd name="connsiteY174" fmla="*/ 1001104 h 2622980"/>
              <a:gd name="connsiteX175" fmla="*/ 8968862 w 9134892"/>
              <a:gd name="connsiteY175" fmla="*/ 911486 h 2622980"/>
              <a:gd name="connsiteX176" fmla="*/ 9006749 w 9134892"/>
              <a:gd name="connsiteY176" fmla="*/ 911486 h 2622980"/>
              <a:gd name="connsiteX177" fmla="*/ 9006749 w 9134892"/>
              <a:gd name="connsiteY177" fmla="*/ 896185 h 2622980"/>
              <a:gd name="connsiteX178" fmla="*/ 8914034 w 9134892"/>
              <a:gd name="connsiteY178" fmla="*/ 896185 h 2622980"/>
              <a:gd name="connsiteX179" fmla="*/ 9123690 w 9134892"/>
              <a:gd name="connsiteY179" fmla="*/ 896185 h 2622980"/>
              <a:gd name="connsiteX180" fmla="*/ 9084892 w 9134892"/>
              <a:gd name="connsiteY180" fmla="*/ 958298 h 2622980"/>
              <a:gd name="connsiteX181" fmla="*/ 9046458 w 9134892"/>
              <a:gd name="connsiteY181" fmla="*/ 896185 h 2622980"/>
              <a:gd name="connsiteX182" fmla="*/ 9029245 w 9134892"/>
              <a:gd name="connsiteY182" fmla="*/ 896185 h 2622980"/>
              <a:gd name="connsiteX183" fmla="*/ 9029245 w 9134892"/>
              <a:gd name="connsiteY183" fmla="*/ 1001195 h 2622980"/>
              <a:gd name="connsiteX184" fmla="*/ 9046458 w 9134892"/>
              <a:gd name="connsiteY184" fmla="*/ 1001195 h 2622980"/>
              <a:gd name="connsiteX185" fmla="*/ 9046458 w 9134892"/>
              <a:gd name="connsiteY185" fmla="*/ 933617 h 2622980"/>
              <a:gd name="connsiteX186" fmla="*/ 9046367 w 9134892"/>
              <a:gd name="connsiteY186" fmla="*/ 929883 h 2622980"/>
              <a:gd name="connsiteX187" fmla="*/ 9046094 w 9134892"/>
              <a:gd name="connsiteY187" fmla="*/ 925876 h 2622980"/>
              <a:gd name="connsiteX188" fmla="*/ 9049646 w 9134892"/>
              <a:gd name="connsiteY188" fmla="*/ 932797 h 2622980"/>
              <a:gd name="connsiteX189" fmla="*/ 9077606 w 9134892"/>
              <a:gd name="connsiteY189" fmla="*/ 977698 h 2622980"/>
              <a:gd name="connsiteX190" fmla="*/ 9091449 w 9134892"/>
              <a:gd name="connsiteY190" fmla="*/ 977698 h 2622980"/>
              <a:gd name="connsiteX191" fmla="*/ 9119137 w 9134892"/>
              <a:gd name="connsiteY191" fmla="*/ 932797 h 2622980"/>
              <a:gd name="connsiteX192" fmla="*/ 9121322 w 9134892"/>
              <a:gd name="connsiteY192" fmla="*/ 929428 h 2622980"/>
              <a:gd name="connsiteX193" fmla="*/ 9123508 w 9134892"/>
              <a:gd name="connsiteY193" fmla="*/ 925876 h 2622980"/>
              <a:gd name="connsiteX194" fmla="*/ 9123234 w 9134892"/>
              <a:gd name="connsiteY194" fmla="*/ 929883 h 2622980"/>
              <a:gd name="connsiteX195" fmla="*/ 9123144 w 9134892"/>
              <a:gd name="connsiteY195" fmla="*/ 933617 h 2622980"/>
              <a:gd name="connsiteX196" fmla="*/ 9123144 w 9134892"/>
              <a:gd name="connsiteY196" fmla="*/ 1001195 h 2622980"/>
              <a:gd name="connsiteX197" fmla="*/ 9140175 w 9134892"/>
              <a:gd name="connsiteY197" fmla="*/ 1001195 h 2622980"/>
              <a:gd name="connsiteX198" fmla="*/ 9140175 w 9134892"/>
              <a:gd name="connsiteY198" fmla="*/ 896185 h 2622980"/>
              <a:gd name="connsiteX199" fmla="*/ 9123690 w 9134892"/>
              <a:gd name="connsiteY199" fmla="*/ 896185 h 2622980"/>
              <a:gd name="connsiteX200" fmla="*/ 9123690 w 9134892"/>
              <a:gd name="connsiteY200" fmla="*/ 896185 h 2622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</a:cxnLst>
            <a:rect l="l" t="t" r="r" b="b"/>
            <a:pathLst>
              <a:path w="9134892" h="2622980">
                <a:moveTo>
                  <a:pt x="3878914" y="896276"/>
                </a:moveTo>
                <a:lnTo>
                  <a:pt x="3572262" y="1386901"/>
                </a:lnTo>
                <a:lnTo>
                  <a:pt x="3268889" y="896276"/>
                </a:lnTo>
                <a:lnTo>
                  <a:pt x="3133004" y="896276"/>
                </a:lnTo>
                <a:lnTo>
                  <a:pt x="3133004" y="1725065"/>
                </a:lnTo>
                <a:lnTo>
                  <a:pt x="3268889" y="1725065"/>
                </a:lnTo>
                <a:lnTo>
                  <a:pt x="3268889" y="1191361"/>
                </a:lnTo>
                <a:cubicBezTo>
                  <a:pt x="3268889" y="1181434"/>
                  <a:pt x="3268616" y="1171416"/>
                  <a:pt x="3268069" y="1161488"/>
                </a:cubicBezTo>
                <a:cubicBezTo>
                  <a:pt x="3267523" y="1151561"/>
                  <a:pt x="3266703" y="1141087"/>
                  <a:pt x="3265610" y="1129976"/>
                </a:cubicBezTo>
                <a:cubicBezTo>
                  <a:pt x="3272259" y="1147645"/>
                  <a:pt x="3281640" y="1165951"/>
                  <a:pt x="3293753" y="1184713"/>
                </a:cubicBezTo>
                <a:lnTo>
                  <a:pt x="3514247" y="1539453"/>
                </a:lnTo>
                <a:lnTo>
                  <a:pt x="3623629" y="1539453"/>
                </a:lnTo>
                <a:lnTo>
                  <a:pt x="3842393" y="1184713"/>
                </a:lnTo>
                <a:cubicBezTo>
                  <a:pt x="3847857" y="1175878"/>
                  <a:pt x="3853686" y="1167044"/>
                  <a:pt x="3859788" y="1158210"/>
                </a:cubicBezTo>
                <a:cubicBezTo>
                  <a:pt x="3865890" y="1149375"/>
                  <a:pt x="3871628" y="1139995"/>
                  <a:pt x="3877184" y="1130067"/>
                </a:cubicBezTo>
                <a:cubicBezTo>
                  <a:pt x="3876091" y="1141179"/>
                  <a:pt x="3875271" y="1151652"/>
                  <a:pt x="3874725" y="1161579"/>
                </a:cubicBezTo>
                <a:cubicBezTo>
                  <a:pt x="3874178" y="1171507"/>
                  <a:pt x="3873905" y="1181434"/>
                  <a:pt x="3873905" y="1191452"/>
                </a:cubicBezTo>
                <a:lnTo>
                  <a:pt x="3873905" y="1725156"/>
                </a:lnTo>
                <a:lnTo>
                  <a:pt x="4008150" y="1725156"/>
                </a:lnTo>
                <a:lnTo>
                  <a:pt x="4008150" y="896367"/>
                </a:lnTo>
                <a:lnTo>
                  <a:pt x="3878914" y="896367"/>
                </a:lnTo>
                <a:lnTo>
                  <a:pt x="3878914" y="896276"/>
                </a:lnTo>
                <a:close/>
                <a:moveTo>
                  <a:pt x="4296587" y="1725065"/>
                </a:moveTo>
                <a:lnTo>
                  <a:pt x="4563439" y="1073600"/>
                </a:lnTo>
                <a:cubicBezTo>
                  <a:pt x="4565625" y="1066952"/>
                  <a:pt x="4568175" y="1060030"/>
                  <a:pt x="4570907" y="1052835"/>
                </a:cubicBezTo>
                <a:cubicBezTo>
                  <a:pt x="4573640" y="1045640"/>
                  <a:pt x="4576099" y="1037079"/>
                  <a:pt x="4578376" y="1027152"/>
                </a:cubicBezTo>
                <a:cubicBezTo>
                  <a:pt x="4580561" y="1037079"/>
                  <a:pt x="4583111" y="1045640"/>
                  <a:pt x="4585844" y="1052835"/>
                </a:cubicBezTo>
                <a:cubicBezTo>
                  <a:pt x="4588576" y="1060030"/>
                  <a:pt x="4591035" y="1066952"/>
                  <a:pt x="4593312" y="1073600"/>
                </a:cubicBezTo>
                <a:lnTo>
                  <a:pt x="4739215" y="1428340"/>
                </a:lnTo>
                <a:lnTo>
                  <a:pt x="4425915" y="1428340"/>
                </a:lnTo>
                <a:lnTo>
                  <a:pt x="4507154" y="1549380"/>
                </a:lnTo>
                <a:lnTo>
                  <a:pt x="4787303" y="1549380"/>
                </a:lnTo>
                <a:lnTo>
                  <a:pt x="4860255" y="1725065"/>
                </a:lnTo>
                <a:lnTo>
                  <a:pt x="5002788" y="1725065"/>
                </a:lnTo>
                <a:lnTo>
                  <a:pt x="4653058" y="896276"/>
                </a:lnTo>
                <a:lnTo>
                  <a:pt x="4507246" y="896276"/>
                </a:lnTo>
                <a:lnTo>
                  <a:pt x="4157515" y="1725065"/>
                </a:lnTo>
                <a:lnTo>
                  <a:pt x="4296587" y="1725065"/>
                </a:lnTo>
                <a:lnTo>
                  <a:pt x="4296587" y="1725065"/>
                </a:lnTo>
                <a:close/>
                <a:moveTo>
                  <a:pt x="6385135" y="1725065"/>
                </a:moveTo>
                <a:lnTo>
                  <a:pt x="6721660" y="896276"/>
                </a:lnTo>
                <a:lnTo>
                  <a:pt x="6575757" y="896276"/>
                </a:lnTo>
                <a:lnTo>
                  <a:pt x="6338686" y="1521146"/>
                </a:lnTo>
                <a:cubicBezTo>
                  <a:pt x="6330945" y="1542185"/>
                  <a:pt x="6323204" y="1566502"/>
                  <a:pt x="6315462" y="1594098"/>
                </a:cubicBezTo>
                <a:cubicBezTo>
                  <a:pt x="6307721" y="1566502"/>
                  <a:pt x="6299979" y="1542185"/>
                  <a:pt x="6292238" y="1521146"/>
                </a:cubicBezTo>
                <a:lnTo>
                  <a:pt x="6055168" y="896276"/>
                </a:lnTo>
                <a:lnTo>
                  <a:pt x="5902707" y="896276"/>
                </a:lnTo>
                <a:lnTo>
                  <a:pt x="6239232" y="1725065"/>
                </a:lnTo>
                <a:lnTo>
                  <a:pt x="6385135" y="1725065"/>
                </a:lnTo>
                <a:lnTo>
                  <a:pt x="6385135" y="1725065"/>
                </a:lnTo>
                <a:close/>
                <a:moveTo>
                  <a:pt x="7669758" y="896276"/>
                </a:moveTo>
                <a:lnTo>
                  <a:pt x="7669758" y="1725065"/>
                </a:lnTo>
                <a:lnTo>
                  <a:pt x="8210110" y="1725065"/>
                </a:lnTo>
                <a:lnTo>
                  <a:pt x="8210110" y="1602386"/>
                </a:lnTo>
                <a:lnTo>
                  <a:pt x="7805643" y="1602386"/>
                </a:lnTo>
                <a:lnTo>
                  <a:pt x="7805643" y="896276"/>
                </a:lnTo>
                <a:lnTo>
                  <a:pt x="7669758" y="896276"/>
                </a:lnTo>
                <a:lnTo>
                  <a:pt x="7669758" y="896276"/>
                </a:lnTo>
                <a:close/>
                <a:moveTo>
                  <a:pt x="8374228" y="896276"/>
                </a:moveTo>
                <a:lnTo>
                  <a:pt x="8374228" y="1725065"/>
                </a:lnTo>
                <a:lnTo>
                  <a:pt x="8919589" y="1725065"/>
                </a:lnTo>
                <a:lnTo>
                  <a:pt x="8919589" y="1602386"/>
                </a:lnTo>
                <a:lnTo>
                  <a:pt x="8510204" y="1602386"/>
                </a:lnTo>
                <a:lnTo>
                  <a:pt x="8510204" y="896276"/>
                </a:lnTo>
                <a:lnTo>
                  <a:pt x="8374228" y="896276"/>
                </a:lnTo>
                <a:lnTo>
                  <a:pt x="8374228" y="896276"/>
                </a:lnTo>
                <a:close/>
                <a:moveTo>
                  <a:pt x="7011736" y="1018955"/>
                </a:moveTo>
                <a:lnTo>
                  <a:pt x="7445985" y="1018955"/>
                </a:lnTo>
                <a:lnTo>
                  <a:pt x="7445985" y="896276"/>
                </a:lnTo>
                <a:lnTo>
                  <a:pt x="6877399" y="896276"/>
                </a:lnTo>
                <a:lnTo>
                  <a:pt x="6877399" y="1725065"/>
                </a:lnTo>
                <a:lnTo>
                  <a:pt x="7454273" y="1725065"/>
                </a:lnTo>
                <a:lnTo>
                  <a:pt x="7454273" y="1602386"/>
                </a:lnTo>
                <a:lnTo>
                  <a:pt x="7011736" y="1602386"/>
                </a:lnTo>
                <a:lnTo>
                  <a:pt x="7011736" y="1018955"/>
                </a:lnTo>
                <a:lnTo>
                  <a:pt x="7011736" y="1018955"/>
                </a:lnTo>
                <a:close/>
                <a:moveTo>
                  <a:pt x="5803344" y="1144913"/>
                </a:moveTo>
                <a:cubicBezTo>
                  <a:pt x="5803344" y="1067589"/>
                  <a:pt x="5779300" y="1006842"/>
                  <a:pt x="5731212" y="962579"/>
                </a:cubicBezTo>
                <a:cubicBezTo>
                  <a:pt x="5683124" y="918407"/>
                  <a:pt x="5602795" y="896276"/>
                  <a:pt x="5490043" y="896276"/>
                </a:cubicBezTo>
                <a:lnTo>
                  <a:pt x="5151879" y="896276"/>
                </a:lnTo>
                <a:lnTo>
                  <a:pt x="5151879" y="1725065"/>
                </a:lnTo>
                <a:lnTo>
                  <a:pt x="5287764" y="1725065"/>
                </a:lnTo>
                <a:lnTo>
                  <a:pt x="5287764" y="1018955"/>
                </a:lnTo>
                <a:lnTo>
                  <a:pt x="5494962" y="1018955"/>
                </a:lnTo>
                <a:cubicBezTo>
                  <a:pt x="5606529" y="1018955"/>
                  <a:pt x="5662358" y="1064857"/>
                  <a:pt x="5662358" y="1156570"/>
                </a:cubicBezTo>
                <a:cubicBezTo>
                  <a:pt x="5662358" y="1254932"/>
                  <a:pt x="5602066" y="1304113"/>
                  <a:pt x="5481664" y="1304113"/>
                </a:cubicBezTo>
                <a:lnTo>
                  <a:pt x="5372282" y="1304113"/>
                </a:lnTo>
                <a:lnTo>
                  <a:pt x="5294413" y="1423422"/>
                </a:lnTo>
                <a:lnTo>
                  <a:pt x="5478386" y="1423422"/>
                </a:lnTo>
                <a:lnTo>
                  <a:pt x="5707168" y="1725156"/>
                </a:lnTo>
                <a:lnTo>
                  <a:pt x="5871286" y="1725156"/>
                </a:lnTo>
                <a:lnTo>
                  <a:pt x="5621010" y="1393640"/>
                </a:lnTo>
                <a:cubicBezTo>
                  <a:pt x="5742596" y="1349378"/>
                  <a:pt x="5803344" y="1266499"/>
                  <a:pt x="5803344" y="1144913"/>
                </a:cubicBezTo>
                <a:lnTo>
                  <a:pt x="5803344" y="1144913"/>
                </a:lnTo>
                <a:lnTo>
                  <a:pt x="5803344" y="1144913"/>
                </a:lnTo>
                <a:close/>
                <a:moveTo>
                  <a:pt x="7387970" y="1247646"/>
                </a:moveTo>
                <a:lnTo>
                  <a:pt x="7020024" y="1247646"/>
                </a:lnTo>
                <a:lnTo>
                  <a:pt x="7102903" y="1370325"/>
                </a:lnTo>
                <a:lnTo>
                  <a:pt x="7387970" y="1370325"/>
                </a:lnTo>
                <a:lnTo>
                  <a:pt x="7387970" y="1247646"/>
                </a:lnTo>
                <a:lnTo>
                  <a:pt x="7387970" y="1247646"/>
                </a:lnTo>
                <a:close/>
                <a:moveTo>
                  <a:pt x="1019137" y="1011669"/>
                </a:moveTo>
                <a:lnTo>
                  <a:pt x="1293275" y="1292455"/>
                </a:lnTo>
                <a:cubicBezTo>
                  <a:pt x="1299923" y="1299104"/>
                  <a:pt x="1305934" y="1302382"/>
                  <a:pt x="1311399" y="1302382"/>
                </a:cubicBezTo>
                <a:cubicBezTo>
                  <a:pt x="1316955" y="1302382"/>
                  <a:pt x="1322966" y="1299104"/>
                  <a:pt x="1329523" y="1292455"/>
                </a:cubicBezTo>
                <a:lnTo>
                  <a:pt x="1603752" y="1011669"/>
                </a:lnTo>
                <a:cubicBezTo>
                  <a:pt x="1610401" y="1005020"/>
                  <a:pt x="1613679" y="999009"/>
                  <a:pt x="1613679" y="993545"/>
                </a:cubicBezTo>
                <a:cubicBezTo>
                  <a:pt x="1613679" y="984801"/>
                  <a:pt x="1608761" y="980339"/>
                  <a:pt x="1598834" y="980339"/>
                </a:cubicBezTo>
                <a:lnTo>
                  <a:pt x="1024055" y="980339"/>
                </a:lnTo>
                <a:cubicBezTo>
                  <a:pt x="1014128" y="980339"/>
                  <a:pt x="1009210" y="984801"/>
                  <a:pt x="1009210" y="993545"/>
                </a:cubicBezTo>
                <a:cubicBezTo>
                  <a:pt x="1009210" y="999100"/>
                  <a:pt x="1012489" y="1005111"/>
                  <a:pt x="1019137" y="1011669"/>
                </a:cubicBezTo>
                <a:lnTo>
                  <a:pt x="1019137" y="1011669"/>
                </a:lnTo>
                <a:close/>
                <a:moveTo>
                  <a:pt x="2622980" y="14845"/>
                </a:moveTo>
                <a:cubicBezTo>
                  <a:pt x="2622980" y="4918"/>
                  <a:pt x="2618608" y="0"/>
                  <a:pt x="2609774" y="0"/>
                </a:cubicBezTo>
                <a:cubicBezTo>
                  <a:pt x="2604310" y="0"/>
                  <a:pt x="2598754" y="2732"/>
                  <a:pt x="2593289" y="8197"/>
                </a:cubicBezTo>
                <a:lnTo>
                  <a:pt x="2368697" y="236159"/>
                </a:lnTo>
                <a:lnTo>
                  <a:pt x="2368697" y="2385090"/>
                </a:lnTo>
                <a:lnTo>
                  <a:pt x="2368697" y="2385090"/>
                </a:lnTo>
                <a:lnTo>
                  <a:pt x="2593289" y="2614692"/>
                </a:lnTo>
                <a:cubicBezTo>
                  <a:pt x="2598845" y="2620157"/>
                  <a:pt x="2604310" y="2622980"/>
                  <a:pt x="2609774" y="2622980"/>
                </a:cubicBezTo>
                <a:cubicBezTo>
                  <a:pt x="2618608" y="2622980"/>
                  <a:pt x="2622980" y="2617971"/>
                  <a:pt x="2622980" y="2608135"/>
                </a:cubicBezTo>
                <a:lnTo>
                  <a:pt x="2622980" y="14845"/>
                </a:lnTo>
                <a:close/>
                <a:moveTo>
                  <a:pt x="0" y="2608135"/>
                </a:moveTo>
                <a:cubicBezTo>
                  <a:pt x="0" y="2618062"/>
                  <a:pt x="4372" y="2622980"/>
                  <a:pt x="13206" y="2622980"/>
                </a:cubicBezTo>
                <a:cubicBezTo>
                  <a:pt x="18671" y="2622980"/>
                  <a:pt x="24226" y="2620248"/>
                  <a:pt x="29691" y="2614692"/>
                </a:cubicBezTo>
                <a:lnTo>
                  <a:pt x="254283" y="2385090"/>
                </a:lnTo>
                <a:lnTo>
                  <a:pt x="254283" y="2385090"/>
                </a:lnTo>
                <a:lnTo>
                  <a:pt x="254283" y="236159"/>
                </a:lnTo>
                <a:lnTo>
                  <a:pt x="29691" y="8197"/>
                </a:lnTo>
                <a:cubicBezTo>
                  <a:pt x="24226" y="2732"/>
                  <a:pt x="18671" y="0"/>
                  <a:pt x="13206" y="0"/>
                </a:cubicBezTo>
                <a:cubicBezTo>
                  <a:pt x="4372" y="0"/>
                  <a:pt x="0" y="4918"/>
                  <a:pt x="0" y="14845"/>
                </a:cubicBezTo>
                <a:lnTo>
                  <a:pt x="0" y="2608135"/>
                </a:lnTo>
                <a:close/>
                <a:moveTo>
                  <a:pt x="584251" y="572138"/>
                </a:moveTo>
                <a:lnTo>
                  <a:pt x="2038638" y="572138"/>
                </a:lnTo>
                <a:lnTo>
                  <a:pt x="2243012" y="364303"/>
                </a:lnTo>
                <a:cubicBezTo>
                  <a:pt x="2248568" y="358838"/>
                  <a:pt x="2251300" y="353283"/>
                  <a:pt x="2251300" y="347727"/>
                </a:cubicBezTo>
                <a:cubicBezTo>
                  <a:pt x="2251300" y="338984"/>
                  <a:pt x="2246382" y="334521"/>
                  <a:pt x="2236455" y="334521"/>
                </a:cubicBezTo>
                <a:lnTo>
                  <a:pt x="386525" y="334521"/>
                </a:lnTo>
                <a:cubicBezTo>
                  <a:pt x="376598" y="334521"/>
                  <a:pt x="371680" y="338893"/>
                  <a:pt x="371680" y="347727"/>
                </a:cubicBezTo>
                <a:cubicBezTo>
                  <a:pt x="371680" y="353283"/>
                  <a:pt x="374412" y="358747"/>
                  <a:pt x="379968" y="364303"/>
                </a:cubicBezTo>
                <a:lnTo>
                  <a:pt x="584251" y="572138"/>
                </a:lnTo>
                <a:close/>
                <a:moveTo>
                  <a:pt x="379877" y="2258768"/>
                </a:moveTo>
                <a:cubicBezTo>
                  <a:pt x="374412" y="2264233"/>
                  <a:pt x="371589" y="2269789"/>
                  <a:pt x="371589" y="2275344"/>
                </a:cubicBezTo>
                <a:cubicBezTo>
                  <a:pt x="371589" y="2284087"/>
                  <a:pt x="376507" y="2288550"/>
                  <a:pt x="386434" y="2288550"/>
                </a:cubicBezTo>
                <a:lnTo>
                  <a:pt x="2236364" y="2288550"/>
                </a:lnTo>
                <a:cubicBezTo>
                  <a:pt x="2246291" y="2288550"/>
                  <a:pt x="2251209" y="2284179"/>
                  <a:pt x="2251209" y="2275344"/>
                </a:cubicBezTo>
                <a:cubicBezTo>
                  <a:pt x="2251209" y="2269789"/>
                  <a:pt x="2248477" y="2264324"/>
                  <a:pt x="2242921" y="2258768"/>
                </a:cubicBezTo>
                <a:lnTo>
                  <a:pt x="2038547" y="2050934"/>
                </a:lnTo>
                <a:lnTo>
                  <a:pt x="584251" y="2050934"/>
                </a:lnTo>
                <a:lnTo>
                  <a:pt x="379877" y="2258768"/>
                </a:lnTo>
                <a:close/>
                <a:moveTo>
                  <a:pt x="1929257" y="1940186"/>
                </a:moveTo>
                <a:cubicBezTo>
                  <a:pt x="1934812" y="1945650"/>
                  <a:pt x="1940277" y="1948382"/>
                  <a:pt x="1945741" y="1948382"/>
                </a:cubicBezTo>
                <a:cubicBezTo>
                  <a:pt x="1954576" y="1948382"/>
                  <a:pt x="1958947" y="1943464"/>
                  <a:pt x="1958947" y="1933537"/>
                </a:cubicBezTo>
                <a:lnTo>
                  <a:pt x="1958947" y="1933537"/>
                </a:lnTo>
                <a:lnTo>
                  <a:pt x="1958947" y="689443"/>
                </a:lnTo>
                <a:cubicBezTo>
                  <a:pt x="1958947" y="679516"/>
                  <a:pt x="1954576" y="674598"/>
                  <a:pt x="1945741" y="674598"/>
                </a:cubicBezTo>
                <a:cubicBezTo>
                  <a:pt x="1940277" y="674598"/>
                  <a:pt x="1934721" y="677330"/>
                  <a:pt x="1929257" y="682886"/>
                </a:cubicBezTo>
                <a:lnTo>
                  <a:pt x="1716139" y="899464"/>
                </a:lnTo>
                <a:lnTo>
                  <a:pt x="1716139" y="1723699"/>
                </a:lnTo>
                <a:lnTo>
                  <a:pt x="1929257" y="1940186"/>
                </a:lnTo>
                <a:close/>
                <a:moveTo>
                  <a:pt x="906841" y="1723608"/>
                </a:moveTo>
                <a:lnTo>
                  <a:pt x="906841" y="899373"/>
                </a:lnTo>
                <a:lnTo>
                  <a:pt x="693724" y="682795"/>
                </a:lnTo>
                <a:cubicBezTo>
                  <a:pt x="688168" y="677330"/>
                  <a:pt x="682703" y="674507"/>
                  <a:pt x="677239" y="674507"/>
                </a:cubicBezTo>
                <a:cubicBezTo>
                  <a:pt x="668405" y="674507"/>
                  <a:pt x="664033" y="679516"/>
                  <a:pt x="664033" y="689352"/>
                </a:cubicBezTo>
                <a:lnTo>
                  <a:pt x="664033" y="1933537"/>
                </a:lnTo>
                <a:lnTo>
                  <a:pt x="664033" y="1933537"/>
                </a:lnTo>
                <a:cubicBezTo>
                  <a:pt x="664033" y="1943464"/>
                  <a:pt x="668405" y="1948382"/>
                  <a:pt x="677239" y="1948382"/>
                </a:cubicBezTo>
                <a:cubicBezTo>
                  <a:pt x="682703" y="1948382"/>
                  <a:pt x="688259" y="1945650"/>
                  <a:pt x="693724" y="1940186"/>
                </a:cubicBezTo>
                <a:lnTo>
                  <a:pt x="906841" y="1723608"/>
                </a:lnTo>
                <a:close/>
                <a:moveTo>
                  <a:pt x="8914034" y="896185"/>
                </a:moveTo>
                <a:lnTo>
                  <a:pt x="8914034" y="911486"/>
                </a:lnTo>
                <a:lnTo>
                  <a:pt x="8951921" y="911486"/>
                </a:lnTo>
                <a:lnTo>
                  <a:pt x="8951921" y="1001104"/>
                </a:lnTo>
                <a:lnTo>
                  <a:pt x="8968862" y="1001104"/>
                </a:lnTo>
                <a:lnTo>
                  <a:pt x="8968862" y="911486"/>
                </a:lnTo>
                <a:lnTo>
                  <a:pt x="9006749" y="911486"/>
                </a:lnTo>
                <a:lnTo>
                  <a:pt x="9006749" y="896185"/>
                </a:lnTo>
                <a:lnTo>
                  <a:pt x="8914034" y="896185"/>
                </a:lnTo>
                <a:close/>
                <a:moveTo>
                  <a:pt x="9123690" y="896185"/>
                </a:moveTo>
                <a:lnTo>
                  <a:pt x="9084892" y="958298"/>
                </a:lnTo>
                <a:lnTo>
                  <a:pt x="9046458" y="896185"/>
                </a:lnTo>
                <a:lnTo>
                  <a:pt x="9029245" y="896185"/>
                </a:lnTo>
                <a:lnTo>
                  <a:pt x="9029245" y="1001195"/>
                </a:lnTo>
                <a:lnTo>
                  <a:pt x="9046458" y="1001195"/>
                </a:lnTo>
                <a:lnTo>
                  <a:pt x="9046458" y="933617"/>
                </a:lnTo>
                <a:cubicBezTo>
                  <a:pt x="9046458" y="932342"/>
                  <a:pt x="9046458" y="931067"/>
                  <a:pt x="9046367" y="929883"/>
                </a:cubicBezTo>
                <a:cubicBezTo>
                  <a:pt x="9046276" y="928608"/>
                  <a:pt x="9046185" y="927333"/>
                  <a:pt x="9046094" y="925876"/>
                </a:cubicBezTo>
                <a:cubicBezTo>
                  <a:pt x="9046914" y="928152"/>
                  <a:pt x="9048097" y="930429"/>
                  <a:pt x="9049646" y="932797"/>
                </a:cubicBezTo>
                <a:lnTo>
                  <a:pt x="9077606" y="977698"/>
                </a:lnTo>
                <a:lnTo>
                  <a:pt x="9091449" y="977698"/>
                </a:lnTo>
                <a:lnTo>
                  <a:pt x="9119137" y="932797"/>
                </a:lnTo>
                <a:cubicBezTo>
                  <a:pt x="9119865" y="931704"/>
                  <a:pt x="9120593" y="930520"/>
                  <a:pt x="9121322" y="929428"/>
                </a:cubicBezTo>
                <a:cubicBezTo>
                  <a:pt x="9122051" y="928335"/>
                  <a:pt x="9122779" y="927151"/>
                  <a:pt x="9123508" y="925876"/>
                </a:cubicBezTo>
                <a:cubicBezTo>
                  <a:pt x="9123326" y="927242"/>
                  <a:pt x="9123234" y="928608"/>
                  <a:pt x="9123234" y="929883"/>
                </a:cubicBezTo>
                <a:cubicBezTo>
                  <a:pt x="9123144" y="931158"/>
                  <a:pt x="9123144" y="932433"/>
                  <a:pt x="9123144" y="933617"/>
                </a:cubicBezTo>
                <a:lnTo>
                  <a:pt x="9123144" y="1001195"/>
                </a:lnTo>
                <a:lnTo>
                  <a:pt x="9140175" y="1001195"/>
                </a:lnTo>
                <a:lnTo>
                  <a:pt x="9140175" y="896185"/>
                </a:lnTo>
                <a:lnTo>
                  <a:pt x="9123690" y="896185"/>
                </a:lnTo>
                <a:lnTo>
                  <a:pt x="9123690" y="896185"/>
                </a:lnTo>
                <a:close/>
              </a:path>
            </a:pathLst>
          </a:custGeom>
          <a:solidFill>
            <a:schemeClr val="tx1"/>
          </a:solidFill>
          <a:ln w="9108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803608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2141" y="365125"/>
            <a:ext cx="11277600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141" y="1757627"/>
            <a:ext cx="11277600" cy="4389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3" name="Page Number">
            <a:extLst>
              <a:ext uri="{FF2B5EF4-FFF2-40B4-BE49-F238E27FC236}">
                <a16:creationId xmlns:a16="http://schemas.microsoft.com/office/drawing/2014/main" id="{FE12566E-4997-48F9-A1B6-B90B87967214}"/>
              </a:ext>
            </a:extLst>
          </p:cNvPr>
          <p:cNvSpPr txBox="1"/>
          <p:nvPr/>
        </p:nvSpPr>
        <p:spPr>
          <a:xfrm>
            <a:off x="11228267" y="6356775"/>
            <a:ext cx="487680" cy="2358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fld id="{AB96A045-9DC0-4540-8F07-A76F4C844927}" type="slidenum">
              <a:rPr lang="en-US" sz="933" smtClean="0">
                <a:solidFill>
                  <a:schemeClr val="tx2"/>
                </a:solidFill>
              </a:rPr>
              <a:t>‹#›</a:t>
            </a:fld>
            <a:endParaRPr lang="en-US" sz="933" dirty="0">
              <a:solidFill>
                <a:schemeClr val="tx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42A6AB-5C71-58D4-B340-4FC56BD7C924}"/>
              </a:ext>
            </a:extLst>
          </p:cNvPr>
          <p:cNvSpPr txBox="1"/>
          <p:nvPr userDrawn="1"/>
        </p:nvSpPr>
        <p:spPr>
          <a:xfrm>
            <a:off x="365812" y="6592673"/>
            <a:ext cx="6095266" cy="235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930" dirty="0">
                <a:solidFill>
                  <a:schemeClr val="tx2"/>
                </a:solidFill>
              </a:rPr>
              <a:t>© 2024 Marvell.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55251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2" r:id="rId2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3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SzPct val="90000"/>
        <a:buFont typeface="Wingdings" panose="05000000000000000000" pitchFamily="2" charset="2"/>
        <a:buChar char="§"/>
        <a:defRPr sz="2667" kern="1200">
          <a:solidFill>
            <a:schemeClr val="tx1"/>
          </a:solidFill>
          <a:latin typeface="+mn-lt"/>
          <a:ea typeface="+mn-ea"/>
          <a:cs typeface="+mn-cs"/>
        </a:defRPr>
      </a:lvl1pPr>
      <a:lvl2pPr marL="459306" indent="-228594" algn="l" defTabSz="914377" rtl="0" eaLnBrk="1" latinLnBrk="0" hangingPunct="1">
        <a:lnSpc>
          <a:spcPct val="90000"/>
        </a:lnSpc>
        <a:spcBef>
          <a:spcPts val="500"/>
        </a:spcBef>
        <a:buSzPct val="100000"/>
        <a:buFont typeface="System Font Regular"/>
        <a:buChar char="‒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690016" indent="-232828" algn="l" defTabSz="914377" rtl="0" eaLnBrk="1" latinLnBrk="0" hangingPunct="1">
        <a:lnSpc>
          <a:spcPct val="90000"/>
        </a:lnSpc>
        <a:spcBef>
          <a:spcPts val="500"/>
        </a:spcBef>
        <a:buSzPct val="90000"/>
        <a:buFont typeface="Arial" panose="020B0604020202020204" pitchFamily="34" charset="0"/>
        <a:buChar char="•"/>
        <a:tabLst/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920728" indent="-230712" algn="l" defTabSz="914377" rtl="0" eaLnBrk="1" latinLnBrk="0" hangingPunct="1">
        <a:lnSpc>
          <a:spcPct val="90000"/>
        </a:lnSpc>
        <a:spcBef>
          <a:spcPts val="500"/>
        </a:spcBef>
        <a:buSzPct val="90000"/>
        <a:buFont typeface="Wingdings" panose="05000000000000000000" pitchFamily="2" charset="2"/>
        <a:buChar char="§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138738" indent="-218012" algn="l" defTabSz="914377" rtl="0" eaLnBrk="1" latinLnBrk="0" hangingPunct="1">
        <a:lnSpc>
          <a:spcPct val="90000"/>
        </a:lnSpc>
        <a:spcBef>
          <a:spcPts val="500"/>
        </a:spcBef>
        <a:buSzPct val="90000"/>
        <a:buFont typeface="Wingdings" panose="05000000000000000000" pitchFamily="2" charset="2"/>
        <a:buChar char="§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5472">
          <p15:clr>
            <a:srgbClr val="F26B43"/>
          </p15:clr>
        </p15:guide>
        <p15:guide id="3" pos="288">
          <p15:clr>
            <a:srgbClr val="F26B43"/>
          </p15:clr>
        </p15:guide>
        <p15:guide id="4" pos="2880">
          <p15:clr>
            <a:srgbClr val="F26B43"/>
          </p15:clr>
        </p15:guide>
        <p15:guide id="5" orient="horz" pos="308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doc.dpdk.org/api/rte__security_8h.html" TargetMode="External"/><Relationship Id="rId3" Type="http://schemas.openxmlformats.org/officeDocument/2006/relationships/hyperlink" Target="https://doc.dpdk.org/api/rte__ethdev_8h.html" TargetMode="External"/><Relationship Id="rId7" Type="http://schemas.openxmlformats.org/officeDocument/2006/relationships/hyperlink" Target="https://doc.dpdk.org/api/rte__cryptodev_8h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oc.dpdk.org/api/rte__tm_8h.html" TargetMode="External"/><Relationship Id="rId5" Type="http://schemas.openxmlformats.org/officeDocument/2006/relationships/hyperlink" Target="https://doc.dpdk.org/api/rte__flow__classify_8h.html" TargetMode="External"/><Relationship Id="rId4" Type="http://schemas.openxmlformats.org/officeDocument/2006/relationships/hyperlink" Target="https://doc.dpdk.org/api/rte__mempool_8h.htm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.dpdk.org/api/rte__eventdev_8h.html" TargetMode="External"/><Relationship Id="rId7" Type="http://schemas.openxmlformats.org/officeDocument/2006/relationships/hyperlink" Target="https://doc.dpdk.org/api/rte__mldev_8h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oc.dpdk.org/api/rte__regexdev_8h_source.html" TargetMode="External"/><Relationship Id="rId5" Type="http://schemas.openxmlformats.org/officeDocument/2006/relationships/hyperlink" Target="https://doc.dpdk.org/api/rte__dmadev_8h.html" TargetMode="External"/><Relationship Id="rId4" Type="http://schemas.openxmlformats.org/officeDocument/2006/relationships/hyperlink" Target="https://doc.dpdk.org/api/rte__event__timer__adapter_8h.html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60E48FEA-5300-4691-9CEC-C30A98DDCC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7854" y="1875453"/>
            <a:ext cx="10119360" cy="4209031"/>
          </a:xfrm>
        </p:spPr>
        <p:txBody>
          <a:bodyPr/>
          <a:lstStyle/>
          <a:p>
            <a:r>
              <a:rPr lang="en-US" sz="2400" dirty="0">
                <a:cs typeface="Arial"/>
              </a:rPr>
              <a:t>Harnessing Marvell Accelerators with Open vSwitch(OVS) Hardware Offload for Accelerated Network Performance</a:t>
            </a:r>
            <a:br>
              <a:rPr lang="en-US" sz="2400" dirty="0">
                <a:cs typeface="Arial"/>
              </a:rPr>
            </a:br>
            <a:br>
              <a:rPr lang="en-US" sz="2400" dirty="0">
                <a:cs typeface="Arial"/>
              </a:rPr>
            </a:br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US" sz="5400" dirty="0"/>
            </a:br>
            <a:r>
              <a:rPr lang="en-US" sz="2400" dirty="0">
                <a:cs typeface="Arial"/>
              </a:rPr>
              <a:t>20-21</a:t>
            </a:r>
            <a:r>
              <a:rPr lang="en-US" sz="2400" baseline="30000" dirty="0">
                <a:cs typeface="Arial"/>
              </a:rPr>
              <a:t>st</a:t>
            </a:r>
            <a:r>
              <a:rPr lang="en-US" sz="2400" dirty="0">
                <a:cs typeface="Arial"/>
              </a:rPr>
              <a:t> November 2024</a:t>
            </a:r>
            <a:br>
              <a:rPr lang="en-US" sz="2400" dirty="0">
                <a:cs typeface="Arial"/>
              </a:rPr>
            </a:br>
            <a:br>
              <a:rPr lang="en-US" sz="1600" dirty="0">
                <a:cs typeface="Arial"/>
              </a:rPr>
            </a:br>
            <a:r>
              <a:rPr lang="en-US" sz="1600" dirty="0">
                <a:cs typeface="Arial"/>
              </a:rPr>
              <a:t>Harman Kalra – Senior Principal Engineer</a:t>
            </a:r>
            <a:br>
              <a:rPr lang="en-US" sz="1600" dirty="0">
                <a:cs typeface="Arial"/>
              </a:rPr>
            </a:br>
            <a:r>
              <a:rPr lang="de-DE" sz="1600" dirty="0">
                <a:cs typeface="Arial"/>
              </a:rPr>
              <a:t>Jerin Jacob – Senior Director</a:t>
            </a:r>
            <a:br>
              <a:rPr lang="en-US" sz="2400" dirty="0">
                <a:cs typeface="Arial"/>
              </a:rPr>
            </a:br>
            <a:endParaRPr lang="en-US" sz="2400" dirty="0">
              <a:cs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9081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4F123AB-806E-6119-626A-81DF702A6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519" y="192088"/>
            <a:ext cx="11277600" cy="682625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Design Paradigm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3C7EC5D-ADD3-A18C-A07A-C241595196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58397674"/>
              </p:ext>
            </p:extLst>
          </p:nvPr>
        </p:nvGraphicFramePr>
        <p:xfrm>
          <a:off x="131057" y="1088311"/>
          <a:ext cx="11894688" cy="56911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D95D7972-7E4F-6F54-EEEF-EE2FBC7DF621}"/>
              </a:ext>
            </a:extLst>
          </p:cNvPr>
          <p:cNvSpPr txBox="1"/>
          <p:nvPr/>
        </p:nvSpPr>
        <p:spPr>
          <a:xfrm>
            <a:off x="365812" y="6592673"/>
            <a:ext cx="6095266" cy="235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930" dirty="0">
                <a:solidFill>
                  <a:schemeClr val="tx2"/>
                </a:solidFill>
              </a:rPr>
              <a:t>© 2024 Marvell.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558193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E1BC08B-A901-4197-946A-E7196C1C97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CD63894-1B50-4F1E-875F-A5D046E9EC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39E9A6A-9B12-4F4A-A543-75BA94E8B2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18EB46A-A730-4D61-9D40-53CBFEB116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B873F2E-2DF2-4D0F-A793-F86C4DA759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39E6B7A-B48F-482A-9600-348BD39162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4AA09E4-8AA7-4595-9B98-782BCD6081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97D721C-CED3-4A60-A8C5-E3BA8688B7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1E2528E-9E5A-4B8D-BC42-4B1F190D23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91FBC6A-E557-49E8-BBBE-348472086C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4337E46-6C86-4F48-874B-1B21481A1D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6856D14-6CA2-4391-8FB6-3E22900B26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D137F2C-682E-AA65-B35E-F41120C70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978" y="1856510"/>
            <a:ext cx="9997440" cy="2226047"/>
          </a:xfrm>
        </p:spPr>
        <p:txBody>
          <a:bodyPr vert="horz" lIns="91440" tIns="45720" rIns="91440" bIns="45720" rtlCol="0" anchor="b">
            <a:noAutofit/>
          </a:bodyPr>
          <a:lstStyle/>
          <a:p>
            <a:pPr fontAlgn="ctr">
              <a:spcAft>
                <a:spcPts val="0"/>
              </a:spcAft>
            </a:pPr>
            <a:r>
              <a:rPr lang="en-US" sz="4400" dirty="0">
                <a:solidFill>
                  <a:schemeClr val="accent3">
                    <a:lumMod val="50000"/>
                  </a:schemeClr>
                </a:solidFill>
              </a:rPr>
              <a:t>Navigating Packet Flow</a:t>
            </a:r>
          </a:p>
        </p:txBody>
      </p:sp>
    </p:spTree>
    <p:extLst>
      <p:ext uri="{BB962C8B-B14F-4D97-AF65-F5344CB8AC3E}">
        <p14:creationId xmlns:p14="http://schemas.microsoft.com/office/powerpoint/2010/main" val="1807864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CAB6365B-322B-7A64-2B69-3CC131721257}"/>
              </a:ext>
            </a:extLst>
          </p:cNvPr>
          <p:cNvSpPr/>
          <p:nvPr/>
        </p:nvSpPr>
        <p:spPr>
          <a:xfrm>
            <a:off x="20878" y="2862736"/>
            <a:ext cx="12171122" cy="3952488"/>
          </a:xfrm>
          <a:prstGeom prst="roundRect">
            <a:avLst/>
          </a:prstGeom>
          <a:solidFill>
            <a:schemeClr val="bg1">
              <a:alpha val="90000"/>
            </a:schemeClr>
          </a:solidFill>
          <a:ln w="12700" cap="flat" cmpd="sng" algn="ctr">
            <a:solidFill>
              <a:schemeClr val="tx1">
                <a:alpha val="90000"/>
              </a:schemeClr>
            </a:solidFill>
            <a:prstDash val="solid"/>
            <a:miter lim="800000"/>
          </a:ln>
          <a:effectLst/>
        </p:spPr>
        <p:txBody>
          <a:bodyPr spcFirstLastPara="0" vert="horz" wrap="square" lIns="101347" tIns="101347" rIns="135128" bIns="152019" numCol="1" spcCol="1270" anchor="t" anchorCtr="0">
            <a:noAutofit/>
          </a:bodyPr>
          <a:lstStyle/>
          <a:p>
            <a:endParaRPr lang="en-US" sz="1200" dirty="0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5004E7B6-BD07-0672-BEF5-06C4B59B624B}"/>
              </a:ext>
            </a:extLst>
          </p:cNvPr>
          <p:cNvSpPr/>
          <p:nvPr/>
        </p:nvSpPr>
        <p:spPr>
          <a:xfrm>
            <a:off x="381429" y="3648773"/>
            <a:ext cx="4572000" cy="20116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09555"/>
            <a:endParaRPr lang="en-US" sz="3200" dirty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7ADF5083-918F-8B84-EFAB-1388041B0347}"/>
              </a:ext>
            </a:extLst>
          </p:cNvPr>
          <p:cNvSpPr/>
          <p:nvPr/>
        </p:nvSpPr>
        <p:spPr>
          <a:xfrm>
            <a:off x="7615792" y="1973637"/>
            <a:ext cx="4253919" cy="76604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09555"/>
            <a:r>
              <a:rPr lang="en-US" sz="1600" b="1" dirty="0">
                <a:solidFill>
                  <a:srgbClr val="212322"/>
                </a:solidFill>
                <a:latin typeface="Arial" panose="020B0604020202020204"/>
              </a:rPr>
              <a:t>X86/ARM</a:t>
            </a:r>
          </a:p>
          <a:p>
            <a:pPr algn="ctr" defTabSz="609555"/>
            <a:r>
              <a:rPr lang="en-US" sz="1600" b="1" dirty="0">
                <a:solidFill>
                  <a:srgbClr val="212322"/>
                </a:solidFill>
                <a:latin typeface="Arial" panose="020B0604020202020204"/>
              </a:rPr>
              <a:t>Host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EF601CA-0A84-F396-B6FE-525781078E2B}"/>
              </a:ext>
            </a:extLst>
          </p:cNvPr>
          <p:cNvSpPr/>
          <p:nvPr/>
        </p:nvSpPr>
        <p:spPr>
          <a:xfrm>
            <a:off x="8269594" y="2247869"/>
            <a:ext cx="731520" cy="3657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 defTabSz="609555"/>
            <a:r>
              <a:rPr lang="en-US" sz="1300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VM1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1B0CFC7-FA62-1D94-25AF-32603D5941C3}"/>
              </a:ext>
            </a:extLst>
          </p:cNvPr>
          <p:cNvSpPr txBox="1"/>
          <p:nvPr/>
        </p:nvSpPr>
        <p:spPr>
          <a:xfrm>
            <a:off x="201954" y="3652282"/>
            <a:ext cx="1680824" cy="40716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 defTabSz="609555">
              <a:defRPr/>
            </a:pPr>
            <a:r>
              <a:rPr lang="en-US" sz="1600" b="1" dirty="0">
                <a:solidFill>
                  <a:schemeClr val="accent3">
                    <a:lumMod val="50000"/>
                  </a:schemeClr>
                </a:solidFill>
                <a:latin typeface="Arial" panose="020B0604020202020204"/>
              </a:rPr>
              <a:t>OVS</a:t>
            </a:r>
            <a:endParaRPr lang="en-US" sz="1200" b="1" dirty="0">
              <a:solidFill>
                <a:schemeClr val="accent3">
                  <a:lumMod val="50000"/>
                </a:schemeClr>
              </a:solidFill>
              <a:latin typeface="Arial" panose="020B0604020202020204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E656310-0C5A-E130-1F5A-ED2D359AE024}"/>
              </a:ext>
            </a:extLst>
          </p:cNvPr>
          <p:cNvSpPr/>
          <p:nvPr/>
        </p:nvSpPr>
        <p:spPr>
          <a:xfrm>
            <a:off x="2347885" y="5386970"/>
            <a:ext cx="731520" cy="3657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 defTabSz="609555"/>
            <a:r>
              <a:rPr lang="en-US" sz="1200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VF1-Rep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B65414F7-C89A-870F-F259-A9BFF4971A00}"/>
              </a:ext>
            </a:extLst>
          </p:cNvPr>
          <p:cNvSpPr/>
          <p:nvPr/>
        </p:nvSpPr>
        <p:spPr>
          <a:xfrm>
            <a:off x="1021663" y="6142781"/>
            <a:ext cx="10159281" cy="41549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09555"/>
            <a:r>
              <a:rPr lang="en-US" sz="1600" b="1" dirty="0">
                <a:solidFill>
                  <a:srgbClr val="212322"/>
                </a:solidFill>
                <a:latin typeface="Arial" panose="020B0604020202020204"/>
              </a:rPr>
              <a:t>NIX + NPC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ACA75882-3B2F-80FE-3135-CE2A39C1EDA3}"/>
              </a:ext>
            </a:extLst>
          </p:cNvPr>
          <p:cNvSpPr/>
          <p:nvPr/>
        </p:nvSpPr>
        <p:spPr>
          <a:xfrm>
            <a:off x="3701928" y="5386970"/>
            <a:ext cx="731520" cy="3657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 defTabSz="609555"/>
            <a:r>
              <a:rPr lang="en-US" sz="1200" dirty="0" err="1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VFn</a:t>
            </a:r>
            <a:r>
              <a:rPr lang="en-US" sz="1200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-Rep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78B76D9-6538-4A80-15D9-C80CE7611C1E}"/>
              </a:ext>
            </a:extLst>
          </p:cNvPr>
          <p:cNvSpPr/>
          <p:nvPr/>
        </p:nvSpPr>
        <p:spPr>
          <a:xfrm>
            <a:off x="1068948" y="5386970"/>
            <a:ext cx="731520" cy="3657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 defTabSz="609555"/>
            <a:r>
              <a:rPr lang="en-US" sz="1300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NIX-PF</a:t>
            </a:r>
          </a:p>
        </p:txBody>
      </p:sp>
      <p:graphicFrame>
        <p:nvGraphicFramePr>
          <p:cNvPr id="88" name="Table 7">
            <a:extLst>
              <a:ext uri="{FF2B5EF4-FFF2-40B4-BE49-F238E27FC236}">
                <a16:creationId xmlns:a16="http://schemas.microsoft.com/office/drawing/2014/main" id="{2F816628-E86F-68DF-BC5C-A1B8A43D51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7091239"/>
              </p:ext>
            </p:extLst>
          </p:nvPr>
        </p:nvGraphicFramePr>
        <p:xfrm>
          <a:off x="491599" y="4104143"/>
          <a:ext cx="1269658" cy="807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4829">
                  <a:extLst>
                    <a:ext uri="{9D8B030D-6E8A-4147-A177-3AD203B41FA5}">
                      <a16:colId xmlns:a16="http://schemas.microsoft.com/office/drawing/2014/main" val="3014214662"/>
                    </a:ext>
                  </a:extLst>
                </a:gridCol>
                <a:gridCol w="634829">
                  <a:extLst>
                    <a:ext uri="{9D8B030D-6E8A-4147-A177-3AD203B41FA5}">
                      <a16:colId xmlns:a16="http://schemas.microsoft.com/office/drawing/2014/main" val="1285719453"/>
                    </a:ext>
                  </a:extLst>
                </a:gridCol>
              </a:tblGrid>
              <a:tr h="202470">
                <a:tc>
                  <a:txBody>
                    <a:bodyPr/>
                    <a:lstStyle/>
                    <a:p>
                      <a:pPr algn="ctr"/>
                      <a:r>
                        <a:rPr lang="en-US" sz="700" b="1" kern="1200" dirty="0">
                          <a:solidFill>
                            <a:schemeClr val="dk1"/>
                          </a:solidFill>
                        </a:rPr>
                        <a:t>Match</a:t>
                      </a:r>
                      <a:endParaRPr lang="en-US" sz="700" b="1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162560" marR="162560" marT="81280" marB="812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kern="1200" dirty="0">
                          <a:solidFill>
                            <a:schemeClr val="dk1"/>
                          </a:solidFill>
                        </a:rPr>
                        <a:t>Action</a:t>
                      </a:r>
                      <a:endParaRPr lang="en-US" sz="7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162560" marR="162560" marT="81280" marB="81280"/>
                </a:tc>
                <a:extLst>
                  <a:ext uri="{0D108BD9-81ED-4DB2-BD59-A6C34878D82A}">
                    <a16:rowId xmlns:a16="http://schemas.microsoft.com/office/drawing/2014/main" val="3642911254"/>
                  </a:ext>
                </a:extLst>
              </a:tr>
              <a:tr h="202470">
                <a:tc>
                  <a:txBody>
                    <a:bodyPr/>
                    <a:lstStyle/>
                    <a:p>
                      <a:r>
                        <a:rPr lang="en-US" sz="700" kern="1200" dirty="0">
                          <a:solidFill>
                            <a:schemeClr val="dk1"/>
                          </a:solidFill>
                        </a:rPr>
                        <a:t>Match1</a:t>
                      </a:r>
                      <a:endParaRPr lang="en-US" sz="7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162560" marR="162560" marT="81280" marB="81280"/>
                </a:tc>
                <a:tc>
                  <a:txBody>
                    <a:bodyPr/>
                    <a:lstStyle/>
                    <a:p>
                      <a:r>
                        <a:rPr lang="en-US" sz="700" kern="1200" dirty="0">
                          <a:solidFill>
                            <a:schemeClr val="dk1"/>
                          </a:solidFill>
                        </a:rPr>
                        <a:t>Action1</a:t>
                      </a:r>
                      <a:endParaRPr lang="en-US" sz="7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162560" marR="162560" marT="81280" marB="81280"/>
                </a:tc>
                <a:extLst>
                  <a:ext uri="{0D108BD9-81ED-4DB2-BD59-A6C34878D82A}">
                    <a16:rowId xmlns:a16="http://schemas.microsoft.com/office/drawing/2014/main" val="1671602828"/>
                  </a:ext>
                </a:extLst>
              </a:tr>
              <a:tr h="202470">
                <a:tc>
                  <a:txBody>
                    <a:bodyPr/>
                    <a:lstStyle/>
                    <a:p>
                      <a:r>
                        <a:rPr lang="en-US" sz="700" kern="1200" dirty="0" err="1">
                          <a:solidFill>
                            <a:schemeClr val="dk1"/>
                          </a:solidFill>
                        </a:rPr>
                        <a:t>matchN</a:t>
                      </a:r>
                      <a:endParaRPr lang="en-US" sz="700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162560" marR="162560" marT="81280" marB="81280"/>
                </a:tc>
                <a:tc>
                  <a:txBody>
                    <a:bodyPr/>
                    <a:lstStyle/>
                    <a:p>
                      <a:r>
                        <a:rPr lang="en-US" sz="700" dirty="0" err="1"/>
                        <a:t>actionN</a:t>
                      </a:r>
                      <a:endParaRPr lang="en-US" sz="7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62560" marR="162560" marT="81280" marB="81280"/>
                </a:tc>
                <a:extLst>
                  <a:ext uri="{0D108BD9-81ED-4DB2-BD59-A6C34878D82A}">
                    <a16:rowId xmlns:a16="http://schemas.microsoft.com/office/drawing/2014/main" val="2093037511"/>
                  </a:ext>
                </a:extLst>
              </a:tr>
            </a:tbl>
          </a:graphicData>
        </a:graphic>
      </p:graphicFrame>
      <p:sp>
        <p:nvSpPr>
          <p:cNvPr id="89" name="Rectangle 88">
            <a:extLst>
              <a:ext uri="{FF2B5EF4-FFF2-40B4-BE49-F238E27FC236}">
                <a16:creationId xmlns:a16="http://schemas.microsoft.com/office/drawing/2014/main" id="{D23CCF59-6DA1-56D0-8603-5ED3FC2B73B6}"/>
              </a:ext>
            </a:extLst>
          </p:cNvPr>
          <p:cNvSpPr/>
          <p:nvPr/>
        </p:nvSpPr>
        <p:spPr>
          <a:xfrm>
            <a:off x="10763332" y="2224300"/>
            <a:ext cx="731520" cy="3657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 defTabSz="609555"/>
            <a:r>
              <a:rPr lang="en-US" sz="1300" dirty="0" err="1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VMn</a:t>
            </a:r>
          </a:p>
        </p:txBody>
      </p:sp>
      <p:graphicFrame>
        <p:nvGraphicFramePr>
          <p:cNvPr id="90" name="Table 7">
            <a:extLst>
              <a:ext uri="{FF2B5EF4-FFF2-40B4-BE49-F238E27FC236}">
                <a16:creationId xmlns:a16="http://schemas.microsoft.com/office/drawing/2014/main" id="{97E26820-5962-B34B-90B6-123E4723C7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3264611"/>
              </p:ext>
            </p:extLst>
          </p:nvPr>
        </p:nvGraphicFramePr>
        <p:xfrm>
          <a:off x="1787236" y="6106238"/>
          <a:ext cx="1383610" cy="23818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91805">
                  <a:extLst>
                    <a:ext uri="{9D8B030D-6E8A-4147-A177-3AD203B41FA5}">
                      <a16:colId xmlns:a16="http://schemas.microsoft.com/office/drawing/2014/main" val="2059831441"/>
                    </a:ext>
                  </a:extLst>
                </a:gridCol>
                <a:gridCol w="691805">
                  <a:extLst>
                    <a:ext uri="{9D8B030D-6E8A-4147-A177-3AD203B41FA5}">
                      <a16:colId xmlns:a16="http://schemas.microsoft.com/office/drawing/2014/main" val="3891190509"/>
                    </a:ext>
                  </a:extLst>
                </a:gridCol>
              </a:tblGrid>
              <a:tr h="238188">
                <a:tc>
                  <a:txBody>
                    <a:bodyPr/>
                    <a:lstStyle/>
                    <a:p>
                      <a:r>
                        <a:rPr lang="en-US" sz="700" dirty="0"/>
                        <a:t>Match1</a:t>
                      </a:r>
                    </a:p>
                  </a:txBody>
                  <a:tcPr marL="121920" marR="121920" marT="60960" marB="6096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Action1</a:t>
                      </a:r>
                    </a:p>
                  </a:txBody>
                  <a:tcPr marL="121920" marR="121920" marT="60960" marB="6096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459385"/>
                  </a:ext>
                </a:extLst>
              </a:tr>
            </a:tbl>
          </a:graphicData>
        </a:graphic>
      </p:graphicFrame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F9B4F287-6E0A-D6F1-09B8-1FD325E3DA6B}"/>
              </a:ext>
            </a:extLst>
          </p:cNvPr>
          <p:cNvCxnSpPr>
            <a:cxnSpLocks/>
          </p:cNvCxnSpPr>
          <p:nvPr/>
        </p:nvCxnSpPr>
        <p:spPr>
          <a:xfrm flipH="1">
            <a:off x="2913961" y="4689171"/>
            <a:ext cx="14631" cy="695493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93" name="Table 7">
            <a:extLst>
              <a:ext uri="{FF2B5EF4-FFF2-40B4-BE49-F238E27FC236}">
                <a16:creationId xmlns:a16="http://schemas.microsoft.com/office/drawing/2014/main" id="{CD05B66A-D666-BEA6-2E0A-279B713F21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280031"/>
              </p:ext>
            </p:extLst>
          </p:nvPr>
        </p:nvGraphicFramePr>
        <p:xfrm>
          <a:off x="1793963" y="6367110"/>
          <a:ext cx="1376882" cy="2286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88441">
                  <a:extLst>
                    <a:ext uri="{9D8B030D-6E8A-4147-A177-3AD203B41FA5}">
                      <a16:colId xmlns:a16="http://schemas.microsoft.com/office/drawing/2014/main" val="2059831441"/>
                    </a:ext>
                  </a:extLst>
                </a:gridCol>
                <a:gridCol w="688441">
                  <a:extLst>
                    <a:ext uri="{9D8B030D-6E8A-4147-A177-3AD203B41FA5}">
                      <a16:colId xmlns:a16="http://schemas.microsoft.com/office/drawing/2014/main" val="3891190509"/>
                    </a:ext>
                  </a:extLst>
                </a:gridCol>
              </a:tblGrid>
              <a:tr h="201918">
                <a:tc>
                  <a:txBody>
                    <a:bodyPr/>
                    <a:lstStyle/>
                    <a:p>
                      <a:r>
                        <a:rPr lang="en-US" sz="700" b="1" kern="1200" dirty="0">
                          <a:solidFill>
                            <a:schemeClr val="lt1"/>
                          </a:solidFill>
                        </a:rPr>
                        <a:t>Match2</a:t>
                      </a:r>
                      <a:endParaRPr lang="en-US" sz="7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Action2</a:t>
                      </a:r>
                    </a:p>
                  </a:txBody>
                  <a:tcPr marL="121920" marR="121920" marT="60960" marB="6096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459385"/>
                  </a:ext>
                </a:extLst>
              </a:tr>
            </a:tbl>
          </a:graphicData>
        </a:graphic>
      </p:graphicFrame>
      <p:sp>
        <p:nvSpPr>
          <p:cNvPr id="94" name="Rectangle 93">
            <a:extLst>
              <a:ext uri="{FF2B5EF4-FFF2-40B4-BE49-F238E27FC236}">
                <a16:creationId xmlns:a16="http://schemas.microsoft.com/office/drawing/2014/main" id="{2C1ED2D7-7767-8D3F-9294-0CC63C5C535B}"/>
              </a:ext>
            </a:extLst>
          </p:cNvPr>
          <p:cNvSpPr/>
          <p:nvPr/>
        </p:nvSpPr>
        <p:spPr>
          <a:xfrm>
            <a:off x="5250567" y="3151276"/>
            <a:ext cx="731520" cy="3657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 defTabSz="609555"/>
            <a:r>
              <a:rPr lang="en-US" sz="1300" dirty="0" err="1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VMm</a:t>
            </a:r>
            <a:endParaRPr lang="en-US" sz="1300" dirty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446D10A-3A7D-E30D-3F5A-1C357F84D43C}"/>
              </a:ext>
            </a:extLst>
          </p:cNvPr>
          <p:cNvSpPr/>
          <p:nvPr/>
        </p:nvSpPr>
        <p:spPr>
          <a:xfrm>
            <a:off x="3701928" y="3404905"/>
            <a:ext cx="731520" cy="3657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 defTabSz="609555"/>
            <a:r>
              <a:rPr lang="en-US" sz="1300" dirty="0" err="1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VFm</a:t>
            </a:r>
            <a:r>
              <a:rPr lang="en-US" sz="1300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-Rep</a:t>
            </a:r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A7C61F5F-EBC2-9741-7D2A-D90209AE900B}"/>
              </a:ext>
            </a:extLst>
          </p:cNvPr>
          <p:cNvSpPr/>
          <p:nvPr/>
        </p:nvSpPr>
        <p:spPr>
          <a:xfrm>
            <a:off x="7288040" y="2988750"/>
            <a:ext cx="4662534" cy="448232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09555"/>
            <a:r>
              <a:rPr lang="en-US" sz="1600" b="1" dirty="0">
                <a:solidFill>
                  <a:srgbClr val="212322"/>
                </a:solidFill>
                <a:latin typeface="Arial" panose="020B0604020202020204"/>
              </a:rPr>
              <a:t> NIX + NPC</a:t>
            </a:r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09A996B5-F903-5875-B211-AD3BD91A7FD4}"/>
              </a:ext>
            </a:extLst>
          </p:cNvPr>
          <p:cNvSpPr/>
          <p:nvPr/>
        </p:nvSpPr>
        <p:spPr>
          <a:xfrm>
            <a:off x="6819761" y="3589612"/>
            <a:ext cx="5049956" cy="20116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09555"/>
            <a:endParaRPr lang="en-US" sz="320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3FA8B59F-440F-7E98-D8FC-BA23D3C7111E}"/>
              </a:ext>
            </a:extLst>
          </p:cNvPr>
          <p:cNvSpPr/>
          <p:nvPr/>
        </p:nvSpPr>
        <p:spPr>
          <a:xfrm>
            <a:off x="7713260" y="4430087"/>
            <a:ext cx="1325483" cy="64325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 defTabSz="609555"/>
            <a:r>
              <a:rPr lang="en-US" sz="1300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Flow Decoder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3D3215D-28B9-B128-E451-278AF16800ED}"/>
              </a:ext>
            </a:extLst>
          </p:cNvPr>
          <p:cNvSpPr/>
          <p:nvPr/>
        </p:nvSpPr>
        <p:spPr>
          <a:xfrm>
            <a:off x="8269594" y="3534215"/>
            <a:ext cx="731520" cy="3657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 defTabSz="609555"/>
            <a:r>
              <a:rPr lang="en-US" sz="1300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SDP VF1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14F4325C-3A60-ED0A-9AC5-370DB196790B}"/>
              </a:ext>
            </a:extLst>
          </p:cNvPr>
          <p:cNvSpPr/>
          <p:nvPr/>
        </p:nvSpPr>
        <p:spPr>
          <a:xfrm>
            <a:off x="10760407" y="3515254"/>
            <a:ext cx="731520" cy="3657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 defTabSz="609555"/>
            <a:r>
              <a:rPr lang="en-US" sz="1300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SDP </a:t>
            </a:r>
            <a:r>
              <a:rPr lang="en-US" sz="1300" dirty="0" err="1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VFn</a:t>
            </a:r>
            <a:endParaRPr lang="en-US" sz="1300" dirty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3078D3E-9FD8-10AF-E059-E765C1A81528}"/>
              </a:ext>
            </a:extLst>
          </p:cNvPr>
          <p:cNvSpPr/>
          <p:nvPr/>
        </p:nvSpPr>
        <p:spPr>
          <a:xfrm>
            <a:off x="8279119" y="5367638"/>
            <a:ext cx="731520" cy="3657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 defTabSz="609555"/>
            <a:r>
              <a:rPr lang="en-US" sz="1300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NIX VF1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88BE3F01-CF92-7A1D-4D8F-969EAA498BD2}"/>
              </a:ext>
            </a:extLst>
          </p:cNvPr>
          <p:cNvSpPr/>
          <p:nvPr/>
        </p:nvSpPr>
        <p:spPr>
          <a:xfrm>
            <a:off x="10760407" y="5371862"/>
            <a:ext cx="731520" cy="3657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 defTabSz="609555"/>
            <a:r>
              <a:rPr lang="en-US" sz="1300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NIX </a:t>
            </a:r>
            <a:r>
              <a:rPr lang="en-US" sz="1300" dirty="0" err="1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VFn</a:t>
            </a:r>
            <a:endParaRPr lang="en-US" sz="1300" dirty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D755D14A-9DF9-05D4-8946-E51D5B4CD796}"/>
              </a:ext>
            </a:extLst>
          </p:cNvPr>
          <p:cNvCxnSpPr>
            <a:cxnSpLocks/>
          </p:cNvCxnSpPr>
          <p:nvPr/>
        </p:nvCxnSpPr>
        <p:spPr>
          <a:xfrm flipV="1">
            <a:off x="2913961" y="4648004"/>
            <a:ext cx="4843002" cy="0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15FC1121-8D5F-888C-6CA7-95165DE159EA}"/>
              </a:ext>
            </a:extLst>
          </p:cNvPr>
          <p:cNvCxnSpPr>
            <a:cxnSpLocks/>
          </p:cNvCxnSpPr>
          <p:nvPr/>
        </p:nvCxnSpPr>
        <p:spPr>
          <a:xfrm>
            <a:off x="229424" y="4412697"/>
            <a:ext cx="350197" cy="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B8186A3E-DC16-5451-4678-EA5D0AEE24DD}"/>
              </a:ext>
            </a:extLst>
          </p:cNvPr>
          <p:cNvCxnSpPr>
            <a:cxnSpLocks/>
          </p:cNvCxnSpPr>
          <p:nvPr/>
        </p:nvCxnSpPr>
        <p:spPr>
          <a:xfrm flipV="1">
            <a:off x="3835488" y="4801407"/>
            <a:ext cx="3921475" cy="0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FE36D9F7-DF27-0ADF-4F97-21504C3CDFAB}"/>
              </a:ext>
            </a:extLst>
          </p:cNvPr>
          <p:cNvSpPr txBox="1"/>
          <p:nvPr/>
        </p:nvSpPr>
        <p:spPr>
          <a:xfrm>
            <a:off x="6582613" y="3857195"/>
            <a:ext cx="2051527" cy="40716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noAutofit/>
          </a:bodyPr>
          <a:lstStyle/>
          <a:p>
            <a:pPr algn="ctr" defTabSz="609555">
              <a:defRPr/>
            </a:pPr>
            <a:r>
              <a:rPr lang="en-US" sz="1600" b="1" dirty="0">
                <a:solidFill>
                  <a:schemeClr val="accent3">
                    <a:lumMod val="50000"/>
                  </a:schemeClr>
                </a:solidFill>
                <a:latin typeface="Arial" panose="020B0604020202020204"/>
              </a:rPr>
              <a:t>OVS-Offload-Engine</a:t>
            </a: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B80CDB2C-A228-1B1D-CDDE-A036EC33C9B3}"/>
              </a:ext>
            </a:extLst>
          </p:cNvPr>
          <p:cNvCxnSpPr>
            <a:cxnSpLocks/>
          </p:cNvCxnSpPr>
          <p:nvPr/>
        </p:nvCxnSpPr>
        <p:spPr>
          <a:xfrm>
            <a:off x="8700301" y="3867523"/>
            <a:ext cx="0" cy="59436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74B5218C-72C3-CC08-2104-22E63A1CB393}"/>
              </a:ext>
            </a:extLst>
          </p:cNvPr>
          <p:cNvCxnSpPr>
            <a:cxnSpLocks/>
          </p:cNvCxnSpPr>
          <p:nvPr/>
        </p:nvCxnSpPr>
        <p:spPr>
          <a:xfrm>
            <a:off x="2603917" y="4494601"/>
            <a:ext cx="5176663" cy="0"/>
          </a:xfrm>
          <a:prstGeom prst="straightConnector1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239D1EB2-C66E-E816-0439-C2F4B4544F0A}"/>
              </a:ext>
            </a:extLst>
          </p:cNvPr>
          <p:cNvCxnSpPr>
            <a:cxnSpLocks/>
          </p:cNvCxnSpPr>
          <p:nvPr/>
        </p:nvCxnSpPr>
        <p:spPr>
          <a:xfrm>
            <a:off x="201954" y="6423975"/>
            <a:ext cx="1585282" cy="0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74F5A27C-9147-6E1F-F954-36B484E011B8}"/>
              </a:ext>
            </a:extLst>
          </p:cNvPr>
          <p:cNvCxnSpPr>
            <a:cxnSpLocks/>
          </p:cNvCxnSpPr>
          <p:nvPr/>
        </p:nvCxnSpPr>
        <p:spPr>
          <a:xfrm>
            <a:off x="3835488" y="4838980"/>
            <a:ext cx="0" cy="56085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51BBDF59-0EBB-48AF-E39C-65DEC765E76C}"/>
              </a:ext>
            </a:extLst>
          </p:cNvPr>
          <p:cNvCxnSpPr>
            <a:cxnSpLocks/>
          </p:cNvCxnSpPr>
          <p:nvPr/>
        </p:nvCxnSpPr>
        <p:spPr>
          <a:xfrm flipV="1">
            <a:off x="9000722" y="3677348"/>
            <a:ext cx="1759685" cy="0"/>
          </a:xfrm>
          <a:prstGeom prst="line">
            <a:avLst/>
          </a:prstGeom>
          <a:ln w="19050">
            <a:solidFill>
              <a:schemeClr val="accent6"/>
            </a:solidFill>
            <a:headEnd type="triangl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14150106-B9E0-3F5B-47D3-3EF7EB8EE8D3}"/>
              </a:ext>
            </a:extLst>
          </p:cNvPr>
          <p:cNvCxnSpPr>
            <a:cxnSpLocks/>
          </p:cNvCxnSpPr>
          <p:nvPr/>
        </p:nvCxnSpPr>
        <p:spPr>
          <a:xfrm>
            <a:off x="5476373" y="3542368"/>
            <a:ext cx="0" cy="599190"/>
          </a:xfrm>
          <a:prstGeom prst="line">
            <a:avLst/>
          </a:prstGeom>
          <a:ln w="19050" cap="flat" cmpd="sng" algn="ctr">
            <a:solidFill>
              <a:schemeClr val="accent5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15166DB4-89CE-ABB3-DFEB-3F31A7C8FA20}"/>
              </a:ext>
            </a:extLst>
          </p:cNvPr>
          <p:cNvCxnSpPr>
            <a:cxnSpLocks/>
          </p:cNvCxnSpPr>
          <p:nvPr/>
        </p:nvCxnSpPr>
        <p:spPr>
          <a:xfrm flipV="1">
            <a:off x="3952949" y="4102913"/>
            <a:ext cx="1504815" cy="0"/>
          </a:xfrm>
          <a:prstGeom prst="line">
            <a:avLst/>
          </a:prstGeom>
          <a:ln w="19050" cap="flat" cmpd="sng" algn="ctr">
            <a:solidFill>
              <a:schemeClr val="accent5"/>
            </a:solidFill>
            <a:prstDash val="dash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D6A704B3-6EDB-20F1-B2A2-4B06131B7959}"/>
              </a:ext>
            </a:extLst>
          </p:cNvPr>
          <p:cNvCxnSpPr>
            <a:cxnSpLocks/>
          </p:cNvCxnSpPr>
          <p:nvPr/>
        </p:nvCxnSpPr>
        <p:spPr>
          <a:xfrm>
            <a:off x="5817152" y="3515403"/>
            <a:ext cx="0" cy="2966007"/>
          </a:xfrm>
          <a:prstGeom prst="line">
            <a:avLst/>
          </a:prstGeom>
          <a:ln w="19050">
            <a:solidFill>
              <a:schemeClr val="accent5"/>
            </a:solidFill>
            <a:headEnd type="triangl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E2B8B5E0-B3B5-A4F2-95A1-2BF59860810C}"/>
              </a:ext>
            </a:extLst>
          </p:cNvPr>
          <p:cNvCxnSpPr>
            <a:cxnSpLocks/>
          </p:cNvCxnSpPr>
          <p:nvPr/>
        </p:nvCxnSpPr>
        <p:spPr>
          <a:xfrm flipH="1">
            <a:off x="5501616" y="5984459"/>
            <a:ext cx="4966" cy="439516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59AA2C35-9A97-B874-F125-11A6E7D014BB}"/>
              </a:ext>
            </a:extLst>
          </p:cNvPr>
          <p:cNvCxnSpPr>
            <a:cxnSpLocks/>
          </p:cNvCxnSpPr>
          <p:nvPr/>
        </p:nvCxnSpPr>
        <p:spPr>
          <a:xfrm>
            <a:off x="1358313" y="5753996"/>
            <a:ext cx="0" cy="291352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FB887104-394E-010E-D0D4-14B9D2405E73}"/>
              </a:ext>
            </a:extLst>
          </p:cNvPr>
          <p:cNvCxnSpPr>
            <a:cxnSpLocks/>
          </p:cNvCxnSpPr>
          <p:nvPr/>
        </p:nvCxnSpPr>
        <p:spPr>
          <a:xfrm>
            <a:off x="351502" y="6224285"/>
            <a:ext cx="1488006" cy="10625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7441D334-B0DB-EC7C-E41B-119C0B6780F4}"/>
              </a:ext>
            </a:extLst>
          </p:cNvPr>
          <p:cNvCxnSpPr>
            <a:cxnSpLocks/>
          </p:cNvCxnSpPr>
          <p:nvPr/>
        </p:nvCxnSpPr>
        <p:spPr>
          <a:xfrm flipV="1">
            <a:off x="1771476" y="5483457"/>
            <a:ext cx="577965" cy="0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A017A2DB-4D79-2477-55FA-11CAE68998D6}"/>
              </a:ext>
            </a:extLst>
          </p:cNvPr>
          <p:cNvCxnSpPr>
            <a:cxnSpLocks/>
          </p:cNvCxnSpPr>
          <p:nvPr/>
        </p:nvCxnSpPr>
        <p:spPr>
          <a:xfrm flipV="1">
            <a:off x="5977557" y="5898345"/>
            <a:ext cx="2607947" cy="14750"/>
          </a:xfrm>
          <a:prstGeom prst="line">
            <a:avLst/>
          </a:prstGeom>
          <a:ln w="19050">
            <a:solidFill>
              <a:schemeClr val="accent3"/>
            </a:solidFill>
            <a:headEnd type="triangl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4598DF34-70E9-C0B0-5AC3-2DCB5BC55410}"/>
              </a:ext>
            </a:extLst>
          </p:cNvPr>
          <p:cNvCxnSpPr>
            <a:cxnSpLocks/>
          </p:cNvCxnSpPr>
          <p:nvPr/>
        </p:nvCxnSpPr>
        <p:spPr>
          <a:xfrm>
            <a:off x="10869973" y="3906275"/>
            <a:ext cx="0" cy="191767"/>
          </a:xfrm>
          <a:prstGeom prst="line">
            <a:avLst/>
          </a:prstGeom>
          <a:ln w="19050" cap="flat" cmpd="sng" algn="ctr">
            <a:solidFill>
              <a:schemeClr val="accent4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C3A0CE56-217C-56F0-8C42-9BB69620869C}"/>
              </a:ext>
            </a:extLst>
          </p:cNvPr>
          <p:cNvCxnSpPr>
            <a:cxnSpLocks/>
          </p:cNvCxnSpPr>
          <p:nvPr/>
        </p:nvCxnSpPr>
        <p:spPr>
          <a:xfrm>
            <a:off x="4267139" y="4953288"/>
            <a:ext cx="0" cy="431376"/>
          </a:xfrm>
          <a:prstGeom prst="line">
            <a:avLst/>
          </a:prstGeom>
          <a:ln w="19050" cap="flat" cmpd="sng" algn="ctr">
            <a:solidFill>
              <a:schemeClr val="accent4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FE6ABA04-CCD7-047D-A4A7-B744B96C7A60}"/>
              </a:ext>
            </a:extLst>
          </p:cNvPr>
          <p:cNvCxnSpPr>
            <a:cxnSpLocks/>
          </p:cNvCxnSpPr>
          <p:nvPr/>
        </p:nvCxnSpPr>
        <p:spPr>
          <a:xfrm flipV="1">
            <a:off x="4267139" y="4954811"/>
            <a:ext cx="3393643" cy="0"/>
          </a:xfrm>
          <a:prstGeom prst="line">
            <a:avLst/>
          </a:prstGeom>
          <a:ln w="19050" cap="flat" cmpd="sng" algn="ctr">
            <a:solidFill>
              <a:schemeClr val="accent4"/>
            </a:solidFill>
            <a:prstDash val="dash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7B7EB79D-69DA-8396-F4EA-9B33E54DA828}"/>
              </a:ext>
            </a:extLst>
          </p:cNvPr>
          <p:cNvCxnSpPr>
            <a:cxnSpLocks/>
          </p:cNvCxnSpPr>
          <p:nvPr/>
        </p:nvCxnSpPr>
        <p:spPr>
          <a:xfrm>
            <a:off x="1689039" y="5742044"/>
            <a:ext cx="0" cy="212405"/>
          </a:xfrm>
          <a:prstGeom prst="line">
            <a:avLst/>
          </a:prstGeom>
          <a:ln w="19050" cap="flat" cmpd="sng" algn="ctr">
            <a:solidFill>
              <a:schemeClr val="accent4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92C754AA-9CF7-17BE-B57B-21579328ED0D}"/>
              </a:ext>
            </a:extLst>
          </p:cNvPr>
          <p:cNvCxnSpPr>
            <a:cxnSpLocks/>
          </p:cNvCxnSpPr>
          <p:nvPr/>
        </p:nvCxnSpPr>
        <p:spPr>
          <a:xfrm>
            <a:off x="9792991" y="4047153"/>
            <a:ext cx="0" cy="626510"/>
          </a:xfrm>
          <a:prstGeom prst="line">
            <a:avLst/>
          </a:prstGeom>
          <a:ln w="19050" cap="flat" cmpd="sng" algn="ctr">
            <a:solidFill>
              <a:schemeClr val="accent4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6" name="Rectangle: Rounded Corners 145">
            <a:extLst>
              <a:ext uri="{FF2B5EF4-FFF2-40B4-BE49-F238E27FC236}">
                <a16:creationId xmlns:a16="http://schemas.microsoft.com/office/drawing/2014/main" id="{8ACEE19F-DDF9-C4C9-4C6D-A898C4293918}"/>
              </a:ext>
            </a:extLst>
          </p:cNvPr>
          <p:cNvSpPr/>
          <p:nvPr/>
        </p:nvSpPr>
        <p:spPr>
          <a:xfrm>
            <a:off x="10431661" y="4433261"/>
            <a:ext cx="1325880" cy="64008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 defTabSz="609555"/>
            <a:r>
              <a:rPr lang="en-US" sz="1300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Encapsulation/Decapsulation Unit</a:t>
            </a:r>
          </a:p>
        </p:txBody>
      </p: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7C84C1CB-A2AF-90F1-8912-5719147134A3}"/>
              </a:ext>
            </a:extLst>
          </p:cNvPr>
          <p:cNvCxnSpPr>
            <a:cxnSpLocks/>
          </p:cNvCxnSpPr>
          <p:nvPr/>
        </p:nvCxnSpPr>
        <p:spPr>
          <a:xfrm>
            <a:off x="6299011" y="6027077"/>
            <a:ext cx="4892040" cy="0"/>
          </a:xfrm>
          <a:prstGeom prst="line">
            <a:avLst/>
          </a:prstGeom>
          <a:ln w="19050">
            <a:solidFill>
              <a:schemeClr val="accent4"/>
            </a:solidFill>
            <a:headEnd type="triangl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7897C7C1-A289-76B1-1D32-92F4C2A2F597}"/>
              </a:ext>
            </a:extLst>
          </p:cNvPr>
          <p:cNvCxnSpPr>
            <a:cxnSpLocks/>
          </p:cNvCxnSpPr>
          <p:nvPr/>
        </p:nvCxnSpPr>
        <p:spPr>
          <a:xfrm>
            <a:off x="9002219" y="4861016"/>
            <a:ext cx="1438967" cy="0"/>
          </a:xfrm>
          <a:prstGeom prst="line">
            <a:avLst/>
          </a:prstGeom>
          <a:ln w="19050">
            <a:solidFill>
              <a:schemeClr val="accent4"/>
            </a:solidFill>
            <a:headEnd type="triangl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E3AECC31-F740-5C78-CE87-D7532F93D01F}"/>
              </a:ext>
            </a:extLst>
          </p:cNvPr>
          <p:cNvCxnSpPr>
            <a:cxnSpLocks/>
          </p:cNvCxnSpPr>
          <p:nvPr/>
        </p:nvCxnSpPr>
        <p:spPr>
          <a:xfrm flipV="1">
            <a:off x="11282160" y="3871776"/>
            <a:ext cx="0" cy="548640"/>
          </a:xfrm>
          <a:prstGeom prst="line">
            <a:avLst/>
          </a:prstGeom>
          <a:ln w="19050">
            <a:solidFill>
              <a:schemeClr val="accent4"/>
            </a:solidFill>
            <a:headEnd type="triangl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D24D36BF-4B65-468C-CAE5-E1E5C2162CC6}"/>
              </a:ext>
            </a:extLst>
          </p:cNvPr>
          <p:cNvSpPr txBox="1"/>
          <p:nvPr/>
        </p:nvSpPr>
        <p:spPr>
          <a:xfrm>
            <a:off x="827128" y="2895867"/>
            <a:ext cx="1104232" cy="42064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609555">
              <a:defRPr/>
            </a:pPr>
            <a:r>
              <a:rPr lang="en-US" sz="2000" b="1" dirty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OCTEON</a:t>
            </a:r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0B4FED0B-F6CD-59FB-36F8-3052254DED8C}"/>
              </a:ext>
            </a:extLst>
          </p:cNvPr>
          <p:cNvSpPr/>
          <p:nvPr/>
        </p:nvSpPr>
        <p:spPr>
          <a:xfrm>
            <a:off x="5381248" y="6478406"/>
            <a:ext cx="1219653" cy="2445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 defTabSz="609555"/>
            <a:r>
              <a:rPr lang="en-US" sz="130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Port</a:t>
            </a:r>
          </a:p>
        </p:txBody>
      </p:sp>
      <p:graphicFrame>
        <p:nvGraphicFramePr>
          <p:cNvPr id="282" name="Diagram 281">
            <a:extLst>
              <a:ext uri="{FF2B5EF4-FFF2-40B4-BE49-F238E27FC236}">
                <a16:creationId xmlns:a16="http://schemas.microsoft.com/office/drawing/2014/main" id="{AAA2515E-568F-B55D-371F-C1ED8B08AB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38989353"/>
              </p:ext>
            </p:extLst>
          </p:nvPr>
        </p:nvGraphicFramePr>
        <p:xfrm>
          <a:off x="93033" y="28988"/>
          <a:ext cx="12001501" cy="17289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285" name="Straight Arrow Connector 284">
            <a:extLst>
              <a:ext uri="{FF2B5EF4-FFF2-40B4-BE49-F238E27FC236}">
                <a16:creationId xmlns:a16="http://schemas.microsoft.com/office/drawing/2014/main" id="{3F6C9089-F48D-5E0F-333E-99CFF8F950BE}"/>
              </a:ext>
            </a:extLst>
          </p:cNvPr>
          <p:cNvCxnSpPr>
            <a:cxnSpLocks/>
          </p:cNvCxnSpPr>
          <p:nvPr/>
        </p:nvCxnSpPr>
        <p:spPr>
          <a:xfrm flipV="1">
            <a:off x="1300342" y="6027077"/>
            <a:ext cx="4157422" cy="18271"/>
          </a:xfrm>
          <a:prstGeom prst="straightConnector1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4" name="Straight Connector 303">
            <a:extLst>
              <a:ext uri="{FF2B5EF4-FFF2-40B4-BE49-F238E27FC236}">
                <a16:creationId xmlns:a16="http://schemas.microsoft.com/office/drawing/2014/main" id="{2E979912-0B06-5C61-CACA-197432BE03F8}"/>
              </a:ext>
            </a:extLst>
          </p:cNvPr>
          <p:cNvCxnSpPr>
            <a:cxnSpLocks/>
          </p:cNvCxnSpPr>
          <p:nvPr/>
        </p:nvCxnSpPr>
        <p:spPr>
          <a:xfrm flipH="1">
            <a:off x="2569592" y="4461883"/>
            <a:ext cx="10269" cy="982811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6" name="Straight Connector 315">
            <a:extLst>
              <a:ext uri="{FF2B5EF4-FFF2-40B4-BE49-F238E27FC236}">
                <a16:creationId xmlns:a16="http://schemas.microsoft.com/office/drawing/2014/main" id="{47B39291-CDD4-6926-62DA-A3DF4F0F1463}"/>
              </a:ext>
            </a:extLst>
          </p:cNvPr>
          <p:cNvCxnSpPr>
            <a:cxnSpLocks/>
          </p:cNvCxnSpPr>
          <p:nvPr/>
        </p:nvCxnSpPr>
        <p:spPr>
          <a:xfrm>
            <a:off x="8542534" y="3871865"/>
            <a:ext cx="0" cy="566928"/>
          </a:xfrm>
          <a:prstGeom prst="line">
            <a:avLst/>
          </a:prstGeom>
          <a:ln w="19050">
            <a:solidFill>
              <a:schemeClr val="accent3"/>
            </a:solidFill>
            <a:headEnd type="triangl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7" name="Straight Connector 316">
            <a:extLst>
              <a:ext uri="{FF2B5EF4-FFF2-40B4-BE49-F238E27FC236}">
                <a16:creationId xmlns:a16="http://schemas.microsoft.com/office/drawing/2014/main" id="{2418E550-7007-03DF-D15B-BC75206256DB}"/>
              </a:ext>
            </a:extLst>
          </p:cNvPr>
          <p:cNvCxnSpPr>
            <a:cxnSpLocks/>
          </p:cNvCxnSpPr>
          <p:nvPr/>
        </p:nvCxnSpPr>
        <p:spPr>
          <a:xfrm>
            <a:off x="8380763" y="3881390"/>
            <a:ext cx="0" cy="621792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5" name="Straight Connector 324">
            <a:extLst>
              <a:ext uri="{FF2B5EF4-FFF2-40B4-BE49-F238E27FC236}">
                <a16:creationId xmlns:a16="http://schemas.microsoft.com/office/drawing/2014/main" id="{14CA970D-AD7F-4761-5602-74D023876033}"/>
              </a:ext>
            </a:extLst>
          </p:cNvPr>
          <p:cNvCxnSpPr>
            <a:cxnSpLocks/>
          </p:cNvCxnSpPr>
          <p:nvPr/>
        </p:nvCxnSpPr>
        <p:spPr>
          <a:xfrm flipH="1">
            <a:off x="203826" y="4423443"/>
            <a:ext cx="0" cy="2000532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0" name="Straight Connector 329">
            <a:extLst>
              <a:ext uri="{FF2B5EF4-FFF2-40B4-BE49-F238E27FC236}">
                <a16:creationId xmlns:a16="http://schemas.microsoft.com/office/drawing/2014/main" id="{2FC8795C-7C7B-4025-030B-A430B127363D}"/>
              </a:ext>
            </a:extLst>
          </p:cNvPr>
          <p:cNvCxnSpPr>
            <a:cxnSpLocks/>
          </p:cNvCxnSpPr>
          <p:nvPr/>
        </p:nvCxnSpPr>
        <p:spPr>
          <a:xfrm>
            <a:off x="313996" y="4731976"/>
            <a:ext cx="0" cy="1502934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2" name="Straight Connector 331">
            <a:extLst>
              <a:ext uri="{FF2B5EF4-FFF2-40B4-BE49-F238E27FC236}">
                <a16:creationId xmlns:a16="http://schemas.microsoft.com/office/drawing/2014/main" id="{F61A9A11-3446-4E02-3084-2BF839673C99}"/>
              </a:ext>
            </a:extLst>
          </p:cNvPr>
          <p:cNvCxnSpPr>
            <a:cxnSpLocks/>
          </p:cNvCxnSpPr>
          <p:nvPr/>
        </p:nvCxnSpPr>
        <p:spPr>
          <a:xfrm>
            <a:off x="322283" y="4725406"/>
            <a:ext cx="257338" cy="0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2" name="Straight Arrow Connector 341">
            <a:extLst>
              <a:ext uri="{FF2B5EF4-FFF2-40B4-BE49-F238E27FC236}">
                <a16:creationId xmlns:a16="http://schemas.microsoft.com/office/drawing/2014/main" id="{0D0D64FF-3982-171F-A256-55149E522145}"/>
              </a:ext>
            </a:extLst>
          </p:cNvPr>
          <p:cNvCxnSpPr>
            <a:cxnSpLocks/>
          </p:cNvCxnSpPr>
          <p:nvPr/>
        </p:nvCxnSpPr>
        <p:spPr>
          <a:xfrm>
            <a:off x="3088173" y="5483457"/>
            <a:ext cx="695685" cy="0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0" name="Straight Connector 349">
            <a:extLst>
              <a:ext uri="{FF2B5EF4-FFF2-40B4-BE49-F238E27FC236}">
                <a16:creationId xmlns:a16="http://schemas.microsoft.com/office/drawing/2014/main" id="{9BD28AA0-EBF4-5070-2131-7F8A434709C4}"/>
              </a:ext>
            </a:extLst>
          </p:cNvPr>
          <p:cNvCxnSpPr>
            <a:cxnSpLocks/>
          </p:cNvCxnSpPr>
          <p:nvPr/>
        </p:nvCxnSpPr>
        <p:spPr>
          <a:xfrm>
            <a:off x="9577527" y="3821233"/>
            <a:ext cx="0" cy="64065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1" name="Straight Arrow Connector 350">
            <a:extLst>
              <a:ext uri="{FF2B5EF4-FFF2-40B4-BE49-F238E27FC236}">
                <a16:creationId xmlns:a16="http://schemas.microsoft.com/office/drawing/2014/main" id="{892D7C93-5E00-9274-D25E-A5E36E49E99E}"/>
              </a:ext>
            </a:extLst>
          </p:cNvPr>
          <p:cNvCxnSpPr>
            <a:cxnSpLocks/>
          </p:cNvCxnSpPr>
          <p:nvPr/>
        </p:nvCxnSpPr>
        <p:spPr>
          <a:xfrm>
            <a:off x="9587748" y="3852726"/>
            <a:ext cx="1161288" cy="0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2" name="Straight Arrow Connector 351">
            <a:extLst>
              <a:ext uri="{FF2B5EF4-FFF2-40B4-BE49-F238E27FC236}">
                <a16:creationId xmlns:a16="http://schemas.microsoft.com/office/drawing/2014/main" id="{0EEE4A80-E146-599B-090D-D3F854F1A05A}"/>
              </a:ext>
            </a:extLst>
          </p:cNvPr>
          <p:cNvCxnSpPr>
            <a:cxnSpLocks/>
          </p:cNvCxnSpPr>
          <p:nvPr/>
        </p:nvCxnSpPr>
        <p:spPr>
          <a:xfrm>
            <a:off x="9048964" y="4503182"/>
            <a:ext cx="538784" cy="0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5" name="Straight Arrow Connector 364">
            <a:extLst>
              <a:ext uri="{FF2B5EF4-FFF2-40B4-BE49-F238E27FC236}">
                <a16:creationId xmlns:a16="http://schemas.microsoft.com/office/drawing/2014/main" id="{AC7AC6CB-3CE8-A6C8-C32F-9805A37C8EF1}"/>
              </a:ext>
            </a:extLst>
          </p:cNvPr>
          <p:cNvCxnSpPr>
            <a:cxnSpLocks/>
          </p:cNvCxnSpPr>
          <p:nvPr/>
        </p:nvCxnSpPr>
        <p:spPr>
          <a:xfrm>
            <a:off x="9792991" y="4056678"/>
            <a:ext cx="1076982" cy="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dash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6" name="Straight Arrow Connector 365">
            <a:extLst>
              <a:ext uri="{FF2B5EF4-FFF2-40B4-BE49-F238E27FC236}">
                <a16:creationId xmlns:a16="http://schemas.microsoft.com/office/drawing/2014/main" id="{558EC26B-9514-A363-B9A8-B5E456EFB07E}"/>
              </a:ext>
            </a:extLst>
          </p:cNvPr>
          <p:cNvCxnSpPr>
            <a:cxnSpLocks/>
          </p:cNvCxnSpPr>
          <p:nvPr/>
        </p:nvCxnSpPr>
        <p:spPr>
          <a:xfrm>
            <a:off x="9029478" y="4682099"/>
            <a:ext cx="763513" cy="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dash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6" name="Straight Arrow Connector 375">
            <a:extLst>
              <a:ext uri="{FF2B5EF4-FFF2-40B4-BE49-F238E27FC236}">
                <a16:creationId xmlns:a16="http://schemas.microsoft.com/office/drawing/2014/main" id="{EF0CDFF3-7C66-3A54-9786-EB486E3316D9}"/>
              </a:ext>
            </a:extLst>
          </p:cNvPr>
          <p:cNvCxnSpPr>
            <a:cxnSpLocks/>
          </p:cNvCxnSpPr>
          <p:nvPr/>
        </p:nvCxnSpPr>
        <p:spPr>
          <a:xfrm>
            <a:off x="1689039" y="5919723"/>
            <a:ext cx="4045011" cy="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8" name="Straight Connector 377">
            <a:extLst>
              <a:ext uri="{FF2B5EF4-FFF2-40B4-BE49-F238E27FC236}">
                <a16:creationId xmlns:a16="http://schemas.microsoft.com/office/drawing/2014/main" id="{553940BA-4631-3B98-6D13-FA0E5DD18288}"/>
              </a:ext>
            </a:extLst>
          </p:cNvPr>
          <p:cNvCxnSpPr>
            <a:cxnSpLocks/>
          </p:cNvCxnSpPr>
          <p:nvPr/>
        </p:nvCxnSpPr>
        <p:spPr>
          <a:xfrm>
            <a:off x="5668666" y="5954449"/>
            <a:ext cx="0" cy="619901"/>
          </a:xfrm>
          <a:prstGeom prst="line">
            <a:avLst/>
          </a:prstGeom>
          <a:ln w="19050" cap="flat" cmpd="sng" algn="ctr">
            <a:solidFill>
              <a:schemeClr val="accent4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9" name="Straight Connector 388">
            <a:extLst>
              <a:ext uri="{FF2B5EF4-FFF2-40B4-BE49-F238E27FC236}">
                <a16:creationId xmlns:a16="http://schemas.microsoft.com/office/drawing/2014/main" id="{A11CFC26-3BD8-F909-CC7F-032611BC8FDA}"/>
              </a:ext>
            </a:extLst>
          </p:cNvPr>
          <p:cNvCxnSpPr>
            <a:cxnSpLocks/>
          </p:cNvCxnSpPr>
          <p:nvPr/>
        </p:nvCxnSpPr>
        <p:spPr>
          <a:xfrm flipV="1">
            <a:off x="6005620" y="5913095"/>
            <a:ext cx="0" cy="510880"/>
          </a:xfrm>
          <a:prstGeom prst="line">
            <a:avLst/>
          </a:prstGeom>
          <a:ln w="19050">
            <a:solidFill>
              <a:schemeClr val="accent3"/>
            </a:solidFill>
            <a:headEnd type="triangl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0" name="Straight Connector 389">
            <a:extLst>
              <a:ext uri="{FF2B5EF4-FFF2-40B4-BE49-F238E27FC236}">
                <a16:creationId xmlns:a16="http://schemas.microsoft.com/office/drawing/2014/main" id="{4533CC58-A644-31CF-1A96-990422F84EB4}"/>
              </a:ext>
            </a:extLst>
          </p:cNvPr>
          <p:cNvCxnSpPr>
            <a:cxnSpLocks/>
          </p:cNvCxnSpPr>
          <p:nvPr/>
        </p:nvCxnSpPr>
        <p:spPr>
          <a:xfrm flipV="1">
            <a:off x="6321621" y="6045348"/>
            <a:ext cx="0" cy="378627"/>
          </a:xfrm>
          <a:prstGeom prst="line">
            <a:avLst/>
          </a:prstGeom>
          <a:ln w="19050">
            <a:solidFill>
              <a:schemeClr val="accent4"/>
            </a:solidFill>
            <a:headEnd type="triangl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2" name="Straight Connector 391">
            <a:extLst>
              <a:ext uri="{FF2B5EF4-FFF2-40B4-BE49-F238E27FC236}">
                <a16:creationId xmlns:a16="http://schemas.microsoft.com/office/drawing/2014/main" id="{B264AA87-0E32-13E7-2A60-B7AA1115B842}"/>
              </a:ext>
            </a:extLst>
          </p:cNvPr>
          <p:cNvCxnSpPr>
            <a:cxnSpLocks/>
          </p:cNvCxnSpPr>
          <p:nvPr/>
        </p:nvCxnSpPr>
        <p:spPr>
          <a:xfrm flipV="1">
            <a:off x="11185910" y="5733785"/>
            <a:ext cx="0" cy="320040"/>
          </a:xfrm>
          <a:prstGeom prst="line">
            <a:avLst/>
          </a:prstGeom>
          <a:ln w="19050">
            <a:solidFill>
              <a:schemeClr val="accent4"/>
            </a:solidFill>
            <a:headEnd type="triangl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3" name="Straight Connector 392">
            <a:extLst>
              <a:ext uri="{FF2B5EF4-FFF2-40B4-BE49-F238E27FC236}">
                <a16:creationId xmlns:a16="http://schemas.microsoft.com/office/drawing/2014/main" id="{9EE2A768-CC26-9E38-5FB0-5D8FFBD4C6C0}"/>
              </a:ext>
            </a:extLst>
          </p:cNvPr>
          <p:cNvCxnSpPr>
            <a:cxnSpLocks/>
          </p:cNvCxnSpPr>
          <p:nvPr/>
        </p:nvCxnSpPr>
        <p:spPr>
          <a:xfrm flipV="1">
            <a:off x="8557796" y="5714925"/>
            <a:ext cx="0" cy="201168"/>
          </a:xfrm>
          <a:prstGeom prst="line">
            <a:avLst/>
          </a:prstGeom>
          <a:ln w="19050">
            <a:solidFill>
              <a:schemeClr val="accent3"/>
            </a:solidFill>
            <a:headEnd type="triangl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6" name="Straight Connector 395">
            <a:extLst>
              <a:ext uri="{FF2B5EF4-FFF2-40B4-BE49-F238E27FC236}">
                <a16:creationId xmlns:a16="http://schemas.microsoft.com/office/drawing/2014/main" id="{D2CC004B-4F60-E054-F3D1-7AB9712EF2C9}"/>
              </a:ext>
            </a:extLst>
          </p:cNvPr>
          <p:cNvCxnSpPr>
            <a:cxnSpLocks/>
          </p:cNvCxnSpPr>
          <p:nvPr/>
        </p:nvCxnSpPr>
        <p:spPr>
          <a:xfrm flipV="1">
            <a:off x="11185910" y="5073341"/>
            <a:ext cx="0" cy="350368"/>
          </a:xfrm>
          <a:prstGeom prst="line">
            <a:avLst/>
          </a:prstGeom>
          <a:ln w="19050">
            <a:solidFill>
              <a:schemeClr val="accent4"/>
            </a:solidFill>
            <a:headEnd type="triangl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2" name="Straight Connector 401">
            <a:extLst>
              <a:ext uri="{FF2B5EF4-FFF2-40B4-BE49-F238E27FC236}">
                <a16:creationId xmlns:a16="http://schemas.microsoft.com/office/drawing/2014/main" id="{C4A8BDFF-F3C6-EAA2-DDAD-C395C1D8355C}"/>
              </a:ext>
            </a:extLst>
          </p:cNvPr>
          <p:cNvCxnSpPr>
            <a:cxnSpLocks/>
          </p:cNvCxnSpPr>
          <p:nvPr/>
        </p:nvCxnSpPr>
        <p:spPr>
          <a:xfrm flipH="1">
            <a:off x="3997256" y="3785406"/>
            <a:ext cx="0" cy="246134"/>
          </a:xfrm>
          <a:prstGeom prst="line">
            <a:avLst/>
          </a:prstGeom>
          <a:ln w="19050" cap="flat" cmpd="sng" algn="ctr">
            <a:solidFill>
              <a:schemeClr val="accent5"/>
            </a:solidFill>
            <a:prstDash val="dash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75047DD-F1B0-1ADA-8BE7-AE16F6D9DC8E}"/>
              </a:ext>
            </a:extLst>
          </p:cNvPr>
          <p:cNvCxnSpPr>
            <a:cxnSpLocks/>
          </p:cNvCxnSpPr>
          <p:nvPr/>
        </p:nvCxnSpPr>
        <p:spPr>
          <a:xfrm>
            <a:off x="1800468" y="5587630"/>
            <a:ext cx="1877006" cy="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dash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D6234DE1-00EA-31A4-817D-1056BDC99F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6081837"/>
              </p:ext>
            </p:extLst>
          </p:nvPr>
        </p:nvGraphicFramePr>
        <p:xfrm>
          <a:off x="9067589" y="6119199"/>
          <a:ext cx="1376882" cy="2286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88441">
                  <a:extLst>
                    <a:ext uri="{9D8B030D-6E8A-4147-A177-3AD203B41FA5}">
                      <a16:colId xmlns:a16="http://schemas.microsoft.com/office/drawing/2014/main" val="2059831441"/>
                    </a:ext>
                  </a:extLst>
                </a:gridCol>
                <a:gridCol w="688441">
                  <a:extLst>
                    <a:ext uri="{9D8B030D-6E8A-4147-A177-3AD203B41FA5}">
                      <a16:colId xmlns:a16="http://schemas.microsoft.com/office/drawing/2014/main" val="3891190509"/>
                    </a:ext>
                  </a:extLst>
                </a:gridCol>
              </a:tblGrid>
              <a:tr h="201918">
                <a:tc>
                  <a:txBody>
                    <a:bodyPr/>
                    <a:lstStyle/>
                    <a:p>
                      <a:r>
                        <a:rPr lang="en-US" sz="700" b="1" kern="1200" dirty="0">
                          <a:solidFill>
                            <a:schemeClr val="lt1"/>
                          </a:solidFill>
                        </a:rPr>
                        <a:t>Match3</a:t>
                      </a:r>
                      <a:endParaRPr lang="en-US" sz="7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Action2</a:t>
                      </a:r>
                    </a:p>
                  </a:txBody>
                  <a:tcPr marL="121920" marR="121920" marT="60960" marB="6096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459385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17AC1A15-E821-44B7-CD71-66BE2C77B3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896109"/>
              </p:ext>
            </p:extLst>
          </p:nvPr>
        </p:nvGraphicFramePr>
        <p:xfrm>
          <a:off x="9068061" y="6319224"/>
          <a:ext cx="1376882" cy="2286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88441">
                  <a:extLst>
                    <a:ext uri="{9D8B030D-6E8A-4147-A177-3AD203B41FA5}">
                      <a16:colId xmlns:a16="http://schemas.microsoft.com/office/drawing/2014/main" val="2059831441"/>
                    </a:ext>
                  </a:extLst>
                </a:gridCol>
                <a:gridCol w="688441">
                  <a:extLst>
                    <a:ext uri="{9D8B030D-6E8A-4147-A177-3AD203B41FA5}">
                      <a16:colId xmlns:a16="http://schemas.microsoft.com/office/drawing/2014/main" val="3891190509"/>
                    </a:ext>
                  </a:extLst>
                </a:gridCol>
              </a:tblGrid>
              <a:tr h="201918">
                <a:tc>
                  <a:txBody>
                    <a:bodyPr/>
                    <a:lstStyle/>
                    <a:p>
                      <a:r>
                        <a:rPr lang="en-US" sz="700" b="1" kern="1200" dirty="0">
                          <a:solidFill>
                            <a:schemeClr val="lt1"/>
                          </a:solidFill>
                        </a:rPr>
                        <a:t>Match4</a:t>
                      </a:r>
                      <a:endParaRPr lang="en-US" sz="7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Action4</a:t>
                      </a:r>
                    </a:p>
                  </a:txBody>
                  <a:tcPr marL="121920" marR="121920" marT="60960" marB="6096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459385"/>
                  </a:ext>
                </a:extLst>
              </a:tr>
            </a:tbl>
          </a:graphicData>
        </a:graphic>
      </p:graphicFrame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2199B9E-3922-85BE-6897-C895D60B8E58}"/>
              </a:ext>
            </a:extLst>
          </p:cNvPr>
          <p:cNvCxnSpPr>
            <a:cxnSpLocks/>
          </p:cNvCxnSpPr>
          <p:nvPr/>
        </p:nvCxnSpPr>
        <p:spPr>
          <a:xfrm flipH="1">
            <a:off x="8559608" y="5036917"/>
            <a:ext cx="8012" cy="356808"/>
          </a:xfrm>
          <a:prstGeom prst="line">
            <a:avLst/>
          </a:prstGeom>
          <a:ln w="19050">
            <a:solidFill>
              <a:schemeClr val="accent3"/>
            </a:solidFill>
            <a:headEnd type="triangl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3DCA165-5387-2DDB-E091-737E6DD4027C}"/>
              </a:ext>
            </a:extLst>
          </p:cNvPr>
          <p:cNvCxnSpPr>
            <a:cxnSpLocks/>
          </p:cNvCxnSpPr>
          <p:nvPr/>
        </p:nvCxnSpPr>
        <p:spPr>
          <a:xfrm>
            <a:off x="358197" y="2177865"/>
            <a:ext cx="704056" cy="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30D416C-9506-34C6-F749-958A80D22B4A}"/>
              </a:ext>
            </a:extLst>
          </p:cNvPr>
          <p:cNvCxnSpPr>
            <a:cxnSpLocks/>
          </p:cNvCxnSpPr>
          <p:nvPr/>
        </p:nvCxnSpPr>
        <p:spPr>
          <a:xfrm>
            <a:off x="4071875" y="2280473"/>
            <a:ext cx="704056" cy="0"/>
          </a:xfrm>
          <a:prstGeom prst="line">
            <a:avLst/>
          </a:prstGeom>
          <a:ln w="19050">
            <a:solidFill>
              <a:schemeClr val="accent3"/>
            </a:solidFill>
            <a:headEnd type="triangl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1465776-86CF-C9EA-8A2C-C303A2755943}"/>
              </a:ext>
            </a:extLst>
          </p:cNvPr>
          <p:cNvCxnSpPr>
            <a:cxnSpLocks/>
          </p:cNvCxnSpPr>
          <p:nvPr/>
        </p:nvCxnSpPr>
        <p:spPr>
          <a:xfrm>
            <a:off x="358197" y="2345901"/>
            <a:ext cx="704056" cy="0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5CA59C6-BB18-F6BB-A6F7-B548AC8A01A7}"/>
              </a:ext>
            </a:extLst>
          </p:cNvPr>
          <p:cNvCxnSpPr>
            <a:cxnSpLocks/>
          </p:cNvCxnSpPr>
          <p:nvPr/>
        </p:nvCxnSpPr>
        <p:spPr>
          <a:xfrm>
            <a:off x="4071875" y="2110814"/>
            <a:ext cx="704056" cy="0"/>
          </a:xfrm>
          <a:prstGeom prst="line">
            <a:avLst/>
          </a:prstGeom>
          <a:ln w="19050">
            <a:solidFill>
              <a:schemeClr val="accent6"/>
            </a:solidFill>
            <a:headEnd type="triangl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157F710-93C0-5466-8506-8EE366B44780}"/>
              </a:ext>
            </a:extLst>
          </p:cNvPr>
          <p:cNvSpPr txBox="1"/>
          <p:nvPr/>
        </p:nvSpPr>
        <p:spPr>
          <a:xfrm>
            <a:off x="1133948" y="2225810"/>
            <a:ext cx="2285206" cy="8882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sz="900" dirty="0"/>
              <a:t>Wire to VM Exception path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798E582-BE87-28E6-FC1C-582212A72B23}"/>
              </a:ext>
            </a:extLst>
          </p:cNvPr>
          <p:cNvCxnSpPr>
            <a:cxnSpLocks/>
          </p:cNvCxnSpPr>
          <p:nvPr/>
        </p:nvCxnSpPr>
        <p:spPr>
          <a:xfrm>
            <a:off x="358197" y="2513937"/>
            <a:ext cx="704056" cy="0"/>
          </a:xfrm>
          <a:prstGeom prst="line">
            <a:avLst/>
          </a:prstGeom>
          <a:ln w="19050" cap="flat" cmpd="sng" algn="ctr">
            <a:solidFill>
              <a:schemeClr val="accent5"/>
            </a:solidFill>
            <a:prstDash val="dash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1863588-7392-8911-E1B6-DCF1688873AC}"/>
              </a:ext>
            </a:extLst>
          </p:cNvPr>
          <p:cNvCxnSpPr>
            <a:cxnSpLocks/>
          </p:cNvCxnSpPr>
          <p:nvPr/>
        </p:nvCxnSpPr>
        <p:spPr>
          <a:xfrm>
            <a:off x="4071875" y="2450132"/>
            <a:ext cx="704056" cy="0"/>
          </a:xfrm>
          <a:prstGeom prst="line">
            <a:avLst/>
          </a:prstGeom>
          <a:ln w="19050">
            <a:solidFill>
              <a:schemeClr val="accent5"/>
            </a:solidFill>
            <a:headEnd type="triangl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7F575DA-78F1-A38D-0402-00ECF8D1DBDF}"/>
              </a:ext>
            </a:extLst>
          </p:cNvPr>
          <p:cNvCxnSpPr>
            <a:cxnSpLocks/>
          </p:cNvCxnSpPr>
          <p:nvPr/>
        </p:nvCxnSpPr>
        <p:spPr>
          <a:xfrm>
            <a:off x="358197" y="2681974"/>
            <a:ext cx="704056" cy="0"/>
          </a:xfrm>
          <a:prstGeom prst="line">
            <a:avLst/>
          </a:prstGeom>
          <a:ln w="19050" cap="flat" cmpd="sng" algn="ctr">
            <a:solidFill>
              <a:schemeClr val="accent4"/>
            </a:solidFill>
            <a:prstDash val="dash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00AAA96-AA8D-65C4-15FA-1914AE120570}"/>
              </a:ext>
            </a:extLst>
          </p:cNvPr>
          <p:cNvCxnSpPr>
            <a:cxnSpLocks/>
          </p:cNvCxnSpPr>
          <p:nvPr/>
        </p:nvCxnSpPr>
        <p:spPr>
          <a:xfrm>
            <a:off x="4071875" y="2619790"/>
            <a:ext cx="704056" cy="0"/>
          </a:xfrm>
          <a:prstGeom prst="line">
            <a:avLst/>
          </a:prstGeom>
          <a:ln w="19050">
            <a:solidFill>
              <a:schemeClr val="accent4"/>
            </a:solidFill>
            <a:headEnd type="triangl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80AC217-5788-8FE3-CD8D-464CFBBDDBD5}"/>
              </a:ext>
            </a:extLst>
          </p:cNvPr>
          <p:cNvSpPr txBox="1"/>
          <p:nvPr/>
        </p:nvSpPr>
        <p:spPr>
          <a:xfrm>
            <a:off x="1133948" y="2052632"/>
            <a:ext cx="2285206" cy="8882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sz="900" dirty="0"/>
              <a:t>VM to VM Exception Path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1ED09C4-A5CC-A106-AD24-32E7EE9D78F2}"/>
              </a:ext>
            </a:extLst>
          </p:cNvPr>
          <p:cNvSpPr txBox="1"/>
          <p:nvPr/>
        </p:nvSpPr>
        <p:spPr>
          <a:xfrm>
            <a:off x="1133948" y="2572165"/>
            <a:ext cx="2285206" cy="8882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sz="900" dirty="0"/>
              <a:t>Tunneling exception path VM to wire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700C78D-DEF3-F7AE-4000-187104490D7E}"/>
              </a:ext>
            </a:extLst>
          </p:cNvPr>
          <p:cNvSpPr txBox="1"/>
          <p:nvPr/>
        </p:nvSpPr>
        <p:spPr>
          <a:xfrm>
            <a:off x="1133948" y="2398988"/>
            <a:ext cx="2285206" cy="8882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sz="900" dirty="0"/>
              <a:t>Native VF to Wire Exception path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40628CB-CEA4-9DE1-AC84-FF23B6BB7F52}"/>
              </a:ext>
            </a:extLst>
          </p:cNvPr>
          <p:cNvSpPr txBox="1"/>
          <p:nvPr/>
        </p:nvSpPr>
        <p:spPr>
          <a:xfrm>
            <a:off x="4927855" y="2174622"/>
            <a:ext cx="2285206" cy="8882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sz="900" dirty="0"/>
              <a:t>Wire to VM Fast path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6BE872-F656-1AA8-9F6A-E442C3DA998E}"/>
              </a:ext>
            </a:extLst>
          </p:cNvPr>
          <p:cNvSpPr txBox="1"/>
          <p:nvPr/>
        </p:nvSpPr>
        <p:spPr>
          <a:xfrm>
            <a:off x="4927855" y="2004619"/>
            <a:ext cx="2285206" cy="8882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sz="900" dirty="0"/>
              <a:t>VM to VM Fast Path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1F0D99-582E-7CB9-5758-4BC8AE446047}"/>
              </a:ext>
            </a:extLst>
          </p:cNvPr>
          <p:cNvSpPr txBox="1"/>
          <p:nvPr/>
        </p:nvSpPr>
        <p:spPr>
          <a:xfrm>
            <a:off x="4908805" y="2514627"/>
            <a:ext cx="2285206" cy="8882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sz="900" dirty="0"/>
              <a:t>Tunneling Fast path VM to wire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50BBF25-DC2A-A2C8-DE89-D128DFEA6473}"/>
              </a:ext>
            </a:extLst>
          </p:cNvPr>
          <p:cNvSpPr txBox="1"/>
          <p:nvPr/>
        </p:nvSpPr>
        <p:spPr>
          <a:xfrm>
            <a:off x="4927855" y="2344625"/>
            <a:ext cx="2285206" cy="8882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sz="900" dirty="0"/>
              <a:t>Native VF to Wire Fast path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68A451F-E891-D477-CF77-1F3990E7C48A}"/>
              </a:ext>
            </a:extLst>
          </p:cNvPr>
          <p:cNvSpPr txBox="1"/>
          <p:nvPr/>
        </p:nvSpPr>
        <p:spPr>
          <a:xfrm>
            <a:off x="365812" y="6592673"/>
            <a:ext cx="6095266" cy="235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930" dirty="0">
                <a:solidFill>
                  <a:schemeClr val="tx2"/>
                </a:solidFill>
              </a:rPr>
              <a:t>© 2024 Marvell. All rights reserved.</a:t>
            </a:r>
          </a:p>
        </p:txBody>
      </p:sp>
      <p:graphicFrame>
        <p:nvGraphicFramePr>
          <p:cNvPr id="25" name="Table 7">
            <a:extLst>
              <a:ext uri="{FF2B5EF4-FFF2-40B4-BE49-F238E27FC236}">
                <a16:creationId xmlns:a16="http://schemas.microsoft.com/office/drawing/2014/main" id="{88DDE0C4-0BF7-C9DC-0BAA-BB4A0E5503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6139577"/>
              </p:ext>
            </p:extLst>
          </p:nvPr>
        </p:nvGraphicFramePr>
        <p:xfrm>
          <a:off x="7547499" y="2972527"/>
          <a:ext cx="1383610" cy="23818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91805">
                  <a:extLst>
                    <a:ext uri="{9D8B030D-6E8A-4147-A177-3AD203B41FA5}">
                      <a16:colId xmlns:a16="http://schemas.microsoft.com/office/drawing/2014/main" val="2059831441"/>
                    </a:ext>
                  </a:extLst>
                </a:gridCol>
                <a:gridCol w="691805">
                  <a:extLst>
                    <a:ext uri="{9D8B030D-6E8A-4147-A177-3AD203B41FA5}">
                      <a16:colId xmlns:a16="http://schemas.microsoft.com/office/drawing/2014/main" val="3891190509"/>
                    </a:ext>
                  </a:extLst>
                </a:gridCol>
              </a:tblGrid>
              <a:tr h="238188">
                <a:tc>
                  <a:txBody>
                    <a:bodyPr/>
                    <a:lstStyle/>
                    <a:p>
                      <a:r>
                        <a:rPr lang="en-US" sz="700" dirty="0"/>
                        <a:t>Match1</a:t>
                      </a:r>
                    </a:p>
                  </a:txBody>
                  <a:tcPr marL="121920" marR="121920" marT="60960" marB="6096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Action1</a:t>
                      </a:r>
                    </a:p>
                  </a:txBody>
                  <a:tcPr marL="121920" marR="121920" marT="60960" marB="6096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459385"/>
                  </a:ext>
                </a:extLst>
              </a:tr>
            </a:tbl>
          </a:graphicData>
        </a:graphic>
      </p:graphicFrame>
      <p:graphicFrame>
        <p:nvGraphicFramePr>
          <p:cNvPr id="26" name="Table 7">
            <a:extLst>
              <a:ext uri="{FF2B5EF4-FFF2-40B4-BE49-F238E27FC236}">
                <a16:creationId xmlns:a16="http://schemas.microsoft.com/office/drawing/2014/main" id="{D84C620D-FE32-173D-FB51-B12EB888EF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025227"/>
              </p:ext>
            </p:extLst>
          </p:nvPr>
        </p:nvGraphicFramePr>
        <p:xfrm>
          <a:off x="7554226" y="3233399"/>
          <a:ext cx="1376882" cy="2286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88441">
                  <a:extLst>
                    <a:ext uri="{9D8B030D-6E8A-4147-A177-3AD203B41FA5}">
                      <a16:colId xmlns:a16="http://schemas.microsoft.com/office/drawing/2014/main" val="2059831441"/>
                    </a:ext>
                  </a:extLst>
                </a:gridCol>
                <a:gridCol w="688441">
                  <a:extLst>
                    <a:ext uri="{9D8B030D-6E8A-4147-A177-3AD203B41FA5}">
                      <a16:colId xmlns:a16="http://schemas.microsoft.com/office/drawing/2014/main" val="3891190509"/>
                    </a:ext>
                  </a:extLst>
                </a:gridCol>
              </a:tblGrid>
              <a:tr h="201918">
                <a:tc>
                  <a:txBody>
                    <a:bodyPr/>
                    <a:lstStyle/>
                    <a:p>
                      <a:r>
                        <a:rPr lang="en-US" sz="700" b="1" kern="1200" dirty="0">
                          <a:solidFill>
                            <a:schemeClr val="lt1"/>
                          </a:solidFill>
                        </a:rPr>
                        <a:t>Match2</a:t>
                      </a:r>
                      <a:endParaRPr lang="en-US" sz="7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Action2</a:t>
                      </a:r>
                    </a:p>
                  </a:txBody>
                  <a:tcPr marL="121920" marR="121920" marT="60960" marB="6096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459385"/>
                  </a:ext>
                </a:extLst>
              </a:tr>
            </a:tbl>
          </a:graphicData>
        </a:graphic>
      </p:graphicFrame>
      <p:graphicFrame>
        <p:nvGraphicFramePr>
          <p:cNvPr id="27" name="Table 7">
            <a:extLst>
              <a:ext uri="{FF2B5EF4-FFF2-40B4-BE49-F238E27FC236}">
                <a16:creationId xmlns:a16="http://schemas.microsoft.com/office/drawing/2014/main" id="{06CAC09B-0399-ACAC-0377-A7A5D4B12F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299785"/>
              </p:ext>
            </p:extLst>
          </p:nvPr>
        </p:nvGraphicFramePr>
        <p:xfrm>
          <a:off x="10291245" y="2991705"/>
          <a:ext cx="1376882" cy="2286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88441">
                  <a:extLst>
                    <a:ext uri="{9D8B030D-6E8A-4147-A177-3AD203B41FA5}">
                      <a16:colId xmlns:a16="http://schemas.microsoft.com/office/drawing/2014/main" val="2059831441"/>
                    </a:ext>
                  </a:extLst>
                </a:gridCol>
                <a:gridCol w="688441">
                  <a:extLst>
                    <a:ext uri="{9D8B030D-6E8A-4147-A177-3AD203B41FA5}">
                      <a16:colId xmlns:a16="http://schemas.microsoft.com/office/drawing/2014/main" val="3891190509"/>
                    </a:ext>
                  </a:extLst>
                </a:gridCol>
              </a:tblGrid>
              <a:tr h="201918">
                <a:tc>
                  <a:txBody>
                    <a:bodyPr/>
                    <a:lstStyle/>
                    <a:p>
                      <a:r>
                        <a:rPr lang="en-US" sz="700" b="1" kern="1200" dirty="0">
                          <a:solidFill>
                            <a:schemeClr val="lt1"/>
                          </a:solidFill>
                        </a:rPr>
                        <a:t>Match3</a:t>
                      </a:r>
                      <a:endParaRPr lang="en-US" sz="7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Action2</a:t>
                      </a:r>
                    </a:p>
                  </a:txBody>
                  <a:tcPr marL="121920" marR="121920" marT="60960" marB="6096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459385"/>
                  </a:ext>
                </a:extLst>
              </a:tr>
            </a:tbl>
          </a:graphicData>
        </a:graphic>
      </p:graphicFrame>
      <p:graphicFrame>
        <p:nvGraphicFramePr>
          <p:cNvPr id="28" name="Table 7">
            <a:extLst>
              <a:ext uri="{FF2B5EF4-FFF2-40B4-BE49-F238E27FC236}">
                <a16:creationId xmlns:a16="http://schemas.microsoft.com/office/drawing/2014/main" id="{1B86123F-CC1C-F5A2-5322-68BCC08DEC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1499577"/>
              </p:ext>
            </p:extLst>
          </p:nvPr>
        </p:nvGraphicFramePr>
        <p:xfrm>
          <a:off x="10291717" y="3209836"/>
          <a:ext cx="1376882" cy="2286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88441">
                  <a:extLst>
                    <a:ext uri="{9D8B030D-6E8A-4147-A177-3AD203B41FA5}">
                      <a16:colId xmlns:a16="http://schemas.microsoft.com/office/drawing/2014/main" val="2059831441"/>
                    </a:ext>
                  </a:extLst>
                </a:gridCol>
                <a:gridCol w="688441">
                  <a:extLst>
                    <a:ext uri="{9D8B030D-6E8A-4147-A177-3AD203B41FA5}">
                      <a16:colId xmlns:a16="http://schemas.microsoft.com/office/drawing/2014/main" val="3891190509"/>
                    </a:ext>
                  </a:extLst>
                </a:gridCol>
              </a:tblGrid>
              <a:tr h="201918">
                <a:tc>
                  <a:txBody>
                    <a:bodyPr/>
                    <a:lstStyle/>
                    <a:p>
                      <a:r>
                        <a:rPr lang="en-US" sz="700" b="1" kern="1200" dirty="0">
                          <a:solidFill>
                            <a:schemeClr val="lt1"/>
                          </a:solidFill>
                        </a:rPr>
                        <a:t>Match4</a:t>
                      </a:r>
                      <a:endParaRPr lang="en-US" sz="7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Action4</a:t>
                      </a:r>
                    </a:p>
                  </a:txBody>
                  <a:tcPr marL="121920" marR="121920" marT="60960" marB="6096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459385"/>
                  </a:ext>
                </a:extLst>
              </a:tr>
            </a:tbl>
          </a:graphicData>
        </a:graphic>
      </p:graphicFrame>
      <p:cxnSp>
        <p:nvCxnSpPr>
          <p:cNvPr id="311" name="Straight Connector 310">
            <a:extLst>
              <a:ext uri="{FF2B5EF4-FFF2-40B4-BE49-F238E27FC236}">
                <a16:creationId xmlns:a16="http://schemas.microsoft.com/office/drawing/2014/main" id="{7B021300-39A4-1F5A-3DAB-D1AB45769AFB}"/>
              </a:ext>
            </a:extLst>
          </p:cNvPr>
          <p:cNvCxnSpPr>
            <a:cxnSpLocks/>
          </p:cNvCxnSpPr>
          <p:nvPr/>
        </p:nvCxnSpPr>
        <p:spPr>
          <a:xfrm>
            <a:off x="8380763" y="2571322"/>
            <a:ext cx="0" cy="960120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F7F31C93-97E5-56A0-022F-3EB7950386F2}"/>
              </a:ext>
            </a:extLst>
          </p:cNvPr>
          <p:cNvCxnSpPr>
            <a:cxnSpLocks/>
          </p:cNvCxnSpPr>
          <p:nvPr/>
        </p:nvCxnSpPr>
        <p:spPr>
          <a:xfrm>
            <a:off x="8536184" y="2579562"/>
            <a:ext cx="0" cy="960120"/>
          </a:xfrm>
          <a:prstGeom prst="line">
            <a:avLst/>
          </a:prstGeom>
          <a:ln w="19050">
            <a:solidFill>
              <a:schemeClr val="accent3"/>
            </a:solidFill>
            <a:headEnd type="triangl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2FED6C97-0B75-171E-2D05-EAAB54B0CB0B}"/>
              </a:ext>
            </a:extLst>
          </p:cNvPr>
          <p:cNvCxnSpPr>
            <a:cxnSpLocks/>
          </p:cNvCxnSpPr>
          <p:nvPr/>
        </p:nvCxnSpPr>
        <p:spPr>
          <a:xfrm>
            <a:off x="8691605" y="2587801"/>
            <a:ext cx="0" cy="96012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65AE8B77-CF4A-36D4-4050-9A68AB0A7245}"/>
              </a:ext>
            </a:extLst>
          </p:cNvPr>
          <p:cNvCxnSpPr>
            <a:cxnSpLocks/>
          </p:cNvCxnSpPr>
          <p:nvPr/>
        </p:nvCxnSpPr>
        <p:spPr>
          <a:xfrm>
            <a:off x="8847026" y="2563082"/>
            <a:ext cx="0" cy="960120"/>
          </a:xfrm>
          <a:prstGeom prst="line">
            <a:avLst/>
          </a:prstGeom>
          <a:ln w="19050">
            <a:solidFill>
              <a:schemeClr val="accent6"/>
            </a:solidFill>
            <a:headEnd type="triangl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9" name="Straight Connector 358">
            <a:extLst>
              <a:ext uri="{FF2B5EF4-FFF2-40B4-BE49-F238E27FC236}">
                <a16:creationId xmlns:a16="http://schemas.microsoft.com/office/drawing/2014/main" id="{154E05EE-B439-9974-790E-D53BD8AC83EA}"/>
              </a:ext>
            </a:extLst>
          </p:cNvPr>
          <p:cNvCxnSpPr>
            <a:cxnSpLocks/>
          </p:cNvCxnSpPr>
          <p:nvPr/>
        </p:nvCxnSpPr>
        <p:spPr>
          <a:xfrm>
            <a:off x="10960487" y="2583709"/>
            <a:ext cx="0" cy="9144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BC53AFF6-91F4-7252-9DBD-02D8ED8B2F82}"/>
              </a:ext>
            </a:extLst>
          </p:cNvPr>
          <p:cNvCxnSpPr>
            <a:cxnSpLocks/>
          </p:cNvCxnSpPr>
          <p:nvPr/>
        </p:nvCxnSpPr>
        <p:spPr>
          <a:xfrm>
            <a:off x="11104244" y="2594497"/>
            <a:ext cx="0" cy="960120"/>
          </a:xfrm>
          <a:prstGeom prst="line">
            <a:avLst/>
          </a:prstGeom>
          <a:ln w="19050">
            <a:solidFill>
              <a:schemeClr val="accent6"/>
            </a:solidFill>
            <a:headEnd type="triangl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A797377C-D404-1144-F530-68037F1A038B}"/>
              </a:ext>
            </a:extLst>
          </p:cNvPr>
          <p:cNvCxnSpPr>
            <a:cxnSpLocks/>
          </p:cNvCxnSpPr>
          <p:nvPr/>
        </p:nvCxnSpPr>
        <p:spPr>
          <a:xfrm>
            <a:off x="11248001" y="2620304"/>
            <a:ext cx="0" cy="912468"/>
          </a:xfrm>
          <a:prstGeom prst="line">
            <a:avLst/>
          </a:prstGeom>
          <a:ln w="19050" cap="flat" cmpd="sng" algn="ctr">
            <a:solidFill>
              <a:schemeClr val="accent4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4DE8977-56FD-8315-F8DB-B9A948E7DC71}"/>
              </a:ext>
            </a:extLst>
          </p:cNvPr>
          <p:cNvCxnSpPr>
            <a:cxnSpLocks/>
          </p:cNvCxnSpPr>
          <p:nvPr/>
        </p:nvCxnSpPr>
        <p:spPr>
          <a:xfrm flipV="1">
            <a:off x="11391759" y="2582267"/>
            <a:ext cx="0" cy="928072"/>
          </a:xfrm>
          <a:prstGeom prst="line">
            <a:avLst/>
          </a:prstGeom>
          <a:ln w="19050">
            <a:solidFill>
              <a:schemeClr val="accent4"/>
            </a:solidFill>
            <a:headEnd type="triangl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A48F2AC-4933-5C4A-0C55-68BEAD05C216}"/>
              </a:ext>
            </a:extLst>
          </p:cNvPr>
          <p:cNvSpPr txBox="1"/>
          <p:nvPr/>
        </p:nvSpPr>
        <p:spPr>
          <a:xfrm>
            <a:off x="9844115" y="6201425"/>
            <a:ext cx="1647811" cy="4571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3999600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graphicEl>
                                              <a:dgm id="{2A16EE74-BBEA-445B-B34B-6EDEFCF8F7E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graphicEl>
                                              <a:dgm id="{CC9E8558-664F-44C6-9078-B91FF497C2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graphicEl>
                                              <a:dgm id="{394F73F2-C419-49A1-A5C8-6A99EAB0AE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graphicEl>
                                              <a:dgm id="{0CAF2A61-D77F-4364-B697-8794F94E15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graphicEl>
                                              <a:dgm id="{ACF48B62-A264-45A2-8468-D77490A990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graphicEl>
                                              <a:dgm id="{914B1A25-84C6-4484-93DE-4E7C346783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graphicEl>
                                              <a:dgm id="{27602CC2-06E0-4932-93A3-3A4C28FD3F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graphicEl>
                                              <a:dgm id="{188BF2CA-873A-4FE2-A62B-037FC359EA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82" grpId="0" animBg="1"/>
      <p:bldP spid="80" grpId="0" animBg="1"/>
      <p:bldP spid="81" grpId="0" animBg="1"/>
      <p:bldP spid="83" grpId="0"/>
      <p:bldP spid="84" grpId="0" animBg="1"/>
      <p:bldP spid="85" grpId="0" animBg="1"/>
      <p:bldP spid="86" grpId="0" animBg="1"/>
      <p:bldP spid="87" grpId="0" animBg="1"/>
      <p:bldP spid="89" grpId="0" animBg="1"/>
      <p:bldP spid="94" grpId="0" uiExpand="1" animBg="1"/>
      <p:bldP spid="95" grpId="0" uiExpand="1" animBg="1"/>
      <p:bldP spid="97" grpId="0" animBg="1"/>
      <p:bldP spid="98" grpId="0" uiExpand="1" animBg="1"/>
      <p:bldP spid="99" grpId="0" uiExpand="1" animBg="1"/>
      <p:bldP spid="100" grpId="0" uiExpand="1" animBg="1"/>
      <p:bldP spid="101" grpId="0" uiExpand="1" animBg="1"/>
      <p:bldP spid="102" grpId="0" uiExpand="1" animBg="1"/>
      <p:bldP spid="103" grpId="0" animBg="1"/>
      <p:bldP spid="110" grpId="0" uiExpand="1"/>
      <p:bldP spid="146" grpId="0" animBg="1"/>
      <p:bldP spid="169" grpId="0"/>
      <p:bldP spid="277" grpId="0" animBg="1"/>
      <p:bldGraphic spid="282" grpId="0" uiExpand="1">
        <p:bldSub>
          <a:bldDgm bld="one"/>
        </p:bldSub>
      </p:bldGraphic>
      <p:bldP spid="12" grpId="0"/>
      <p:bldP spid="17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D137F2C-682E-AA65-B35E-F41120C70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978" y="1856510"/>
            <a:ext cx="9997440" cy="2226047"/>
          </a:xfrm>
        </p:spPr>
        <p:txBody>
          <a:bodyPr vert="horz" lIns="91440" tIns="45720" rIns="91440" bIns="45720" rtlCol="0" anchor="b">
            <a:noAutofit/>
          </a:bodyPr>
          <a:lstStyle/>
          <a:p>
            <a:pPr fontAlgn="ctr">
              <a:spcAft>
                <a:spcPts val="0"/>
              </a:spcAft>
            </a:pPr>
            <a:r>
              <a:rPr lang="en-US" sz="4400" dirty="0">
                <a:solidFill>
                  <a:schemeClr val="accent3">
                    <a:lumMod val="50000"/>
                  </a:schemeClr>
                </a:solidFill>
              </a:rPr>
              <a:t>Feature Scaling with Modular </a:t>
            </a:r>
            <a:r>
              <a:rPr lang="en-US" sz="4400" u="sng" dirty="0">
                <a:solidFill>
                  <a:schemeClr val="accent3">
                    <a:lumMod val="50000"/>
                  </a:schemeClr>
                </a:solidFill>
              </a:rPr>
              <a:t>DAO</a:t>
            </a:r>
            <a:r>
              <a:rPr lang="en-US" sz="4400" dirty="0">
                <a:solidFill>
                  <a:schemeClr val="accent3">
                    <a:lumMod val="50000"/>
                  </a:schemeClr>
                </a:solidFill>
              </a:rPr>
              <a:t> (Data Accelerator Offload) Components</a:t>
            </a:r>
          </a:p>
        </p:txBody>
      </p:sp>
    </p:spTree>
    <p:extLst>
      <p:ext uri="{BB962C8B-B14F-4D97-AF65-F5344CB8AC3E}">
        <p14:creationId xmlns:p14="http://schemas.microsoft.com/office/powerpoint/2010/main" val="3568038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95E957C-8475-97B9-FB15-96049105E6E4}"/>
              </a:ext>
            </a:extLst>
          </p:cNvPr>
          <p:cNvSpPr/>
          <p:nvPr/>
        </p:nvSpPr>
        <p:spPr>
          <a:xfrm>
            <a:off x="108642" y="1001850"/>
            <a:ext cx="12083358" cy="5789168"/>
          </a:xfrm>
          <a:prstGeom prst="roundRect">
            <a:avLst/>
          </a:prstGeom>
          <a:solidFill>
            <a:schemeClr val="bg1">
              <a:alpha val="90000"/>
            </a:schemeClr>
          </a:solidFill>
          <a:ln w="12700" cap="flat" cmpd="sng" algn="ctr">
            <a:solidFill>
              <a:schemeClr val="tx1">
                <a:alpha val="90000"/>
              </a:schemeClr>
            </a:solidFill>
            <a:prstDash val="solid"/>
            <a:miter lim="800000"/>
          </a:ln>
          <a:effectLst/>
        </p:spPr>
        <p:txBody>
          <a:bodyPr spcFirstLastPara="0" vert="horz" wrap="square" lIns="101347" tIns="101347" rIns="135128" bIns="152019" numCol="1" spcCol="1270" anchor="t" anchorCtr="0">
            <a:noAutofit/>
          </a:bodyPr>
          <a:lstStyle/>
          <a:p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E8C2E703-55E3-278B-1CC5-07C976F6F881}"/>
              </a:ext>
            </a:extLst>
          </p:cNvPr>
          <p:cNvSpPr/>
          <p:nvPr/>
        </p:nvSpPr>
        <p:spPr>
          <a:xfrm>
            <a:off x="4771321" y="1066251"/>
            <a:ext cx="7298259" cy="4644047"/>
          </a:xfrm>
          <a:prstGeom prst="roundRect">
            <a:avLst/>
          </a:prstGeom>
          <a:solidFill>
            <a:schemeClr val="bg1">
              <a:lumMod val="95000"/>
              <a:alpha val="90000"/>
            </a:schemeClr>
          </a:solidFill>
          <a:ln w="12700" cap="flat" cmpd="sng" algn="ctr">
            <a:solidFill>
              <a:schemeClr val="tx1">
                <a:alpha val="90000"/>
              </a:schemeClr>
            </a:solidFill>
            <a:prstDash val="solid"/>
            <a:miter lim="800000"/>
          </a:ln>
          <a:effectLst/>
        </p:spPr>
        <p:txBody>
          <a:bodyPr spcFirstLastPara="0" vert="horz" wrap="square" lIns="101347" tIns="101347" rIns="135128" bIns="152019" numCol="1" spcCol="1270" anchor="t" anchorCtr="0">
            <a:noAutofit/>
          </a:bodyPr>
          <a:lstStyle/>
          <a:p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1DA58C28-E251-5173-BBC2-75493148EA04}"/>
              </a:ext>
            </a:extLst>
          </p:cNvPr>
          <p:cNvSpPr/>
          <p:nvPr/>
        </p:nvSpPr>
        <p:spPr>
          <a:xfrm>
            <a:off x="487798" y="59552"/>
            <a:ext cx="4888968" cy="82160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09555"/>
            <a:endParaRPr lang="en-US" sz="3200" dirty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2AAC8E-C3EA-8303-30EA-ACE6C65A5393}"/>
              </a:ext>
            </a:extLst>
          </p:cNvPr>
          <p:cNvSpPr txBox="1"/>
          <p:nvPr/>
        </p:nvSpPr>
        <p:spPr>
          <a:xfrm>
            <a:off x="528276" y="6046602"/>
            <a:ext cx="2044627" cy="4462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609555">
              <a:defRPr/>
            </a:pPr>
            <a:r>
              <a:rPr lang="en-US" sz="3200" dirty="0">
                <a:solidFill>
                  <a:srgbClr val="2123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OCTEON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3D5E0C-CF82-39AF-853E-2220423E6FBB}"/>
              </a:ext>
            </a:extLst>
          </p:cNvPr>
          <p:cNvSpPr/>
          <p:nvPr/>
        </p:nvSpPr>
        <p:spPr>
          <a:xfrm>
            <a:off x="1062364" y="197643"/>
            <a:ext cx="658368" cy="46634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 defTabSz="609555"/>
            <a:r>
              <a:rPr lang="en-US" sz="1200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VM1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AFD3B83-9A42-80ED-D36A-D56FEFC8217B}"/>
              </a:ext>
            </a:extLst>
          </p:cNvPr>
          <p:cNvSpPr/>
          <p:nvPr/>
        </p:nvSpPr>
        <p:spPr>
          <a:xfrm>
            <a:off x="743877" y="3583863"/>
            <a:ext cx="3753037" cy="172252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09555"/>
            <a:endParaRPr lang="en-US" sz="320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5D5C3A-EA99-A2F1-16F3-30A9AC748122}"/>
              </a:ext>
            </a:extLst>
          </p:cNvPr>
          <p:cNvSpPr txBox="1"/>
          <p:nvPr/>
        </p:nvSpPr>
        <p:spPr>
          <a:xfrm>
            <a:off x="3648155" y="4617083"/>
            <a:ext cx="1098716" cy="40462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609555">
              <a:defRPr/>
            </a:pPr>
            <a:r>
              <a:rPr lang="en-US" sz="1600" b="1" dirty="0">
                <a:solidFill>
                  <a:srgbClr val="212322"/>
                </a:solidFill>
                <a:latin typeface="Arial" panose="020B0604020202020204"/>
              </a:rPr>
              <a:t>OVS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2AD1B1-72CE-4FF7-2843-F9B101D9500E}"/>
              </a:ext>
            </a:extLst>
          </p:cNvPr>
          <p:cNvSpPr/>
          <p:nvPr/>
        </p:nvSpPr>
        <p:spPr>
          <a:xfrm>
            <a:off x="2614237" y="5134012"/>
            <a:ext cx="658368" cy="47028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609555"/>
            <a:r>
              <a:rPr lang="en-US" sz="130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V1-Rep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C2D3C8C-D1D6-1C9A-29AC-013EC5C0CE73}"/>
              </a:ext>
            </a:extLst>
          </p:cNvPr>
          <p:cNvSpPr/>
          <p:nvPr/>
        </p:nvSpPr>
        <p:spPr>
          <a:xfrm>
            <a:off x="3382891" y="5773190"/>
            <a:ext cx="4731927" cy="487773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609555"/>
            <a:r>
              <a:rPr lang="en-US" sz="2000" dirty="0">
                <a:solidFill>
                  <a:schemeClr val="tx1"/>
                </a:solidFill>
                <a:latin typeface="Arial" panose="020B0604020202020204"/>
              </a:rPr>
              <a:t>NIX + NPC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00683-1863-ABB3-B923-F2114167D425}"/>
              </a:ext>
            </a:extLst>
          </p:cNvPr>
          <p:cNvSpPr/>
          <p:nvPr/>
        </p:nvSpPr>
        <p:spPr>
          <a:xfrm>
            <a:off x="1496805" y="5129812"/>
            <a:ext cx="653969" cy="47028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609555"/>
            <a:r>
              <a:rPr lang="en-US" sz="1300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PF</a:t>
            </a:r>
          </a:p>
        </p:txBody>
      </p:sp>
      <p:graphicFrame>
        <p:nvGraphicFramePr>
          <p:cNvPr id="12" name="Table 7">
            <a:extLst>
              <a:ext uri="{FF2B5EF4-FFF2-40B4-BE49-F238E27FC236}">
                <a16:creationId xmlns:a16="http://schemas.microsoft.com/office/drawing/2014/main" id="{0F5C1057-4F01-C018-6A0C-E2A3D05CB9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609412"/>
              </p:ext>
            </p:extLst>
          </p:nvPr>
        </p:nvGraphicFramePr>
        <p:xfrm>
          <a:off x="6127080" y="5815135"/>
          <a:ext cx="1151566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5783">
                  <a:extLst>
                    <a:ext uri="{9D8B030D-6E8A-4147-A177-3AD203B41FA5}">
                      <a16:colId xmlns:a16="http://schemas.microsoft.com/office/drawing/2014/main" val="2059831441"/>
                    </a:ext>
                  </a:extLst>
                </a:gridCol>
                <a:gridCol w="575783">
                  <a:extLst>
                    <a:ext uri="{9D8B030D-6E8A-4147-A177-3AD203B41FA5}">
                      <a16:colId xmlns:a16="http://schemas.microsoft.com/office/drawing/2014/main" val="3891190509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700"/>
                        <a:t>Match1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Action1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279459385"/>
                  </a:ext>
                </a:extLst>
              </a:tr>
            </a:tbl>
          </a:graphicData>
        </a:graphic>
      </p:graphicFrame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82269F1-6305-AABF-121D-8AE8BB1A1902}"/>
              </a:ext>
            </a:extLst>
          </p:cNvPr>
          <p:cNvCxnSpPr>
            <a:cxnSpLocks/>
          </p:cNvCxnSpPr>
          <p:nvPr/>
        </p:nvCxnSpPr>
        <p:spPr>
          <a:xfrm>
            <a:off x="5818632" y="5872410"/>
            <a:ext cx="1" cy="30962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prstDash val="dash"/>
            <a:headEnd type="triangl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1747F06-6ECE-A064-C865-7ACD73FF1D6A}"/>
              </a:ext>
            </a:extLst>
          </p:cNvPr>
          <p:cNvCxnSpPr>
            <a:cxnSpLocks/>
          </p:cNvCxnSpPr>
          <p:nvPr/>
        </p:nvCxnSpPr>
        <p:spPr>
          <a:xfrm flipH="1">
            <a:off x="2150779" y="5191495"/>
            <a:ext cx="492201" cy="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prstDash val="dash"/>
            <a:headEnd type="triangl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C567F22-15CE-240E-BE19-C80100E94886}"/>
              </a:ext>
            </a:extLst>
          </p:cNvPr>
          <p:cNvCxnSpPr>
            <a:cxnSpLocks/>
          </p:cNvCxnSpPr>
          <p:nvPr/>
        </p:nvCxnSpPr>
        <p:spPr>
          <a:xfrm>
            <a:off x="1782655" y="5543441"/>
            <a:ext cx="0" cy="309047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prstDash val="dash"/>
            <a:headEnd type="triangl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36B2215-945F-DA1A-6035-DEBE31207D94}"/>
              </a:ext>
            </a:extLst>
          </p:cNvPr>
          <p:cNvCxnSpPr>
            <a:cxnSpLocks/>
          </p:cNvCxnSpPr>
          <p:nvPr/>
        </p:nvCxnSpPr>
        <p:spPr>
          <a:xfrm flipH="1" flipV="1">
            <a:off x="1762915" y="5856873"/>
            <a:ext cx="4055719" cy="15536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prstDash val="dash"/>
            <a:headEnd type="triangl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1DA7D43-EE07-5549-9017-6294D533925B}"/>
              </a:ext>
            </a:extLst>
          </p:cNvPr>
          <p:cNvSpPr/>
          <p:nvPr/>
        </p:nvSpPr>
        <p:spPr>
          <a:xfrm>
            <a:off x="5592015" y="6182035"/>
            <a:ext cx="797260" cy="24304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 defTabSz="609555"/>
            <a:r>
              <a:rPr lang="en-US" sz="1200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Port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1E05F3A-09D7-0945-7832-F88C10CACB77}"/>
              </a:ext>
            </a:extLst>
          </p:cNvPr>
          <p:cNvCxnSpPr>
            <a:cxnSpLocks/>
          </p:cNvCxnSpPr>
          <p:nvPr/>
        </p:nvCxnSpPr>
        <p:spPr>
          <a:xfrm>
            <a:off x="6227439" y="5854990"/>
            <a:ext cx="0" cy="373189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50BD32D-E476-A072-033E-4948644FE77D}"/>
              </a:ext>
            </a:extLst>
          </p:cNvPr>
          <p:cNvCxnSpPr>
            <a:cxnSpLocks/>
          </p:cNvCxnSpPr>
          <p:nvPr/>
        </p:nvCxnSpPr>
        <p:spPr>
          <a:xfrm flipH="1" flipV="1">
            <a:off x="6209337" y="5864641"/>
            <a:ext cx="1190215" cy="7768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32C7BFC5-9C8A-A832-2A1B-0DD9F08E0FE6}"/>
              </a:ext>
            </a:extLst>
          </p:cNvPr>
          <p:cNvSpPr/>
          <p:nvPr/>
        </p:nvSpPr>
        <p:spPr>
          <a:xfrm>
            <a:off x="3278704" y="3663268"/>
            <a:ext cx="1024128" cy="5760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 defTabSz="609555"/>
            <a:r>
              <a:rPr lang="en-US" sz="1300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Hardware Offloading</a:t>
            </a:r>
          </a:p>
        </p:txBody>
      </p:sp>
      <p:graphicFrame>
        <p:nvGraphicFramePr>
          <p:cNvPr id="50" name="Table 7">
            <a:extLst>
              <a:ext uri="{FF2B5EF4-FFF2-40B4-BE49-F238E27FC236}">
                <a16:creationId xmlns:a16="http://schemas.microsoft.com/office/drawing/2014/main" id="{CFF50E27-B713-1DE8-B744-D557B33473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599613"/>
              </p:ext>
            </p:extLst>
          </p:nvPr>
        </p:nvGraphicFramePr>
        <p:xfrm>
          <a:off x="8093847" y="1199708"/>
          <a:ext cx="1274600" cy="553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7300">
                  <a:extLst>
                    <a:ext uri="{9D8B030D-6E8A-4147-A177-3AD203B41FA5}">
                      <a16:colId xmlns:a16="http://schemas.microsoft.com/office/drawing/2014/main" val="3014214662"/>
                    </a:ext>
                  </a:extLst>
                </a:gridCol>
                <a:gridCol w="637300">
                  <a:extLst>
                    <a:ext uri="{9D8B030D-6E8A-4147-A177-3AD203B41FA5}">
                      <a16:colId xmlns:a16="http://schemas.microsoft.com/office/drawing/2014/main" val="1285719453"/>
                    </a:ext>
                  </a:extLst>
                </a:gridCol>
              </a:tblGrid>
              <a:tr h="28448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Match</a:t>
                      </a:r>
                      <a:endParaRPr lang="en-US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62560" marR="162560" marT="81280" marB="812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Action</a:t>
                      </a:r>
                      <a:endParaRPr lang="en-US" sz="7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62560" marR="162560" marT="81280" marB="81280"/>
                </a:tc>
                <a:extLst>
                  <a:ext uri="{0D108BD9-81ED-4DB2-BD59-A6C34878D82A}">
                    <a16:rowId xmlns:a16="http://schemas.microsoft.com/office/drawing/2014/main" val="3642911254"/>
                  </a:ext>
                </a:extLst>
              </a:tr>
              <a:tr h="269240">
                <a:tc>
                  <a:txBody>
                    <a:bodyPr/>
                    <a:lstStyle/>
                    <a:p>
                      <a:r>
                        <a:rPr lang="en-US" sz="700" dirty="0"/>
                        <a:t>Match1</a:t>
                      </a:r>
                      <a:endParaRPr lang="en-US" sz="7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62560" marR="162560" marT="81280" marB="81280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Action1</a:t>
                      </a:r>
                      <a:endParaRPr lang="en-US" sz="7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62560" marR="162560" marT="81280" marB="81280"/>
                </a:tc>
                <a:extLst>
                  <a:ext uri="{0D108BD9-81ED-4DB2-BD59-A6C34878D82A}">
                    <a16:rowId xmlns:a16="http://schemas.microsoft.com/office/drawing/2014/main" val="1671602828"/>
                  </a:ext>
                </a:extLst>
              </a:tr>
            </a:tbl>
          </a:graphicData>
        </a:graphic>
      </p:graphicFrame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EB22F02-60CA-53F8-346B-5EF9CD5EAF57}"/>
              </a:ext>
            </a:extLst>
          </p:cNvPr>
          <p:cNvSpPr/>
          <p:nvPr/>
        </p:nvSpPr>
        <p:spPr>
          <a:xfrm>
            <a:off x="5178722" y="3235527"/>
            <a:ext cx="4068251" cy="20963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09555"/>
            <a:endParaRPr lang="en-US" sz="320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575AA26-DB00-8A30-2EBC-2FB924476EBB}"/>
              </a:ext>
            </a:extLst>
          </p:cNvPr>
          <p:cNvSpPr txBox="1"/>
          <p:nvPr/>
        </p:nvSpPr>
        <p:spPr>
          <a:xfrm>
            <a:off x="6507793" y="4747748"/>
            <a:ext cx="1459183" cy="40462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noAutofit/>
          </a:bodyPr>
          <a:lstStyle/>
          <a:p>
            <a:pPr algn="ctr" defTabSz="609555">
              <a:defRPr/>
            </a:pPr>
            <a:r>
              <a:rPr lang="en-US" sz="1451" b="1" dirty="0">
                <a:solidFill>
                  <a:srgbClr val="212322"/>
                </a:solidFill>
                <a:latin typeface="Arial" panose="020B0604020202020204"/>
              </a:rPr>
              <a:t>OVS-Offload-Engine</a:t>
            </a:r>
            <a:endParaRPr lang="en-US" sz="1451" b="1" dirty="0">
              <a:solidFill>
                <a:srgbClr val="212322"/>
              </a:solidFill>
              <a:latin typeface="Arial" panose="020B0604020202020204"/>
              <a:cs typeface="Arial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2FB1F6C-4E5C-8B61-D575-5001C129DF2F}"/>
              </a:ext>
            </a:extLst>
          </p:cNvPr>
          <p:cNvSpPr/>
          <p:nvPr/>
        </p:nvSpPr>
        <p:spPr>
          <a:xfrm>
            <a:off x="5441441" y="3402447"/>
            <a:ext cx="1097280" cy="5760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 defTabSz="609555"/>
            <a:r>
              <a:rPr lang="en-US" sz="1200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Flow Management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99A86C4-F3BE-2C00-0D5A-A3126B491916}"/>
              </a:ext>
            </a:extLst>
          </p:cNvPr>
          <p:cNvSpPr/>
          <p:nvPr/>
        </p:nvSpPr>
        <p:spPr>
          <a:xfrm>
            <a:off x="6656725" y="3987867"/>
            <a:ext cx="1097280" cy="5760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 defTabSz="609555"/>
            <a:r>
              <a:rPr lang="en-US" sz="1200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Flow Decoder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D12F2BF-ED95-62FA-2CB5-2D32FE4A84B2}"/>
              </a:ext>
            </a:extLst>
          </p:cNvPr>
          <p:cNvSpPr/>
          <p:nvPr/>
        </p:nvSpPr>
        <p:spPr>
          <a:xfrm>
            <a:off x="7861879" y="3411516"/>
            <a:ext cx="1093321" cy="5760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 defTabSz="609555"/>
            <a:r>
              <a:rPr lang="en-US" sz="1100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Encapsulation/Decapsulation Unit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A52B598-BE16-3366-B98F-A2C70DEA8A0B}"/>
              </a:ext>
            </a:extLst>
          </p:cNvPr>
          <p:cNvSpPr/>
          <p:nvPr/>
        </p:nvSpPr>
        <p:spPr>
          <a:xfrm>
            <a:off x="2087899" y="4411219"/>
            <a:ext cx="1024128" cy="5760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 defTabSz="609555"/>
            <a:r>
              <a:rPr lang="en-US" sz="1300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MAC Learning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1098E03-0B78-FC9B-91B2-634332E9AF17}"/>
              </a:ext>
            </a:extLst>
          </p:cNvPr>
          <p:cNvSpPr/>
          <p:nvPr/>
        </p:nvSpPr>
        <p:spPr>
          <a:xfrm>
            <a:off x="874198" y="3663268"/>
            <a:ext cx="1024128" cy="5760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 defTabSz="609555"/>
            <a:r>
              <a:rPr lang="en-US" sz="1300" dirty="0" err="1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Ofproto</a:t>
            </a:r>
            <a:r>
              <a:rPr lang="en-US" sz="1300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/</a:t>
            </a:r>
          </a:p>
          <a:p>
            <a:pPr algn="ctr" defTabSz="609555"/>
            <a:r>
              <a:rPr lang="en-US" sz="1300" dirty="0" err="1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Datpath</a:t>
            </a:r>
            <a:r>
              <a:rPr lang="en-US" sz="1300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 Classifier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5D59E0AA-FADE-2076-4030-6EBF80E89B5A}"/>
              </a:ext>
            </a:extLst>
          </p:cNvPr>
          <p:cNvSpPr/>
          <p:nvPr/>
        </p:nvSpPr>
        <p:spPr>
          <a:xfrm>
            <a:off x="5144561" y="1170950"/>
            <a:ext cx="2868009" cy="167481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09555"/>
            <a:endParaRPr lang="en-US" sz="320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2269705-7197-9B2C-817A-4A04A24C6C25}"/>
              </a:ext>
            </a:extLst>
          </p:cNvPr>
          <p:cNvSpPr txBox="1"/>
          <p:nvPr/>
        </p:nvSpPr>
        <p:spPr>
          <a:xfrm>
            <a:off x="5823677" y="2585992"/>
            <a:ext cx="1620569" cy="40462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noAutofit/>
          </a:bodyPr>
          <a:lstStyle/>
          <a:p>
            <a:pPr algn="ctr" defTabSz="609555">
              <a:defRPr/>
            </a:pPr>
            <a:r>
              <a:rPr lang="en-US" sz="1200" b="1" dirty="0">
                <a:solidFill>
                  <a:srgbClr val="212322"/>
                </a:solidFill>
                <a:latin typeface="Arial" panose="020B0604020202020204"/>
              </a:rPr>
              <a:t>Flow Library</a:t>
            </a:r>
            <a:endParaRPr lang="en-US" sz="1200" b="1" dirty="0">
              <a:solidFill>
                <a:srgbClr val="212322"/>
              </a:solidFill>
              <a:latin typeface="Arial" panose="020B0604020202020204"/>
              <a:cs typeface="Arial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61E1DB0-C43D-1061-DD92-61A65BA95AB5}"/>
              </a:ext>
            </a:extLst>
          </p:cNvPr>
          <p:cNvSpPr/>
          <p:nvPr/>
        </p:nvSpPr>
        <p:spPr>
          <a:xfrm>
            <a:off x="5285419" y="1263383"/>
            <a:ext cx="1024128" cy="5760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 defTabSz="609555"/>
            <a:r>
              <a:rPr lang="en-US" sz="1300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Flow/ Connection Aging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5FE723F-984C-B354-D172-4D01E04F17EC}"/>
              </a:ext>
            </a:extLst>
          </p:cNvPr>
          <p:cNvSpPr/>
          <p:nvPr/>
        </p:nvSpPr>
        <p:spPr>
          <a:xfrm>
            <a:off x="6784038" y="2040528"/>
            <a:ext cx="1024128" cy="5760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 defTabSz="609555"/>
            <a:r>
              <a:rPr lang="en-US" sz="1200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Connection Management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7952B59-472E-FFB8-9C95-2A3D51678507}"/>
              </a:ext>
            </a:extLst>
          </p:cNvPr>
          <p:cNvSpPr/>
          <p:nvPr/>
        </p:nvSpPr>
        <p:spPr>
          <a:xfrm>
            <a:off x="6784038" y="1263383"/>
            <a:ext cx="1024128" cy="5760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 defTabSz="609555"/>
            <a:r>
              <a:rPr lang="en-US" sz="1200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Flow Cascading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87F98BF-4C4E-BEB3-B660-81A0100798F7}"/>
              </a:ext>
            </a:extLst>
          </p:cNvPr>
          <p:cNvSpPr/>
          <p:nvPr/>
        </p:nvSpPr>
        <p:spPr>
          <a:xfrm>
            <a:off x="5285419" y="2004160"/>
            <a:ext cx="1024128" cy="5760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 defTabSz="609555"/>
            <a:r>
              <a:rPr lang="en-US" sz="1200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Flow Offloading to Hardware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3F4E115-692A-AEA6-A2D0-DCA8A0351022}"/>
              </a:ext>
            </a:extLst>
          </p:cNvPr>
          <p:cNvGrpSpPr/>
          <p:nvPr/>
        </p:nvGrpSpPr>
        <p:grpSpPr>
          <a:xfrm>
            <a:off x="10006282" y="2973118"/>
            <a:ext cx="1928193" cy="2468824"/>
            <a:chOff x="9949959" y="2553079"/>
            <a:chExt cx="1928193" cy="2468824"/>
          </a:xfrm>
        </p:grpSpPr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E62E4C07-BB02-E90F-9E00-1F8FBFAAF281}"/>
                </a:ext>
              </a:extLst>
            </p:cNvPr>
            <p:cNvSpPr/>
            <p:nvPr/>
          </p:nvSpPr>
          <p:spPr>
            <a:xfrm>
              <a:off x="9949959" y="2553079"/>
              <a:ext cx="1928193" cy="2468824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09555"/>
              <a:endParaRPr lang="en-US" sz="3200" dirty="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02DC058-73D5-EC4F-E066-C6DD5E15EE32}"/>
                </a:ext>
              </a:extLst>
            </p:cNvPr>
            <p:cNvSpPr txBox="1"/>
            <p:nvPr/>
          </p:nvSpPr>
          <p:spPr>
            <a:xfrm>
              <a:off x="10016346" y="4561499"/>
              <a:ext cx="1785257" cy="404623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noAutofit/>
            </a:bodyPr>
            <a:lstStyle/>
            <a:p>
              <a:pPr algn="ctr" defTabSz="609555">
                <a:defRPr/>
              </a:pPr>
              <a:r>
                <a:rPr lang="en-US" sz="1100" b="1" dirty="0">
                  <a:solidFill>
                    <a:srgbClr val="212322"/>
                  </a:solidFill>
                  <a:latin typeface="Arial" panose="020B0604020202020204"/>
                </a:rPr>
                <a:t>Packet Transformation Library</a:t>
              </a:r>
              <a:endParaRPr lang="en-US" sz="1100" b="1" dirty="0">
                <a:solidFill>
                  <a:srgbClr val="212322"/>
                </a:solidFill>
                <a:latin typeface="Arial" panose="020B0604020202020204"/>
                <a:cs typeface="Arial"/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FD011C6-34F6-3C0E-DD70-181DF8E68E84}"/>
                </a:ext>
              </a:extLst>
            </p:cNvPr>
            <p:cNvSpPr/>
            <p:nvPr/>
          </p:nvSpPr>
          <p:spPr>
            <a:xfrm>
              <a:off x="10107502" y="2777724"/>
              <a:ext cx="1620569" cy="40462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 defTabSz="609555"/>
              <a:r>
                <a:rPr lang="en-US" sz="1200" dirty="0">
                  <a:solidFill>
                    <a:schemeClr val="tx1"/>
                  </a:solidFill>
                  <a:latin typeface="Calibri"/>
                  <a:ea typeface="Calibri"/>
                  <a:cs typeface="Calibri"/>
                </a:rPr>
                <a:t>Packet Tunneling (VxLAN, Geneve, GRE)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0824EAF0-132F-900F-CE0F-815B0F4E9588}"/>
                </a:ext>
              </a:extLst>
            </p:cNvPr>
            <p:cNvSpPr/>
            <p:nvPr/>
          </p:nvSpPr>
          <p:spPr>
            <a:xfrm>
              <a:off x="10107502" y="3384707"/>
              <a:ext cx="1620569" cy="40462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 defTabSz="609555"/>
              <a:r>
                <a:rPr lang="en-US" sz="1200" dirty="0">
                  <a:solidFill>
                    <a:schemeClr val="tx1"/>
                  </a:solidFill>
                  <a:latin typeface="Calibri"/>
                  <a:ea typeface="Calibri"/>
                  <a:cs typeface="Calibri"/>
                </a:rPr>
                <a:t>VLAN Tagging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2E81E7D6-82C1-9A40-1DF7-86BB7C6B053C}"/>
                </a:ext>
              </a:extLst>
            </p:cNvPr>
            <p:cNvSpPr/>
            <p:nvPr/>
          </p:nvSpPr>
          <p:spPr>
            <a:xfrm>
              <a:off x="10107502" y="3991689"/>
              <a:ext cx="1620569" cy="40462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 defTabSz="609555"/>
              <a:r>
                <a:rPr lang="en-US" sz="1200" dirty="0">
                  <a:solidFill>
                    <a:schemeClr val="tx1"/>
                  </a:solidFill>
                  <a:latin typeface="Calibri"/>
                  <a:ea typeface="Calibri"/>
                  <a:cs typeface="Calibri"/>
                </a:rPr>
                <a:t>Header Transformation​</a:t>
              </a:r>
            </a:p>
          </p:txBody>
        </p:sp>
      </p:grp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C2EB5C99-1B6F-B255-08E1-EE56AFBB9445}"/>
              </a:ext>
            </a:extLst>
          </p:cNvPr>
          <p:cNvSpPr/>
          <p:nvPr/>
        </p:nvSpPr>
        <p:spPr>
          <a:xfrm>
            <a:off x="252690" y="2200310"/>
            <a:ext cx="4400685" cy="403947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609555"/>
            <a:r>
              <a:rPr lang="en-US" sz="2000" dirty="0">
                <a:solidFill>
                  <a:schemeClr val="tx1"/>
                </a:solidFill>
                <a:latin typeface="Arial" panose="020B0604020202020204"/>
              </a:rPr>
              <a:t>NIX + NPC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94963493-6FFE-B7FF-4679-F69B85878279}"/>
              </a:ext>
            </a:extLst>
          </p:cNvPr>
          <p:cNvCxnSpPr>
            <a:cxnSpLocks/>
          </p:cNvCxnSpPr>
          <p:nvPr/>
        </p:nvCxnSpPr>
        <p:spPr>
          <a:xfrm flipH="1">
            <a:off x="3101867" y="4486274"/>
            <a:ext cx="3597372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prstDash val="dash"/>
            <a:headEnd type="triangl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5737FEF-FE9D-B3EC-708F-51CDBB99ECB6}"/>
              </a:ext>
            </a:extLst>
          </p:cNvPr>
          <p:cNvCxnSpPr>
            <a:cxnSpLocks/>
          </p:cNvCxnSpPr>
          <p:nvPr/>
        </p:nvCxnSpPr>
        <p:spPr>
          <a:xfrm>
            <a:off x="2945037" y="4905518"/>
            <a:ext cx="6667" cy="246596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prstDash val="dash"/>
            <a:headEnd type="triangl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355D2AAE-2913-0239-AB51-B5ACAC1746FB}"/>
              </a:ext>
            </a:extLst>
          </p:cNvPr>
          <p:cNvCxnSpPr>
            <a:cxnSpLocks/>
          </p:cNvCxnSpPr>
          <p:nvPr/>
        </p:nvCxnSpPr>
        <p:spPr>
          <a:xfrm>
            <a:off x="7334232" y="4563943"/>
            <a:ext cx="0" cy="1300099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4849B445-C768-D036-3B62-D6F9C96BBF04}"/>
              </a:ext>
            </a:extLst>
          </p:cNvPr>
          <p:cNvCxnSpPr>
            <a:cxnSpLocks/>
          </p:cNvCxnSpPr>
          <p:nvPr/>
        </p:nvCxnSpPr>
        <p:spPr>
          <a:xfrm>
            <a:off x="2960444" y="663987"/>
            <a:ext cx="0" cy="230913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55A7D030-5EEB-A9AA-00FD-1CA81A03B4B4}"/>
              </a:ext>
            </a:extLst>
          </p:cNvPr>
          <p:cNvSpPr txBox="1"/>
          <p:nvPr/>
        </p:nvSpPr>
        <p:spPr>
          <a:xfrm>
            <a:off x="3277923" y="251644"/>
            <a:ext cx="1791024" cy="44620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609555">
              <a:defRPr/>
            </a:pPr>
            <a:r>
              <a:rPr lang="en-US" sz="2000" dirty="0">
                <a:solidFill>
                  <a:srgbClr val="2123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X86/ARM Host</a:t>
            </a: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327C8E59-D250-1BC4-4E81-E97BDE61986B}"/>
              </a:ext>
            </a:extLst>
          </p:cNvPr>
          <p:cNvCxnSpPr>
            <a:cxnSpLocks/>
          </p:cNvCxnSpPr>
          <p:nvPr/>
        </p:nvCxnSpPr>
        <p:spPr>
          <a:xfrm>
            <a:off x="46380" y="941503"/>
            <a:ext cx="8257994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6D46C8C8-8C42-E790-7354-A074AC65E4FD}"/>
              </a:ext>
            </a:extLst>
          </p:cNvPr>
          <p:cNvSpPr txBox="1"/>
          <p:nvPr/>
        </p:nvSpPr>
        <p:spPr>
          <a:xfrm>
            <a:off x="-55182" y="697518"/>
            <a:ext cx="583458" cy="42762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609539">
              <a:defRPr/>
            </a:pPr>
            <a:r>
              <a:rPr lang="en-US" sz="1600" dirty="0">
                <a:solidFill>
                  <a:srgbClr val="2123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PCIe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9C6BE9F-F3A9-A669-A929-DD7127993A20}"/>
              </a:ext>
            </a:extLst>
          </p:cNvPr>
          <p:cNvGrpSpPr/>
          <p:nvPr/>
        </p:nvGrpSpPr>
        <p:grpSpPr>
          <a:xfrm>
            <a:off x="9821322" y="1371459"/>
            <a:ext cx="2035412" cy="1303600"/>
            <a:chOff x="217284" y="2144713"/>
            <a:chExt cx="2035412" cy="1303600"/>
          </a:xfrm>
        </p:grpSpPr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AD70F123-9711-3204-2149-9732718C8E75}"/>
                </a:ext>
              </a:extLst>
            </p:cNvPr>
            <p:cNvSpPr/>
            <p:nvPr/>
          </p:nvSpPr>
          <p:spPr>
            <a:xfrm>
              <a:off x="217284" y="2144713"/>
              <a:ext cx="2035412" cy="13036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09555"/>
              <a:endParaRPr lang="en-US" sz="3200">
                <a:solidFill>
                  <a:srgbClr val="FFFFFF"/>
                </a:solidFill>
                <a:latin typeface="Arial" panose="020B0604020202020204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114B9EA7-9F93-98EE-17F9-2C410E57EFAF}"/>
                </a:ext>
              </a:extLst>
            </p:cNvPr>
            <p:cNvSpPr txBox="1"/>
            <p:nvPr/>
          </p:nvSpPr>
          <p:spPr>
            <a:xfrm>
              <a:off x="331960" y="3022742"/>
              <a:ext cx="1873549" cy="404623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noAutofit/>
            </a:bodyPr>
            <a:lstStyle/>
            <a:p>
              <a:pPr algn="ctr" defTabSz="609555">
                <a:defRPr/>
              </a:pPr>
              <a:r>
                <a:rPr lang="en-US" sz="1100" b="1" dirty="0">
                  <a:solidFill>
                    <a:srgbClr val="212322"/>
                  </a:solidFill>
                  <a:latin typeface="Arial" panose="020B0604020202020204"/>
                </a:rPr>
                <a:t>Connection Tracking Library</a:t>
              </a:r>
              <a:endParaRPr lang="en-US" sz="1100" b="1" dirty="0">
                <a:solidFill>
                  <a:srgbClr val="212322"/>
                </a:solidFill>
                <a:latin typeface="Arial" panose="020B0604020202020204"/>
                <a:cs typeface="Arial"/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44750F30-C55E-D170-5676-56C9E288E251}"/>
                </a:ext>
              </a:extLst>
            </p:cNvPr>
            <p:cNvSpPr/>
            <p:nvPr/>
          </p:nvSpPr>
          <p:spPr>
            <a:xfrm>
              <a:off x="344034" y="2231100"/>
              <a:ext cx="1771632" cy="36576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 defTabSz="609555"/>
              <a:r>
                <a:rPr lang="en-US" sz="1300" dirty="0">
                  <a:solidFill>
                    <a:schemeClr val="tx1"/>
                  </a:solidFill>
                  <a:latin typeface="Calibri"/>
                  <a:ea typeface="Calibri"/>
                  <a:cs typeface="Calibri"/>
                </a:rPr>
                <a:t>Stateful/Stateless protocol tracking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2532CF0F-37BC-E5A7-F238-8EB17A9CCA6D}"/>
                </a:ext>
              </a:extLst>
            </p:cNvPr>
            <p:cNvSpPr/>
            <p:nvPr/>
          </p:nvSpPr>
          <p:spPr>
            <a:xfrm>
              <a:off x="344034" y="2672508"/>
              <a:ext cx="1771632" cy="36576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 defTabSz="609555"/>
              <a:r>
                <a:rPr lang="en-US" sz="1300" dirty="0">
                  <a:solidFill>
                    <a:schemeClr val="tx1"/>
                  </a:solidFill>
                  <a:latin typeface="Calibri"/>
                  <a:ea typeface="Calibri"/>
                  <a:cs typeface="Calibri"/>
                </a:rPr>
                <a:t>Connection State Management</a:t>
              </a:r>
            </a:p>
          </p:txBody>
        </p:sp>
      </p:grpSp>
      <p:sp>
        <p:nvSpPr>
          <p:cNvPr id="99" name="Rectangle 98">
            <a:extLst>
              <a:ext uri="{FF2B5EF4-FFF2-40B4-BE49-F238E27FC236}">
                <a16:creationId xmlns:a16="http://schemas.microsoft.com/office/drawing/2014/main" id="{A475CD9B-E772-CAFB-01C9-EBD5D1E340EE}"/>
              </a:ext>
            </a:extLst>
          </p:cNvPr>
          <p:cNvSpPr/>
          <p:nvPr/>
        </p:nvSpPr>
        <p:spPr>
          <a:xfrm>
            <a:off x="2383811" y="197643"/>
            <a:ext cx="658368" cy="46634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 defTabSz="609555"/>
            <a:r>
              <a:rPr lang="en-US" sz="1200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VM2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E8AA1A8B-5902-2026-BBB3-9E100229FE8C}"/>
              </a:ext>
            </a:extLst>
          </p:cNvPr>
          <p:cNvSpPr/>
          <p:nvPr/>
        </p:nvSpPr>
        <p:spPr>
          <a:xfrm>
            <a:off x="3437232" y="5129818"/>
            <a:ext cx="658368" cy="47028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solidFill>
              <a:schemeClr val="accent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609555"/>
            <a:r>
              <a:rPr lang="en-US" sz="1300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V2-Rep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99847563-05C9-827A-3E09-163DD2B394EF}"/>
              </a:ext>
            </a:extLst>
          </p:cNvPr>
          <p:cNvCxnSpPr>
            <a:cxnSpLocks/>
          </p:cNvCxnSpPr>
          <p:nvPr/>
        </p:nvCxnSpPr>
        <p:spPr>
          <a:xfrm>
            <a:off x="4602935" y="6577519"/>
            <a:ext cx="2884283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D9EB070F-6F8B-6E20-95B7-72CD12D78C0C}"/>
              </a:ext>
            </a:extLst>
          </p:cNvPr>
          <p:cNvSpPr txBox="1"/>
          <p:nvPr/>
        </p:nvSpPr>
        <p:spPr>
          <a:xfrm>
            <a:off x="7487219" y="6363395"/>
            <a:ext cx="1015866" cy="42762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609539">
              <a:defRPr/>
            </a:pPr>
            <a:r>
              <a:rPr lang="en-US" sz="1600" dirty="0">
                <a:solidFill>
                  <a:srgbClr val="2123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Ethernet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A37863E0-1DA7-B370-F83C-2D46B381E46C}"/>
              </a:ext>
            </a:extLst>
          </p:cNvPr>
          <p:cNvCxnSpPr>
            <a:cxnSpLocks/>
          </p:cNvCxnSpPr>
          <p:nvPr/>
        </p:nvCxnSpPr>
        <p:spPr>
          <a:xfrm>
            <a:off x="6038827" y="6349021"/>
            <a:ext cx="0" cy="373189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aphicFrame>
        <p:nvGraphicFramePr>
          <p:cNvPr id="109" name="Table 7">
            <a:extLst>
              <a:ext uri="{FF2B5EF4-FFF2-40B4-BE49-F238E27FC236}">
                <a16:creationId xmlns:a16="http://schemas.microsoft.com/office/drawing/2014/main" id="{4AFC2853-2D1E-5545-66CA-CC8EE4AE2B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345661"/>
              </p:ext>
            </p:extLst>
          </p:nvPr>
        </p:nvGraphicFramePr>
        <p:xfrm>
          <a:off x="8246247" y="1352108"/>
          <a:ext cx="1274600" cy="553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7300">
                  <a:extLst>
                    <a:ext uri="{9D8B030D-6E8A-4147-A177-3AD203B41FA5}">
                      <a16:colId xmlns:a16="http://schemas.microsoft.com/office/drawing/2014/main" val="3014214662"/>
                    </a:ext>
                  </a:extLst>
                </a:gridCol>
                <a:gridCol w="637300">
                  <a:extLst>
                    <a:ext uri="{9D8B030D-6E8A-4147-A177-3AD203B41FA5}">
                      <a16:colId xmlns:a16="http://schemas.microsoft.com/office/drawing/2014/main" val="1285719453"/>
                    </a:ext>
                  </a:extLst>
                </a:gridCol>
              </a:tblGrid>
              <a:tr h="28448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Match</a:t>
                      </a:r>
                      <a:endParaRPr lang="en-US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62560" marR="162560" marT="81280" marB="812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Action</a:t>
                      </a:r>
                      <a:endParaRPr lang="en-US" sz="7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62560" marR="162560" marT="81280" marB="81280"/>
                </a:tc>
                <a:extLst>
                  <a:ext uri="{0D108BD9-81ED-4DB2-BD59-A6C34878D82A}">
                    <a16:rowId xmlns:a16="http://schemas.microsoft.com/office/drawing/2014/main" val="3642911254"/>
                  </a:ext>
                </a:extLst>
              </a:tr>
              <a:tr h="269240">
                <a:tc>
                  <a:txBody>
                    <a:bodyPr/>
                    <a:lstStyle/>
                    <a:p>
                      <a:r>
                        <a:rPr lang="en-US" sz="700" dirty="0"/>
                        <a:t>Match1</a:t>
                      </a:r>
                      <a:endParaRPr lang="en-US" sz="7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62560" marR="162560" marT="81280" marB="81280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Action1</a:t>
                      </a:r>
                      <a:endParaRPr lang="en-US" sz="7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62560" marR="162560" marT="81280" marB="81280"/>
                </a:tc>
                <a:extLst>
                  <a:ext uri="{0D108BD9-81ED-4DB2-BD59-A6C34878D82A}">
                    <a16:rowId xmlns:a16="http://schemas.microsoft.com/office/drawing/2014/main" val="1671602828"/>
                  </a:ext>
                </a:extLst>
              </a:tr>
            </a:tbl>
          </a:graphicData>
        </a:graphic>
      </p:graphicFrame>
      <p:graphicFrame>
        <p:nvGraphicFramePr>
          <p:cNvPr id="110" name="Table 7">
            <a:extLst>
              <a:ext uri="{FF2B5EF4-FFF2-40B4-BE49-F238E27FC236}">
                <a16:creationId xmlns:a16="http://schemas.microsoft.com/office/drawing/2014/main" id="{7E280057-D7E2-E105-F16D-5481DC8C40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4458229"/>
              </p:ext>
            </p:extLst>
          </p:nvPr>
        </p:nvGraphicFramePr>
        <p:xfrm>
          <a:off x="8398647" y="1504508"/>
          <a:ext cx="1274600" cy="553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7300">
                  <a:extLst>
                    <a:ext uri="{9D8B030D-6E8A-4147-A177-3AD203B41FA5}">
                      <a16:colId xmlns:a16="http://schemas.microsoft.com/office/drawing/2014/main" val="3014214662"/>
                    </a:ext>
                  </a:extLst>
                </a:gridCol>
                <a:gridCol w="637300">
                  <a:extLst>
                    <a:ext uri="{9D8B030D-6E8A-4147-A177-3AD203B41FA5}">
                      <a16:colId xmlns:a16="http://schemas.microsoft.com/office/drawing/2014/main" val="1285719453"/>
                    </a:ext>
                  </a:extLst>
                </a:gridCol>
              </a:tblGrid>
              <a:tr h="28448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Match</a:t>
                      </a:r>
                      <a:endParaRPr lang="en-US" sz="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62560" marR="162560" marT="81280" marB="812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Action</a:t>
                      </a:r>
                      <a:endParaRPr lang="en-US" sz="7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62560" marR="162560" marT="81280" marB="81280"/>
                </a:tc>
                <a:extLst>
                  <a:ext uri="{0D108BD9-81ED-4DB2-BD59-A6C34878D82A}">
                    <a16:rowId xmlns:a16="http://schemas.microsoft.com/office/drawing/2014/main" val="3642911254"/>
                  </a:ext>
                </a:extLst>
              </a:tr>
              <a:tr h="269240">
                <a:tc>
                  <a:txBody>
                    <a:bodyPr/>
                    <a:lstStyle/>
                    <a:p>
                      <a:r>
                        <a:rPr lang="en-US" sz="700" dirty="0"/>
                        <a:t>Match1</a:t>
                      </a:r>
                      <a:endParaRPr lang="en-US" sz="7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62560" marR="162560" marT="81280" marB="81280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Action1</a:t>
                      </a:r>
                      <a:endParaRPr lang="en-US" sz="7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62560" marR="162560" marT="81280" marB="81280"/>
                </a:tc>
                <a:extLst>
                  <a:ext uri="{0D108BD9-81ED-4DB2-BD59-A6C34878D82A}">
                    <a16:rowId xmlns:a16="http://schemas.microsoft.com/office/drawing/2014/main" val="1671602828"/>
                  </a:ext>
                </a:extLst>
              </a:tr>
            </a:tbl>
          </a:graphicData>
        </a:graphic>
      </p:graphicFrame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1287912E-09B3-FC7C-A626-0602B323AEDB}"/>
              </a:ext>
            </a:extLst>
          </p:cNvPr>
          <p:cNvCxnSpPr>
            <a:cxnSpLocks/>
          </p:cNvCxnSpPr>
          <p:nvPr/>
        </p:nvCxnSpPr>
        <p:spPr>
          <a:xfrm>
            <a:off x="4312672" y="3755025"/>
            <a:ext cx="112284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FC3919ED-5F56-A3BC-019F-6B1E81DBFC6F}"/>
              </a:ext>
            </a:extLst>
          </p:cNvPr>
          <p:cNvCxnSpPr>
            <a:cxnSpLocks/>
          </p:cNvCxnSpPr>
          <p:nvPr/>
        </p:nvCxnSpPr>
        <p:spPr>
          <a:xfrm flipV="1">
            <a:off x="5865811" y="2499511"/>
            <a:ext cx="0" cy="888112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D000D4A2-5EFE-998D-0905-41B24F262DF1}"/>
              </a:ext>
            </a:extLst>
          </p:cNvPr>
          <p:cNvCxnSpPr>
            <a:cxnSpLocks/>
          </p:cNvCxnSpPr>
          <p:nvPr/>
        </p:nvCxnSpPr>
        <p:spPr>
          <a:xfrm flipV="1">
            <a:off x="8945046" y="3663269"/>
            <a:ext cx="1025233" cy="14428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248E6B4D-3D06-644D-C73F-8C47191B5AA5}"/>
              </a:ext>
            </a:extLst>
          </p:cNvPr>
          <p:cNvCxnSpPr>
            <a:cxnSpLocks/>
          </p:cNvCxnSpPr>
          <p:nvPr/>
        </p:nvCxnSpPr>
        <p:spPr>
          <a:xfrm>
            <a:off x="5865811" y="1829827"/>
            <a:ext cx="0" cy="201073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69D763E9-E529-8510-E0A4-67397F24030A}"/>
              </a:ext>
            </a:extLst>
          </p:cNvPr>
          <p:cNvCxnSpPr>
            <a:cxnSpLocks/>
          </p:cNvCxnSpPr>
          <p:nvPr/>
        </p:nvCxnSpPr>
        <p:spPr>
          <a:xfrm>
            <a:off x="5068947" y="2535877"/>
            <a:ext cx="0" cy="3010304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050E4725-C536-635E-F35E-2928A4CEB6E9}"/>
              </a:ext>
            </a:extLst>
          </p:cNvPr>
          <p:cNvCxnSpPr>
            <a:cxnSpLocks/>
            <a:stCxn id="44" idx="3"/>
          </p:cNvCxnSpPr>
          <p:nvPr/>
        </p:nvCxnSpPr>
        <p:spPr>
          <a:xfrm flipV="1">
            <a:off x="3862597" y="2328564"/>
            <a:ext cx="1422822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EAFD0431-E836-6B36-754A-24B456BAEEC3}"/>
              </a:ext>
            </a:extLst>
          </p:cNvPr>
          <p:cNvCxnSpPr>
            <a:cxnSpLocks/>
          </p:cNvCxnSpPr>
          <p:nvPr/>
        </p:nvCxnSpPr>
        <p:spPr>
          <a:xfrm flipH="1" flipV="1">
            <a:off x="7828053" y="2321059"/>
            <a:ext cx="2060758" cy="16327"/>
          </a:xfrm>
          <a:prstGeom prst="straightConnector1">
            <a:avLst/>
          </a:prstGeom>
          <a:ln w="19050">
            <a:solidFill>
              <a:schemeClr val="tx2"/>
            </a:solidFill>
            <a:headEnd type="triangle" w="med" len="med"/>
            <a:tailEnd type="triangl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0C228EF7-471F-2F38-4D14-2F274675C5A8}"/>
              </a:ext>
            </a:extLst>
          </p:cNvPr>
          <p:cNvCxnSpPr>
            <a:cxnSpLocks/>
          </p:cNvCxnSpPr>
          <p:nvPr/>
        </p:nvCxnSpPr>
        <p:spPr>
          <a:xfrm flipH="1">
            <a:off x="7734440" y="1528266"/>
            <a:ext cx="454403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77DC94AE-E1CD-6114-4B0E-FAD6262F2DC0}"/>
              </a:ext>
            </a:extLst>
          </p:cNvPr>
          <p:cNvCxnSpPr>
            <a:cxnSpLocks/>
          </p:cNvCxnSpPr>
          <p:nvPr/>
        </p:nvCxnSpPr>
        <p:spPr>
          <a:xfrm>
            <a:off x="8249217" y="6017747"/>
            <a:ext cx="613063" cy="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prstDash val="dash"/>
            <a:headEnd type="triangle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EFFE870F-80D7-F307-B80C-9431C081571F}"/>
              </a:ext>
            </a:extLst>
          </p:cNvPr>
          <p:cNvCxnSpPr>
            <a:cxnSpLocks/>
          </p:cNvCxnSpPr>
          <p:nvPr/>
        </p:nvCxnSpPr>
        <p:spPr>
          <a:xfrm>
            <a:off x="8249217" y="6239656"/>
            <a:ext cx="613063" cy="0"/>
          </a:xfrm>
          <a:prstGeom prst="line">
            <a:avLst/>
          </a:prstGeom>
          <a:ln w="19050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4188E741-046B-E669-FADD-538EC0F78F03}"/>
              </a:ext>
            </a:extLst>
          </p:cNvPr>
          <p:cNvSpPr txBox="1"/>
          <p:nvPr/>
        </p:nvSpPr>
        <p:spPr>
          <a:xfrm>
            <a:off x="8878881" y="5879909"/>
            <a:ext cx="1452243" cy="17172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sz="1000" dirty="0"/>
              <a:t>Exception Path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149DA53-C93E-C31B-1A19-7A6AD08DB095}"/>
              </a:ext>
            </a:extLst>
          </p:cNvPr>
          <p:cNvSpPr txBox="1"/>
          <p:nvPr/>
        </p:nvSpPr>
        <p:spPr>
          <a:xfrm>
            <a:off x="8877375" y="6139535"/>
            <a:ext cx="1331488" cy="21434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sz="1000" dirty="0"/>
              <a:t>Fast Path</a:t>
            </a:r>
          </a:p>
        </p:txBody>
      </p: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D1E7BF46-7F8D-E56F-0754-653CF38BB79A}"/>
              </a:ext>
            </a:extLst>
          </p:cNvPr>
          <p:cNvCxnSpPr>
            <a:cxnSpLocks/>
          </p:cNvCxnSpPr>
          <p:nvPr/>
        </p:nvCxnSpPr>
        <p:spPr>
          <a:xfrm>
            <a:off x="9980961" y="6017747"/>
            <a:ext cx="613063" cy="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0F148D2B-99C5-40B8-39F0-85E61096DE21}"/>
              </a:ext>
            </a:extLst>
          </p:cNvPr>
          <p:cNvSpPr txBox="1"/>
          <p:nvPr/>
        </p:nvSpPr>
        <p:spPr>
          <a:xfrm>
            <a:off x="10604583" y="5879911"/>
            <a:ext cx="1331488" cy="21434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sz="1000" dirty="0"/>
              <a:t>Flow Management </a:t>
            </a:r>
          </a:p>
        </p:txBody>
      </p: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FE004757-D490-692A-E6D6-5CFFF1492F8F}"/>
              </a:ext>
            </a:extLst>
          </p:cNvPr>
          <p:cNvCxnSpPr>
            <a:cxnSpLocks/>
          </p:cNvCxnSpPr>
          <p:nvPr/>
        </p:nvCxnSpPr>
        <p:spPr>
          <a:xfrm>
            <a:off x="9978693" y="6236731"/>
            <a:ext cx="613063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3E1CCD8D-D6B3-1324-1D46-859ECD7D130F}"/>
              </a:ext>
            </a:extLst>
          </p:cNvPr>
          <p:cNvSpPr txBox="1"/>
          <p:nvPr/>
        </p:nvSpPr>
        <p:spPr>
          <a:xfrm>
            <a:off x="10609119" y="6139535"/>
            <a:ext cx="1331488" cy="21434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sz="1000" dirty="0"/>
              <a:t>Packet Manipulation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8F17C6D8-43FF-F6AD-A33D-EE0E7357F3BA}"/>
              </a:ext>
            </a:extLst>
          </p:cNvPr>
          <p:cNvSpPr txBox="1"/>
          <p:nvPr/>
        </p:nvSpPr>
        <p:spPr>
          <a:xfrm>
            <a:off x="8620426" y="5669749"/>
            <a:ext cx="1452243" cy="17172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sz="1000" b="1" dirty="0"/>
              <a:t>Packet Flow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5474C8F9-CE29-B1E1-4D44-392574B27981}"/>
              </a:ext>
            </a:extLst>
          </p:cNvPr>
          <p:cNvSpPr txBox="1"/>
          <p:nvPr/>
        </p:nvSpPr>
        <p:spPr>
          <a:xfrm>
            <a:off x="10357259" y="5669749"/>
            <a:ext cx="1452243" cy="17172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sz="1000" b="1" dirty="0"/>
              <a:t>Configuration Flow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5A56367-C7E3-7F9E-CEB5-46EFE1598D27}"/>
              </a:ext>
            </a:extLst>
          </p:cNvPr>
          <p:cNvCxnSpPr>
            <a:cxnSpLocks/>
          </p:cNvCxnSpPr>
          <p:nvPr/>
        </p:nvCxnSpPr>
        <p:spPr>
          <a:xfrm>
            <a:off x="9976425" y="6455716"/>
            <a:ext cx="613063" cy="0"/>
          </a:xfrm>
          <a:prstGeom prst="line">
            <a:avLst/>
          </a:prstGeom>
          <a:ln w="19050">
            <a:solidFill>
              <a:schemeClr val="tx2"/>
            </a:solidFill>
            <a:headEnd type="triangle" w="med" len="med"/>
            <a:tailEnd type="triangl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6139A7B-FF14-43A4-3729-9252BAB5E25F}"/>
              </a:ext>
            </a:extLst>
          </p:cNvPr>
          <p:cNvSpPr txBox="1"/>
          <p:nvPr/>
        </p:nvSpPr>
        <p:spPr>
          <a:xfrm>
            <a:off x="10604583" y="6355598"/>
            <a:ext cx="1587419" cy="23663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sz="1000" dirty="0"/>
              <a:t>Connection Management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A5DB4DB-1A2B-36BF-747E-79A208935F10}"/>
              </a:ext>
            </a:extLst>
          </p:cNvPr>
          <p:cNvCxnSpPr>
            <a:cxnSpLocks/>
          </p:cNvCxnSpPr>
          <p:nvPr/>
        </p:nvCxnSpPr>
        <p:spPr>
          <a:xfrm>
            <a:off x="5068947" y="5539757"/>
            <a:ext cx="1358293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678906D-97F6-CA60-02F7-B98037934174}"/>
              </a:ext>
            </a:extLst>
          </p:cNvPr>
          <p:cNvCxnSpPr>
            <a:cxnSpLocks/>
          </p:cNvCxnSpPr>
          <p:nvPr/>
        </p:nvCxnSpPr>
        <p:spPr>
          <a:xfrm>
            <a:off x="6385745" y="5546181"/>
            <a:ext cx="3835" cy="256112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CB1F8EB-E78B-0076-C045-8A3E10C4B9A9}"/>
              </a:ext>
            </a:extLst>
          </p:cNvPr>
          <p:cNvSpPr/>
          <p:nvPr/>
        </p:nvSpPr>
        <p:spPr>
          <a:xfrm>
            <a:off x="2087899" y="3670483"/>
            <a:ext cx="1024128" cy="5760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 defTabSz="609555"/>
            <a:r>
              <a:rPr lang="en-US" sz="1200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Packet Classification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89C582D-3CD3-0826-A962-279C7C7212F8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2590043" y="4206943"/>
            <a:ext cx="9920" cy="204276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D20FB0E-DE69-4490-5612-EB9F2ACE6709}"/>
              </a:ext>
            </a:extLst>
          </p:cNvPr>
          <p:cNvCxnSpPr>
            <a:cxnSpLocks/>
          </p:cNvCxnSpPr>
          <p:nvPr/>
        </p:nvCxnSpPr>
        <p:spPr>
          <a:xfrm flipV="1">
            <a:off x="3093927" y="3954075"/>
            <a:ext cx="192887" cy="4444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B493F44-0D80-0622-D98D-158DE8932A96}"/>
              </a:ext>
            </a:extLst>
          </p:cNvPr>
          <p:cNvCxnSpPr>
            <a:cxnSpLocks/>
          </p:cNvCxnSpPr>
          <p:nvPr/>
        </p:nvCxnSpPr>
        <p:spPr>
          <a:xfrm flipV="1">
            <a:off x="1879244" y="3970679"/>
            <a:ext cx="192887" cy="4444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44" name="Table 7">
            <a:extLst>
              <a:ext uri="{FF2B5EF4-FFF2-40B4-BE49-F238E27FC236}">
                <a16:creationId xmlns:a16="http://schemas.microsoft.com/office/drawing/2014/main" id="{5BB179BA-259A-81B3-1C08-BAA8E31705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897055"/>
              </p:ext>
            </p:extLst>
          </p:nvPr>
        </p:nvGraphicFramePr>
        <p:xfrm>
          <a:off x="2711031" y="2299731"/>
          <a:ext cx="1151566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5783">
                  <a:extLst>
                    <a:ext uri="{9D8B030D-6E8A-4147-A177-3AD203B41FA5}">
                      <a16:colId xmlns:a16="http://schemas.microsoft.com/office/drawing/2014/main" val="2059831441"/>
                    </a:ext>
                  </a:extLst>
                </a:gridCol>
                <a:gridCol w="575783">
                  <a:extLst>
                    <a:ext uri="{9D8B030D-6E8A-4147-A177-3AD203B41FA5}">
                      <a16:colId xmlns:a16="http://schemas.microsoft.com/office/drawing/2014/main" val="3891190509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700" dirty="0"/>
                        <a:t>Match1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Action1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279459385"/>
                  </a:ext>
                </a:extLst>
              </a:tr>
            </a:tbl>
          </a:graphicData>
        </a:graphic>
      </p:graphicFrame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80F4CBC7-5109-BCFE-96BB-2DE47CECEE38}"/>
              </a:ext>
            </a:extLst>
          </p:cNvPr>
          <p:cNvCxnSpPr>
            <a:cxnSpLocks/>
          </p:cNvCxnSpPr>
          <p:nvPr/>
        </p:nvCxnSpPr>
        <p:spPr>
          <a:xfrm flipH="1">
            <a:off x="2453032" y="662966"/>
            <a:ext cx="13241" cy="2534797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prstDash val="dash"/>
            <a:headEnd type="triangl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97D5CCC-0892-ECFD-753F-D3087691FDB3}"/>
              </a:ext>
            </a:extLst>
          </p:cNvPr>
          <p:cNvCxnSpPr>
            <a:cxnSpLocks/>
          </p:cNvCxnSpPr>
          <p:nvPr/>
        </p:nvCxnSpPr>
        <p:spPr>
          <a:xfrm flipV="1">
            <a:off x="10960167" y="2675059"/>
            <a:ext cx="0" cy="298058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3B32691-5369-7D31-0690-5808D1EF2EF9}"/>
              </a:ext>
            </a:extLst>
          </p:cNvPr>
          <p:cNvCxnSpPr>
            <a:cxnSpLocks/>
          </p:cNvCxnSpPr>
          <p:nvPr/>
        </p:nvCxnSpPr>
        <p:spPr>
          <a:xfrm>
            <a:off x="5059616" y="2544229"/>
            <a:ext cx="216472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B5E8F3C-6716-4837-377D-65A291511867}"/>
              </a:ext>
            </a:extLst>
          </p:cNvPr>
          <p:cNvCxnSpPr>
            <a:cxnSpLocks/>
          </p:cNvCxnSpPr>
          <p:nvPr/>
        </p:nvCxnSpPr>
        <p:spPr>
          <a:xfrm>
            <a:off x="2466273" y="3166683"/>
            <a:ext cx="4414925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prstDash val="dash"/>
            <a:headEnd type="triangl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4D0063A9-F5E5-9122-7989-45FB08F03652}"/>
              </a:ext>
            </a:extLst>
          </p:cNvPr>
          <p:cNvCxnSpPr>
            <a:cxnSpLocks/>
          </p:cNvCxnSpPr>
          <p:nvPr/>
        </p:nvCxnSpPr>
        <p:spPr>
          <a:xfrm>
            <a:off x="6881198" y="3166683"/>
            <a:ext cx="0" cy="83172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prstDash val="dash"/>
            <a:headEnd type="triangl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B154131F-52E1-3534-6E08-9915B5DEB7BB}"/>
              </a:ext>
            </a:extLst>
          </p:cNvPr>
          <p:cNvCxnSpPr>
            <a:cxnSpLocks/>
          </p:cNvCxnSpPr>
          <p:nvPr/>
        </p:nvCxnSpPr>
        <p:spPr>
          <a:xfrm flipH="1" flipV="1">
            <a:off x="2944811" y="2960361"/>
            <a:ext cx="4650307" cy="31873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C7C9C69E-D65C-F324-FFB6-560957326335}"/>
              </a:ext>
            </a:extLst>
          </p:cNvPr>
          <p:cNvCxnSpPr>
            <a:cxnSpLocks/>
          </p:cNvCxnSpPr>
          <p:nvPr/>
        </p:nvCxnSpPr>
        <p:spPr>
          <a:xfrm>
            <a:off x="7595118" y="2973117"/>
            <a:ext cx="0" cy="1043383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93C5C5A5-D787-D901-C575-27E22AF19D37}"/>
              </a:ext>
            </a:extLst>
          </p:cNvPr>
          <p:cNvSpPr txBox="1"/>
          <p:nvPr/>
        </p:nvSpPr>
        <p:spPr>
          <a:xfrm>
            <a:off x="8304374" y="2586876"/>
            <a:ext cx="1455201" cy="40462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 defTabSz="609555">
              <a:defRPr/>
            </a:pPr>
            <a:r>
              <a:rPr lang="en-US" sz="1600" b="1" dirty="0">
                <a:solidFill>
                  <a:srgbClr val="212322"/>
                </a:solidFill>
                <a:latin typeface="Arial" panose="020B0604020202020204"/>
              </a:rPr>
              <a:t>DAO Components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E5FE3FAC-48AB-4C5F-0C38-8C2D9123FE96}"/>
              </a:ext>
            </a:extLst>
          </p:cNvPr>
          <p:cNvCxnSpPr>
            <a:cxnSpLocks/>
          </p:cNvCxnSpPr>
          <p:nvPr/>
        </p:nvCxnSpPr>
        <p:spPr>
          <a:xfrm>
            <a:off x="7324060" y="1850525"/>
            <a:ext cx="0" cy="201073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18" name="Picture 117">
            <a:extLst>
              <a:ext uri="{FF2B5EF4-FFF2-40B4-BE49-F238E27FC236}">
                <a16:creationId xmlns:a16="http://schemas.microsoft.com/office/drawing/2014/main" id="{3B5B56E0-7840-F5D2-D992-29B04EB109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4566" y="11734"/>
            <a:ext cx="928793" cy="95126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082C027-BB86-0772-2C41-582D7FBF3017}"/>
              </a:ext>
            </a:extLst>
          </p:cNvPr>
          <p:cNvSpPr txBox="1"/>
          <p:nvPr/>
        </p:nvSpPr>
        <p:spPr>
          <a:xfrm>
            <a:off x="365812" y="6592673"/>
            <a:ext cx="6095266" cy="235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930" dirty="0">
                <a:solidFill>
                  <a:schemeClr val="tx2"/>
                </a:solidFill>
              </a:rPr>
              <a:t>© 2024 Marvell. All rights reserved.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6AE3806-E879-4522-A909-AA1614847E84}"/>
              </a:ext>
            </a:extLst>
          </p:cNvPr>
          <p:cNvCxnSpPr>
            <a:cxnSpLocks/>
          </p:cNvCxnSpPr>
          <p:nvPr/>
        </p:nvCxnSpPr>
        <p:spPr>
          <a:xfrm>
            <a:off x="7763061" y="4302684"/>
            <a:ext cx="645478" cy="34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3B323E9-C8A3-FC1F-D204-9364A9B91DA9}"/>
              </a:ext>
            </a:extLst>
          </p:cNvPr>
          <p:cNvCxnSpPr>
            <a:cxnSpLocks/>
          </p:cNvCxnSpPr>
          <p:nvPr/>
        </p:nvCxnSpPr>
        <p:spPr>
          <a:xfrm flipV="1">
            <a:off x="8379915" y="3997821"/>
            <a:ext cx="0" cy="31226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180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animBg="1"/>
      <p:bldP spid="47" grpId="0" animBg="1"/>
      <p:bldP spid="48" grpId="0" animBg="1"/>
      <p:bldP spid="52" grpId="0" animBg="1"/>
      <p:bldP spid="53" grpId="0" animBg="1"/>
      <p:bldP spid="57" grpId="0" animBg="1"/>
      <p:bldP spid="58" grpId="0" animBg="1"/>
      <p:bldP spid="46" grpId="0" animBg="1"/>
      <p:bldP spid="63" grpId="0"/>
      <p:bldP spid="64" grpId="0" animBg="1"/>
      <p:bldP spid="65" grpId="0" animBg="1"/>
      <p:bldP spid="67" grpId="0" animBg="1"/>
      <p:bldP spid="68" grpId="0" animBg="1"/>
      <p:bldP spid="153" grpId="0"/>
      <p:bldP spid="154" grpId="0"/>
      <p:bldP spid="156" grpId="0"/>
      <p:bldP spid="158" grpId="0"/>
      <p:bldP spid="166" grpId="0"/>
      <p:bldP spid="169" grpId="0"/>
      <p:bldP spid="11" grpId="0"/>
      <p:bldP spid="16" grpId="0" animBg="1"/>
      <p:bldP spid="1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D263404-EA0D-F14A-A55F-7281CF14BAD7}"/>
              </a:ext>
            </a:extLst>
          </p:cNvPr>
          <p:cNvSpPr/>
          <p:nvPr/>
        </p:nvSpPr>
        <p:spPr>
          <a:xfrm>
            <a:off x="220769" y="1988682"/>
            <a:ext cx="5721776" cy="640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spcBef>
                <a:spcPts val="1000"/>
              </a:spcBef>
            </a:pPr>
            <a:r>
              <a:rPr lang="en-US" sz="1400" dirty="0">
                <a:solidFill>
                  <a:schemeClr val="tx1"/>
                </a:solidFill>
              </a:rPr>
              <a:t>Certain protocols and actions not supported by the hardware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287615-833D-0144-BF55-81BA9734CDE0}"/>
              </a:ext>
            </a:extLst>
          </p:cNvPr>
          <p:cNvSpPr/>
          <p:nvPr/>
        </p:nvSpPr>
        <p:spPr>
          <a:xfrm>
            <a:off x="6378957" y="1983756"/>
            <a:ext cx="5721776" cy="640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000"/>
              </a:spcBef>
            </a:pPr>
            <a:r>
              <a:rPr lang="en-US" sz="1400" dirty="0">
                <a:solidFill>
                  <a:schemeClr val="tx1"/>
                </a:solidFill>
              </a:rPr>
              <a:t>Optimized Software implementation for unsupported protocols and actions via </a:t>
            </a:r>
            <a:r>
              <a:rPr lang="en-US" sz="1400" u="sng" dirty="0">
                <a:solidFill>
                  <a:schemeClr val="tx1"/>
                </a:solidFill>
              </a:rPr>
              <a:t>DAO </a:t>
            </a:r>
            <a:r>
              <a:rPr lang="en-US" sz="1400" dirty="0">
                <a:solidFill>
                  <a:schemeClr val="tx1"/>
                </a:solidFill>
              </a:rPr>
              <a:t>Flow library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50D95E8-AA9D-B849-0175-A8C1982A994F}"/>
              </a:ext>
            </a:extLst>
          </p:cNvPr>
          <p:cNvSpPr/>
          <p:nvPr/>
        </p:nvSpPr>
        <p:spPr>
          <a:xfrm>
            <a:off x="220769" y="2921140"/>
            <a:ext cx="5721776" cy="640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lnSpc>
                <a:spcPct val="90000"/>
              </a:lnSpc>
              <a:spcBef>
                <a:spcPts val="1000"/>
              </a:spcBef>
            </a:pPr>
            <a:r>
              <a:rPr lang="en-US" sz="1400" dirty="0">
                <a:solidFill>
                  <a:schemeClr val="tx1"/>
                </a:solidFill>
              </a:rPr>
              <a:t>Packets cannot be relayed directly from the host PCIe to Ethernet interface due to a lack of direct connectivity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2375D1E-3EA6-C196-4799-90D9FC1E1AE3}"/>
              </a:ext>
            </a:extLst>
          </p:cNvPr>
          <p:cNvSpPr/>
          <p:nvPr/>
        </p:nvSpPr>
        <p:spPr>
          <a:xfrm>
            <a:off x="6378957" y="2919755"/>
            <a:ext cx="5721776" cy="640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000"/>
              </a:spcBef>
            </a:pPr>
            <a:r>
              <a:rPr lang="en-US" sz="1600" b="0" i="0" dirty="0">
                <a:solidFill>
                  <a:srgbClr val="111111"/>
                </a:solidFill>
                <a:effectLst/>
                <a:latin typeface="-apple-system"/>
              </a:rPr>
              <a:t> </a:t>
            </a:r>
            <a:r>
              <a:rPr lang="en-US" sz="1400" dirty="0">
                <a:solidFill>
                  <a:schemeClr val="tx1"/>
                </a:solidFill>
              </a:rPr>
              <a:t>OVS offload engine forwards packets between the host and Ethernet interfaces.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8DECEE-56F2-80EE-8811-D2F885A06DEB}"/>
              </a:ext>
            </a:extLst>
          </p:cNvPr>
          <p:cNvSpPr/>
          <p:nvPr/>
        </p:nvSpPr>
        <p:spPr>
          <a:xfrm>
            <a:off x="220769" y="4786056"/>
            <a:ext cx="5721776" cy="640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lnSpc>
                <a:spcPct val="90000"/>
              </a:lnSpc>
              <a:spcBef>
                <a:spcPts val="1000"/>
              </a:spcBef>
            </a:pPr>
            <a:r>
              <a:rPr lang="en-US" sz="1400" dirty="0">
                <a:solidFill>
                  <a:schemeClr val="tx1"/>
                </a:solidFill>
              </a:rPr>
              <a:t>CN10K DPDK driver crashes when transmission is initiated from a </a:t>
            </a:r>
            <a:r>
              <a:rPr lang="en-US" sz="1400" i="1" dirty="0">
                <a:solidFill>
                  <a:schemeClr val="tx1"/>
                </a:solidFill>
              </a:rPr>
              <a:t>non-pmd</a:t>
            </a:r>
            <a:r>
              <a:rPr lang="en-US" sz="1400" dirty="0">
                <a:solidFill>
                  <a:schemeClr val="tx1"/>
                </a:solidFill>
              </a:rPr>
              <a:t> thread which carries an invalid </a:t>
            </a:r>
            <a:r>
              <a:rPr lang="en-US" sz="1400" i="1" dirty="0">
                <a:solidFill>
                  <a:schemeClr val="tx1"/>
                </a:solidFill>
              </a:rPr>
              <a:t>lcore_id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8C6F0B-6F30-07C0-B4D0-72CF1BE573F4}"/>
              </a:ext>
            </a:extLst>
          </p:cNvPr>
          <p:cNvSpPr/>
          <p:nvPr/>
        </p:nvSpPr>
        <p:spPr>
          <a:xfrm>
            <a:off x="6378957" y="4791753"/>
            <a:ext cx="5721776" cy="640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lnSpc>
                <a:spcPct val="90000"/>
              </a:lnSpc>
              <a:spcBef>
                <a:spcPts val="1000"/>
              </a:spcBef>
            </a:pPr>
            <a:r>
              <a:rPr lang="en-US" sz="1400" dirty="0">
                <a:solidFill>
                  <a:schemeClr val="tx1"/>
                </a:solidFill>
              </a:rPr>
              <a:t>Custom OVS change where </a:t>
            </a:r>
            <a:r>
              <a:rPr lang="en-US" sz="1400" i="1" dirty="0">
                <a:solidFill>
                  <a:schemeClr val="tx1"/>
                </a:solidFill>
              </a:rPr>
              <a:t>a non-pmd </a:t>
            </a:r>
            <a:r>
              <a:rPr lang="en-US" sz="1400" dirty="0">
                <a:solidFill>
                  <a:schemeClr val="tx1"/>
                </a:solidFill>
              </a:rPr>
              <a:t>thread registers for a valid </a:t>
            </a:r>
            <a:r>
              <a:rPr lang="en-US" sz="1400" i="1" dirty="0">
                <a:solidFill>
                  <a:schemeClr val="tx1"/>
                </a:solidFill>
              </a:rPr>
              <a:t>lcore_id </a:t>
            </a:r>
            <a:r>
              <a:rPr lang="en-US" sz="1400" dirty="0">
                <a:solidFill>
                  <a:schemeClr val="tx1"/>
                </a:solidFill>
              </a:rPr>
              <a:t>before transmission and deregister back on completion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0CE0FD-181F-6975-CCD6-DC13A351AE70}"/>
              </a:ext>
            </a:extLst>
          </p:cNvPr>
          <p:cNvSpPr/>
          <p:nvPr/>
        </p:nvSpPr>
        <p:spPr>
          <a:xfrm>
            <a:off x="220769" y="5718516"/>
            <a:ext cx="5721776" cy="640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000"/>
              </a:spcBef>
            </a:pPr>
            <a:r>
              <a:rPr lang="en-US" sz="1400" dirty="0">
                <a:solidFill>
                  <a:schemeClr val="tx1"/>
                </a:solidFill>
              </a:rPr>
              <a:t>No support for connection tracking offloads for DPDK provider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5E9FC75-71DC-5417-72F4-6DB6618BEE97}"/>
              </a:ext>
            </a:extLst>
          </p:cNvPr>
          <p:cNvSpPr/>
          <p:nvPr/>
        </p:nvSpPr>
        <p:spPr>
          <a:xfrm>
            <a:off x="6378957" y="5727752"/>
            <a:ext cx="5721776" cy="640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000"/>
              </a:spcBef>
            </a:pPr>
            <a:r>
              <a:rPr lang="en-US" sz="1400" dirty="0">
                <a:solidFill>
                  <a:schemeClr val="tx1"/>
                </a:solidFill>
              </a:rPr>
              <a:t>Enhancing OVS connection tracking for DPDK providers using </a:t>
            </a:r>
            <a:r>
              <a:rPr lang="en-US" sz="1400" i="1" dirty="0" err="1">
                <a:solidFill>
                  <a:schemeClr val="tx1"/>
                </a:solidFill>
              </a:rPr>
              <a:t>rte_flow’s</a:t>
            </a:r>
            <a:r>
              <a:rPr lang="en-US" sz="1400" i="1" dirty="0">
                <a:solidFill>
                  <a:schemeClr val="tx1"/>
                </a:solidFill>
              </a:rPr>
              <a:t> </a:t>
            </a:r>
            <a:r>
              <a:rPr lang="en-US" sz="1400" dirty="0">
                <a:solidFill>
                  <a:schemeClr val="tx1"/>
                </a:solidFill>
              </a:rPr>
              <a:t>connection tracking capabilities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884762D7-522F-2F8A-DE5F-5C6820B08549}"/>
              </a:ext>
            </a:extLst>
          </p:cNvPr>
          <p:cNvSpPr/>
          <p:nvPr/>
        </p:nvSpPr>
        <p:spPr>
          <a:xfrm>
            <a:off x="527680" y="918845"/>
            <a:ext cx="5414865" cy="989691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Challenges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A5E55017-BA12-9096-ED26-C58AAC4E2BC2}"/>
              </a:ext>
            </a:extLst>
          </p:cNvPr>
          <p:cNvSpPr/>
          <p:nvPr/>
        </p:nvSpPr>
        <p:spPr>
          <a:xfrm flipH="1">
            <a:off x="6378957" y="918845"/>
            <a:ext cx="5413248" cy="989691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Mitigations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4B8017C1-C71D-B6E3-39EA-C9C2EEE41ECB}"/>
              </a:ext>
            </a:extLst>
          </p:cNvPr>
          <p:cNvSpPr txBox="1">
            <a:spLocks/>
          </p:cNvSpPr>
          <p:nvPr/>
        </p:nvSpPr>
        <p:spPr>
          <a:xfrm>
            <a:off x="462140" y="365125"/>
            <a:ext cx="11729859" cy="7545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3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accent3">
                    <a:lumMod val="50000"/>
                  </a:schemeClr>
                </a:solidFill>
              </a:rPr>
              <a:t>Challenges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0F8DFE-EF72-2B0B-FDCE-3E2AD2725BAE}"/>
              </a:ext>
            </a:extLst>
          </p:cNvPr>
          <p:cNvSpPr/>
          <p:nvPr/>
        </p:nvSpPr>
        <p:spPr>
          <a:xfrm>
            <a:off x="220769" y="3853598"/>
            <a:ext cx="5721776" cy="640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spcBef>
                <a:spcPts val="1000"/>
              </a:spcBef>
            </a:pPr>
            <a:r>
              <a:rPr lang="en-US" sz="1400" dirty="0">
                <a:solidFill>
                  <a:schemeClr val="tx1"/>
                </a:solidFill>
              </a:rPr>
              <a:t> Small fraction of ARM cores is utilized to perform software tasks as part of the solution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41858B-2B4B-59A4-DD05-B8F4DBE0E05C}"/>
              </a:ext>
            </a:extLst>
          </p:cNvPr>
          <p:cNvSpPr/>
          <p:nvPr/>
        </p:nvSpPr>
        <p:spPr>
          <a:xfrm>
            <a:off x="6378957" y="3855754"/>
            <a:ext cx="5721776" cy="640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000"/>
              </a:spcBef>
            </a:pPr>
            <a:r>
              <a:rPr lang="en-US" sz="1400" dirty="0">
                <a:solidFill>
                  <a:schemeClr val="tx1"/>
                </a:solidFill>
              </a:rPr>
              <a:t>Working on optimizing the ARM core utilization and offloading it to the hardware in future platforms </a:t>
            </a:r>
          </a:p>
        </p:txBody>
      </p:sp>
    </p:spTree>
    <p:extLst>
      <p:ext uri="{BB962C8B-B14F-4D97-AF65-F5344CB8AC3E}">
        <p14:creationId xmlns:p14="http://schemas.microsoft.com/office/powerpoint/2010/main" val="565209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2" grpId="0" animBg="1"/>
      <p:bldP spid="3" grpId="0" animBg="1"/>
      <p:bldP spid="8" grpId="0" animBg="1"/>
      <p:bldP spid="9" grpId="0" animBg="1"/>
      <p:bldP spid="14" grpId="0" animBg="1"/>
      <p:bldP spid="15" grpId="0" animBg="1"/>
      <p:bldP spid="12" grpId="0" animBg="1"/>
      <p:bldP spid="16" grpId="0" animBg="1"/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02B0A-09A6-976E-B9A1-CB381A2DC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141" y="365125"/>
            <a:ext cx="11277600" cy="693208"/>
          </a:xfrm>
        </p:spPr>
        <p:txBody>
          <a:bodyPr/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Solution Milestones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0C13532-4B5B-EAAB-412F-659553885D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39366640"/>
              </p:ext>
            </p:extLst>
          </p:nvPr>
        </p:nvGraphicFramePr>
        <p:xfrm>
          <a:off x="182034" y="1113366"/>
          <a:ext cx="11433525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0923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CDBD8-6D12-D208-EADE-74C266118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141" y="365125"/>
            <a:ext cx="11277600" cy="1097280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Summary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7A264B5F-57E8-958B-5345-8706E48EE43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7150293"/>
              </p:ext>
            </p:extLst>
          </p:nvPr>
        </p:nvGraphicFramePr>
        <p:xfrm>
          <a:off x="621792" y="1462405"/>
          <a:ext cx="10948416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35754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F1AB55F-A505-4FCE-81AE-7A9C68E51E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1F1AB55F-A505-4FCE-81AE-7A9C68E51E9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F3348BC-0527-43FC-BF81-7EC80B122C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BF3348BC-0527-43FC-BF81-7EC80B122CD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875A0E7-BC4C-4049-A07C-40C244D511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6875A0E7-BC4C-4049-A07C-40C244D5115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E76E3DA-F3D5-45E4-B335-C1C4FEF8EB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dgm id="{8E76E3DA-F3D5-45E4-B335-C1C4FEF8EB3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2851A22-D631-4BE4-84CC-9AF0F8AA48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72851A22-D631-4BE4-84CC-9AF0F8AA48B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1E65B29-1BD7-42E2-9F92-89B3339A8C6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graphicEl>
                                              <a:dgm id="{51E65B29-1BD7-42E2-9F92-89B3339A8C6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2936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8040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F1299AD-E635-54C7-1FA6-A0089F3A5D8E}"/>
              </a:ext>
            </a:extLst>
          </p:cNvPr>
          <p:cNvSpPr/>
          <p:nvPr/>
        </p:nvSpPr>
        <p:spPr>
          <a:xfrm>
            <a:off x="6490849" y="1898970"/>
            <a:ext cx="3421632" cy="24302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000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F9A92E1C-760E-5CFF-4AFF-EF073F45CDD8}"/>
              </a:ext>
            </a:extLst>
          </p:cNvPr>
          <p:cNvSpPr/>
          <p:nvPr/>
        </p:nvSpPr>
        <p:spPr>
          <a:xfrm>
            <a:off x="6556522" y="2897328"/>
            <a:ext cx="3241798" cy="42062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 defTabSz="609555"/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Calibri"/>
                <a:ea typeface="Calibri"/>
                <a:cs typeface="Calibri"/>
              </a:rPr>
              <a:t>netdev-dpdk</a:t>
            </a:r>
            <a:endParaRPr lang="en-US" sz="1600" dirty="0">
              <a:solidFill>
                <a:schemeClr val="accent3">
                  <a:lumMod val="50000"/>
                </a:schemeClr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CA1D59-B0E3-7C0B-5F8E-6E5866881E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0840" y="1226818"/>
            <a:ext cx="5562784" cy="5440146"/>
          </a:xfrm>
        </p:spPr>
        <p:txBody>
          <a:bodyPr/>
          <a:lstStyle/>
          <a:p>
            <a:r>
              <a:rPr lang="en-US" sz="1600" b="1" dirty="0"/>
              <a:t>Hardware offload </a:t>
            </a:r>
            <a:r>
              <a:rPr lang="en-US" sz="1600" dirty="0"/>
              <a:t>boosts packet processing speed by using specialized hardware, enhancing throughput and minimizing latency</a:t>
            </a:r>
          </a:p>
          <a:p>
            <a:endParaRPr lang="en-US" sz="1600" dirty="0"/>
          </a:p>
          <a:p>
            <a:r>
              <a:rPr lang="en-US" sz="1600" b="1" dirty="0"/>
              <a:t>Reduced Host CPU Load</a:t>
            </a:r>
            <a:r>
              <a:rPr lang="en-US" sz="1600" dirty="0"/>
              <a:t>: Offloading tasks to the NIC frees up CPU cycles, allowing the host system to handle other critical tasks efficiently</a:t>
            </a:r>
          </a:p>
          <a:p>
            <a:endParaRPr lang="en-US" sz="1600" dirty="0"/>
          </a:p>
          <a:p>
            <a:r>
              <a:rPr lang="en-US" sz="1600" b="1" dirty="0"/>
              <a:t>Control stack</a:t>
            </a:r>
            <a:r>
              <a:rPr lang="en-US" sz="1600" dirty="0"/>
              <a:t> for dedicated switching hardware</a:t>
            </a:r>
          </a:p>
          <a:p>
            <a:endParaRPr lang="en-US" sz="1600" dirty="0"/>
          </a:p>
          <a:p>
            <a:r>
              <a:rPr lang="en-US" sz="1600" b="1" dirty="0"/>
              <a:t>VF Representors </a:t>
            </a:r>
            <a:r>
              <a:rPr lang="en-US" sz="1600" dirty="0"/>
              <a:t>represent VFs in OVS, facilitating management and monitoring of network traffic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sz="1600" b="1" dirty="0"/>
              <a:t>OVS handles exception </a:t>
            </a:r>
            <a:r>
              <a:rPr lang="en-US" sz="1600" dirty="0"/>
              <a:t>packets by classifying them and offloading the flow to dedicated hardware </a:t>
            </a:r>
          </a:p>
          <a:p>
            <a:endParaRPr lang="en-US" sz="1600" dirty="0"/>
          </a:p>
          <a:p>
            <a:r>
              <a:rPr lang="en-US" sz="1600" b="1" dirty="0"/>
              <a:t>Subsequent packets </a:t>
            </a:r>
            <a:r>
              <a:rPr lang="en-US" sz="1600" dirty="0"/>
              <a:t>match the offloaded flow and take the appropriate actions</a:t>
            </a:r>
          </a:p>
          <a:p>
            <a:endParaRPr lang="en-US" sz="2800" dirty="0">
              <a:cs typeface="Arial" panose="020B0604020202020204"/>
            </a:endParaRPr>
          </a:p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79F6FD-C69D-ED86-0E3F-C9590F2D2377}"/>
              </a:ext>
            </a:extLst>
          </p:cNvPr>
          <p:cNvSpPr/>
          <p:nvPr/>
        </p:nvSpPr>
        <p:spPr>
          <a:xfrm>
            <a:off x="6527483" y="4708178"/>
            <a:ext cx="5315158" cy="1172487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09555"/>
            <a:endParaRPr lang="en-US" sz="2000">
              <a:solidFill>
                <a:schemeClr val="tx1"/>
              </a:solidFill>
              <a:latin typeface="Arial" panose="020B060402020202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42327D-9417-5C79-8AC4-837992ABC0E3}"/>
              </a:ext>
            </a:extLst>
          </p:cNvPr>
          <p:cNvSpPr/>
          <p:nvPr/>
        </p:nvSpPr>
        <p:spPr>
          <a:xfrm>
            <a:off x="6616016" y="5241442"/>
            <a:ext cx="5121758" cy="40160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chemeClr val="accent3">
                    <a:lumMod val="50000"/>
                  </a:schemeClr>
                </a:solidFill>
              </a:rPr>
              <a:t>Flow Classifier/Embedded Switch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320849F-104F-B8D5-D550-C788DB671680}"/>
              </a:ext>
            </a:extLst>
          </p:cNvPr>
          <p:cNvSpPr/>
          <p:nvPr/>
        </p:nvSpPr>
        <p:spPr>
          <a:xfrm>
            <a:off x="6527482" y="4415365"/>
            <a:ext cx="3384998" cy="1758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solidFill>
                  <a:schemeClr val="accent3">
                    <a:lumMod val="50000"/>
                  </a:schemeClr>
                </a:solidFill>
              </a:rPr>
              <a:t>No Kernel Space Role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D1FF91B-4386-0D7F-F0A5-A8D86C0B4709}"/>
              </a:ext>
            </a:extLst>
          </p:cNvPr>
          <p:cNvSpPr/>
          <p:nvPr/>
        </p:nvSpPr>
        <p:spPr>
          <a:xfrm>
            <a:off x="10070099" y="809921"/>
            <a:ext cx="914400" cy="7104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dirty="0">
              <a:solidFill>
                <a:schemeClr val="accent4">
                  <a:lumMod val="50000"/>
                </a:schemeClr>
              </a:solidFill>
            </a:endParaRPr>
          </a:p>
          <a:p>
            <a:pPr algn="ctr"/>
            <a:r>
              <a:rPr lang="en-US" sz="1600" dirty="0">
                <a:solidFill>
                  <a:schemeClr val="accent4">
                    <a:lumMod val="50000"/>
                  </a:schemeClr>
                </a:solidFill>
              </a:rPr>
              <a:t>VM1</a:t>
            </a:r>
          </a:p>
          <a:p>
            <a:pPr algn="ctr"/>
            <a:endParaRPr lang="en-US" sz="1600" dirty="0">
              <a:solidFill>
                <a:schemeClr val="accent4">
                  <a:lumMod val="50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438A2545-AC41-C689-8876-A818E75865D6}"/>
              </a:ext>
            </a:extLst>
          </p:cNvPr>
          <p:cNvSpPr/>
          <p:nvPr/>
        </p:nvSpPr>
        <p:spPr>
          <a:xfrm>
            <a:off x="6556522" y="2323463"/>
            <a:ext cx="3241798" cy="42215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 defTabSz="609555"/>
            <a:r>
              <a:rPr lang="en-US" sz="1600" dirty="0" err="1">
                <a:solidFill>
                  <a:schemeClr val="accent3">
                    <a:lumMod val="50000"/>
                  </a:schemeClr>
                </a:solidFill>
                <a:latin typeface="Calibri"/>
                <a:ea typeface="Calibri"/>
                <a:cs typeface="Calibri"/>
              </a:rPr>
              <a:t>dpif-netdev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Calibri"/>
                <a:ea typeface="Calibri"/>
                <a:cs typeface="Calibri"/>
              </a:rPr>
              <a:t> (User space forwarding)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02A1390-5F01-9F8C-01F8-6DFAB324C0A4}"/>
              </a:ext>
            </a:extLst>
          </p:cNvPr>
          <p:cNvSpPr txBox="1"/>
          <p:nvPr/>
        </p:nvSpPr>
        <p:spPr>
          <a:xfrm>
            <a:off x="7524487" y="1950332"/>
            <a:ext cx="1305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</a:rPr>
              <a:t>OvS-vSwitchd</a:t>
            </a:r>
            <a:endParaRPr lang="en-US" sz="10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54E39D5-6D7C-AEB4-2D28-B447D49166F6}"/>
              </a:ext>
            </a:extLst>
          </p:cNvPr>
          <p:cNvSpPr/>
          <p:nvPr/>
        </p:nvSpPr>
        <p:spPr>
          <a:xfrm>
            <a:off x="8715979" y="5731846"/>
            <a:ext cx="778213" cy="40160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chemeClr val="accent3">
                    <a:lumMod val="50000"/>
                  </a:schemeClr>
                </a:solidFill>
              </a:rPr>
              <a:t>Uplink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E03DBC1A-C31D-A150-1662-7394D1504328}"/>
              </a:ext>
            </a:extLst>
          </p:cNvPr>
          <p:cNvSpPr/>
          <p:nvPr/>
        </p:nvSpPr>
        <p:spPr>
          <a:xfrm>
            <a:off x="8213109" y="3405593"/>
            <a:ext cx="1617079" cy="85901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 defTabSz="609555"/>
            <a:endParaRPr lang="en-US" sz="1300" dirty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9308C0E-4DA1-A2DA-816E-C63530FE4C72}"/>
              </a:ext>
            </a:extLst>
          </p:cNvPr>
          <p:cNvSpPr/>
          <p:nvPr/>
        </p:nvSpPr>
        <p:spPr>
          <a:xfrm>
            <a:off x="8292419" y="3753007"/>
            <a:ext cx="676656" cy="4114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>
                <a:solidFill>
                  <a:schemeClr val="accent3">
                    <a:lumMod val="50000"/>
                  </a:schemeClr>
                </a:solidFill>
              </a:rPr>
              <a:t>RTE Flow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8ECC7E1-2D6F-300D-611C-F36131F82C52}"/>
              </a:ext>
            </a:extLst>
          </p:cNvPr>
          <p:cNvSpPr/>
          <p:nvPr/>
        </p:nvSpPr>
        <p:spPr>
          <a:xfrm>
            <a:off x="9070263" y="3753007"/>
            <a:ext cx="676719" cy="4114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>
                <a:solidFill>
                  <a:schemeClr val="accent3">
                    <a:lumMod val="50000"/>
                  </a:schemeClr>
                </a:solidFill>
              </a:rPr>
              <a:t>RX/TX Burst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463362F-C4FB-1DFF-A6A0-379AAC4E2D05}"/>
              </a:ext>
            </a:extLst>
          </p:cNvPr>
          <p:cNvSpPr txBox="1"/>
          <p:nvPr/>
        </p:nvSpPr>
        <p:spPr>
          <a:xfrm>
            <a:off x="8236716" y="3403411"/>
            <a:ext cx="15934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3">
                    <a:lumMod val="50000"/>
                  </a:schemeClr>
                </a:solidFill>
              </a:rPr>
              <a:t>VF representors PMD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B9202FD4-162F-F164-151C-B4330FE6F93A}"/>
              </a:ext>
            </a:extLst>
          </p:cNvPr>
          <p:cNvSpPr/>
          <p:nvPr/>
        </p:nvSpPr>
        <p:spPr>
          <a:xfrm>
            <a:off x="6526977" y="3405593"/>
            <a:ext cx="1617079" cy="85901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 defTabSz="609555"/>
            <a:endParaRPr lang="en-US" sz="1300" dirty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7067D67-F121-74B3-4820-42365588DD1A}"/>
              </a:ext>
            </a:extLst>
          </p:cNvPr>
          <p:cNvSpPr/>
          <p:nvPr/>
        </p:nvSpPr>
        <p:spPr>
          <a:xfrm>
            <a:off x="6606287" y="3756234"/>
            <a:ext cx="676656" cy="40825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>
                <a:solidFill>
                  <a:schemeClr val="accent3">
                    <a:lumMod val="50000"/>
                  </a:schemeClr>
                </a:solidFill>
              </a:rPr>
              <a:t>RTE Flow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B91ED63-5A50-48C9-F846-54EE60983B39}"/>
              </a:ext>
            </a:extLst>
          </p:cNvPr>
          <p:cNvSpPr/>
          <p:nvPr/>
        </p:nvSpPr>
        <p:spPr>
          <a:xfrm>
            <a:off x="7384131" y="3753007"/>
            <a:ext cx="676719" cy="4114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>
                <a:solidFill>
                  <a:schemeClr val="accent3">
                    <a:lumMod val="50000"/>
                  </a:schemeClr>
                </a:solidFill>
              </a:rPr>
              <a:t>RX/TX Burst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84DEAFE-CBF1-C340-5481-E5AF91EBE517}"/>
              </a:ext>
            </a:extLst>
          </p:cNvPr>
          <p:cNvSpPr txBox="1"/>
          <p:nvPr/>
        </p:nvSpPr>
        <p:spPr>
          <a:xfrm>
            <a:off x="7001909" y="3403411"/>
            <a:ext cx="7644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3">
                    <a:lumMod val="50000"/>
                  </a:schemeClr>
                </a:solidFill>
              </a:rPr>
              <a:t>PF PMD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8E15A72-3907-B636-6072-D12C17047C8A}"/>
              </a:ext>
            </a:extLst>
          </p:cNvPr>
          <p:cNvSpPr/>
          <p:nvPr/>
        </p:nvSpPr>
        <p:spPr>
          <a:xfrm>
            <a:off x="6963732" y="4702249"/>
            <a:ext cx="778213" cy="40160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chemeClr val="accent3">
                    <a:lumMod val="50000"/>
                  </a:schemeClr>
                </a:solidFill>
              </a:rPr>
              <a:t>PF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DC95E1A-2FF7-F37D-456C-9ABCF63FCFE8}"/>
              </a:ext>
            </a:extLst>
          </p:cNvPr>
          <p:cNvSpPr/>
          <p:nvPr/>
        </p:nvSpPr>
        <p:spPr>
          <a:xfrm>
            <a:off x="10068124" y="4702249"/>
            <a:ext cx="778213" cy="40160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chemeClr val="accent3">
                    <a:lumMod val="50000"/>
                  </a:schemeClr>
                </a:solidFill>
              </a:rPr>
              <a:t>VF1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9D10A535-0599-5BDD-640A-B3242CED85A6}"/>
              </a:ext>
            </a:extLst>
          </p:cNvPr>
          <p:cNvSpPr/>
          <p:nvPr/>
        </p:nvSpPr>
        <p:spPr>
          <a:xfrm>
            <a:off x="10949832" y="4702249"/>
            <a:ext cx="778213" cy="40160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</a:rPr>
              <a:t>VFn</a:t>
            </a:r>
            <a:endParaRPr lang="en-US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6949718F-F4E5-B78C-87AB-87B66680E060}"/>
              </a:ext>
            </a:extLst>
          </p:cNvPr>
          <p:cNvSpPr/>
          <p:nvPr/>
        </p:nvSpPr>
        <p:spPr>
          <a:xfrm>
            <a:off x="10120239" y="1266136"/>
            <a:ext cx="822960" cy="23956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 defTabSz="609555"/>
            <a:r>
              <a:rPr lang="en-US" sz="1200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VF Driver</a:t>
            </a:r>
          </a:p>
        </p:txBody>
      </p:sp>
      <p:sp>
        <p:nvSpPr>
          <p:cNvPr id="106" name="Freeform: Shape 105">
            <a:extLst>
              <a:ext uri="{FF2B5EF4-FFF2-40B4-BE49-F238E27FC236}">
                <a16:creationId xmlns:a16="http://schemas.microsoft.com/office/drawing/2014/main" id="{D9A8C092-DCD2-3B0B-30EA-AAC8B07FD535}"/>
              </a:ext>
            </a:extLst>
          </p:cNvPr>
          <p:cNvSpPr/>
          <p:nvPr/>
        </p:nvSpPr>
        <p:spPr>
          <a:xfrm>
            <a:off x="7451383" y="4922195"/>
            <a:ext cx="1381328" cy="914400"/>
          </a:xfrm>
          <a:custGeom>
            <a:avLst/>
            <a:gdLst>
              <a:gd name="connsiteX0" fmla="*/ 1381328 w 1381328"/>
              <a:gd name="connsiteY0" fmla="*/ 914400 h 914400"/>
              <a:gd name="connsiteX1" fmla="*/ 749030 w 1381328"/>
              <a:gd name="connsiteY1" fmla="*/ 787941 h 914400"/>
              <a:gd name="connsiteX2" fmla="*/ 603115 w 1381328"/>
              <a:gd name="connsiteY2" fmla="*/ 739302 h 914400"/>
              <a:gd name="connsiteX3" fmla="*/ 408562 w 1381328"/>
              <a:gd name="connsiteY3" fmla="*/ 642026 h 914400"/>
              <a:gd name="connsiteX4" fmla="*/ 175098 w 1381328"/>
              <a:gd name="connsiteY4" fmla="*/ 496111 h 914400"/>
              <a:gd name="connsiteX5" fmla="*/ 126460 w 1381328"/>
              <a:gd name="connsiteY5" fmla="*/ 437745 h 914400"/>
              <a:gd name="connsiteX6" fmla="*/ 38911 w 1381328"/>
              <a:gd name="connsiteY6" fmla="*/ 272375 h 914400"/>
              <a:gd name="connsiteX7" fmla="*/ 19455 w 1381328"/>
              <a:gd name="connsiteY7" fmla="*/ 204281 h 914400"/>
              <a:gd name="connsiteX8" fmla="*/ 9728 w 1381328"/>
              <a:gd name="connsiteY8" fmla="*/ 175098 h 914400"/>
              <a:gd name="connsiteX9" fmla="*/ 0 w 1381328"/>
              <a:gd name="connsiteY9" fmla="*/ 116732 h 914400"/>
              <a:gd name="connsiteX10" fmla="*/ 9728 w 1381328"/>
              <a:gd name="connsiteY10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81328" h="914400">
                <a:moveTo>
                  <a:pt x="1381328" y="914400"/>
                </a:moveTo>
                <a:cubicBezTo>
                  <a:pt x="1099214" y="867381"/>
                  <a:pt x="1038612" y="863233"/>
                  <a:pt x="749030" y="787941"/>
                </a:cubicBezTo>
                <a:cubicBezTo>
                  <a:pt x="699410" y="775040"/>
                  <a:pt x="650239" y="759498"/>
                  <a:pt x="603115" y="739302"/>
                </a:cubicBezTo>
                <a:cubicBezTo>
                  <a:pt x="536472" y="710741"/>
                  <a:pt x="473413" y="674451"/>
                  <a:pt x="408562" y="642026"/>
                </a:cubicBezTo>
                <a:cubicBezTo>
                  <a:pt x="295244" y="585367"/>
                  <a:pt x="274177" y="583534"/>
                  <a:pt x="175098" y="496111"/>
                </a:cubicBezTo>
                <a:cubicBezTo>
                  <a:pt x="156108" y="479355"/>
                  <a:pt x="139628" y="459378"/>
                  <a:pt x="126460" y="437745"/>
                </a:cubicBezTo>
                <a:cubicBezTo>
                  <a:pt x="94030" y="384467"/>
                  <a:pt x="56046" y="332347"/>
                  <a:pt x="38911" y="272375"/>
                </a:cubicBezTo>
                <a:cubicBezTo>
                  <a:pt x="32426" y="249677"/>
                  <a:pt x="26238" y="226892"/>
                  <a:pt x="19455" y="204281"/>
                </a:cubicBezTo>
                <a:cubicBezTo>
                  <a:pt x="16509" y="194460"/>
                  <a:pt x="11952" y="185108"/>
                  <a:pt x="9728" y="175098"/>
                </a:cubicBezTo>
                <a:cubicBezTo>
                  <a:pt x="5449" y="155844"/>
                  <a:pt x="3243" y="136187"/>
                  <a:pt x="0" y="116732"/>
                </a:cubicBezTo>
                <a:cubicBezTo>
                  <a:pt x="10022" y="6499"/>
                  <a:pt x="9728" y="45543"/>
                  <a:pt x="9728" y="0"/>
                </a:cubicBezTo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Freeform: Shape 113">
            <a:extLst>
              <a:ext uri="{FF2B5EF4-FFF2-40B4-BE49-F238E27FC236}">
                <a16:creationId xmlns:a16="http://schemas.microsoft.com/office/drawing/2014/main" id="{D1ABF909-8072-46C5-4758-1B776CE43D5E}"/>
              </a:ext>
            </a:extLst>
          </p:cNvPr>
          <p:cNvSpPr/>
          <p:nvPr/>
        </p:nvSpPr>
        <p:spPr>
          <a:xfrm>
            <a:off x="7469987" y="1809343"/>
            <a:ext cx="3084662" cy="4523362"/>
          </a:xfrm>
          <a:custGeom>
            <a:avLst/>
            <a:gdLst>
              <a:gd name="connsiteX0" fmla="*/ 1391907 w 3133158"/>
              <a:gd name="connsiteY0" fmla="*/ 4523362 h 4523362"/>
              <a:gd name="connsiteX1" fmla="*/ 1391907 w 3133158"/>
              <a:gd name="connsiteY1" fmla="*/ 3725694 h 4523362"/>
              <a:gd name="connsiteX2" fmla="*/ 851 w 3133158"/>
              <a:gd name="connsiteY2" fmla="*/ 3161490 h 4523362"/>
              <a:gd name="connsiteX3" fmla="*/ 1207081 w 3133158"/>
              <a:gd name="connsiteY3" fmla="*/ 535022 h 4523362"/>
              <a:gd name="connsiteX4" fmla="*/ 2549498 w 3133158"/>
              <a:gd name="connsiteY4" fmla="*/ 3550596 h 4523362"/>
              <a:gd name="connsiteX5" fmla="*/ 3133158 w 3133158"/>
              <a:gd name="connsiteY5" fmla="*/ 0 h 4523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33158" h="4523362">
                <a:moveTo>
                  <a:pt x="1391907" y="4523362"/>
                </a:moveTo>
                <a:cubicBezTo>
                  <a:pt x="1507828" y="4238017"/>
                  <a:pt x="1623750" y="3952673"/>
                  <a:pt x="1391907" y="3725694"/>
                </a:cubicBezTo>
                <a:cubicBezTo>
                  <a:pt x="1160064" y="3498715"/>
                  <a:pt x="31655" y="3693269"/>
                  <a:pt x="851" y="3161490"/>
                </a:cubicBezTo>
                <a:cubicBezTo>
                  <a:pt x="-29953" y="2629711"/>
                  <a:pt x="782306" y="470171"/>
                  <a:pt x="1207081" y="535022"/>
                </a:cubicBezTo>
                <a:cubicBezTo>
                  <a:pt x="1631856" y="599873"/>
                  <a:pt x="2228485" y="3639766"/>
                  <a:pt x="2549498" y="3550596"/>
                </a:cubicBezTo>
                <a:cubicBezTo>
                  <a:pt x="2870511" y="3461426"/>
                  <a:pt x="3001834" y="1730713"/>
                  <a:pt x="3133158" y="0"/>
                </a:cubicBezTo>
              </a:path>
            </a:pathLst>
          </a:custGeom>
          <a:ln w="12700">
            <a:solidFill>
              <a:srgbClr val="C0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Freeform: Shape 115">
            <a:extLst>
              <a:ext uri="{FF2B5EF4-FFF2-40B4-BE49-F238E27FC236}">
                <a16:creationId xmlns:a16="http://schemas.microsoft.com/office/drawing/2014/main" id="{FD517671-33E2-88E1-633F-488E23D5E22C}"/>
              </a:ext>
            </a:extLst>
          </p:cNvPr>
          <p:cNvSpPr/>
          <p:nvPr/>
        </p:nvSpPr>
        <p:spPr>
          <a:xfrm>
            <a:off x="9241272" y="1848255"/>
            <a:ext cx="1590281" cy="4494178"/>
          </a:xfrm>
          <a:custGeom>
            <a:avLst/>
            <a:gdLst>
              <a:gd name="connsiteX0" fmla="*/ 233464 w 1590281"/>
              <a:gd name="connsiteY0" fmla="*/ 4494178 h 4494178"/>
              <a:gd name="connsiteX1" fmla="*/ 0 w 1590281"/>
              <a:gd name="connsiteY1" fmla="*/ 3715966 h 4494178"/>
              <a:gd name="connsiteX2" fmla="*/ 0 w 1590281"/>
              <a:gd name="connsiteY2" fmla="*/ 3715966 h 4494178"/>
              <a:gd name="connsiteX3" fmla="*/ 1459149 w 1590281"/>
              <a:gd name="connsiteY3" fmla="*/ 3122578 h 4494178"/>
              <a:gd name="connsiteX4" fmla="*/ 1527243 w 1590281"/>
              <a:gd name="connsiteY4" fmla="*/ 0 h 449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281" h="4494178">
                <a:moveTo>
                  <a:pt x="233464" y="4494178"/>
                </a:moveTo>
                <a:lnTo>
                  <a:pt x="0" y="3715966"/>
                </a:lnTo>
                <a:lnTo>
                  <a:pt x="0" y="3715966"/>
                </a:lnTo>
                <a:cubicBezTo>
                  <a:pt x="243192" y="3617068"/>
                  <a:pt x="1204609" y="3741906"/>
                  <a:pt x="1459149" y="3122578"/>
                </a:cubicBezTo>
                <a:cubicBezTo>
                  <a:pt x="1713690" y="2503250"/>
                  <a:pt x="1517515" y="513945"/>
                  <a:pt x="1527243" y="0"/>
                </a:cubicBezTo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D17DBCF2-6581-5F67-6580-05BBCC92D26D}"/>
              </a:ext>
            </a:extLst>
          </p:cNvPr>
          <p:cNvSpPr/>
          <p:nvPr/>
        </p:nvSpPr>
        <p:spPr>
          <a:xfrm>
            <a:off x="10222499" y="962321"/>
            <a:ext cx="914400" cy="7104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dirty="0">
              <a:solidFill>
                <a:schemeClr val="accent4">
                  <a:lumMod val="50000"/>
                </a:schemeClr>
              </a:solidFill>
            </a:endParaRPr>
          </a:p>
          <a:p>
            <a:pPr algn="ctr"/>
            <a:r>
              <a:rPr lang="en-US" sz="1600" dirty="0">
                <a:solidFill>
                  <a:schemeClr val="accent4">
                    <a:lumMod val="50000"/>
                  </a:schemeClr>
                </a:solidFill>
              </a:rPr>
              <a:t>VM1</a:t>
            </a:r>
          </a:p>
          <a:p>
            <a:pPr algn="ctr"/>
            <a:endParaRPr lang="en-US" sz="1600" dirty="0">
              <a:solidFill>
                <a:schemeClr val="accent4">
                  <a:lumMod val="50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70441818-8C6E-5522-932E-20420C6E8906}"/>
              </a:ext>
            </a:extLst>
          </p:cNvPr>
          <p:cNvSpPr/>
          <p:nvPr/>
        </p:nvSpPr>
        <p:spPr>
          <a:xfrm>
            <a:off x="10272639" y="1418536"/>
            <a:ext cx="822960" cy="23956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 defTabSz="609555"/>
            <a:r>
              <a:rPr lang="en-US" sz="1200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VF Driver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2A60765A-90B9-715F-E32B-3B6C8C53518A}"/>
              </a:ext>
            </a:extLst>
          </p:cNvPr>
          <p:cNvSpPr/>
          <p:nvPr/>
        </p:nvSpPr>
        <p:spPr>
          <a:xfrm>
            <a:off x="10374899" y="1114721"/>
            <a:ext cx="914400" cy="7104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dirty="0">
              <a:solidFill>
                <a:schemeClr val="accent4">
                  <a:lumMod val="50000"/>
                </a:schemeClr>
              </a:solidFill>
            </a:endParaRPr>
          </a:p>
          <a:p>
            <a:pPr algn="ctr"/>
            <a:r>
              <a:rPr lang="en-US" sz="1600" dirty="0">
                <a:solidFill>
                  <a:schemeClr val="accent4">
                    <a:lumMod val="50000"/>
                  </a:schemeClr>
                </a:solidFill>
              </a:rPr>
              <a:t>VM1</a:t>
            </a:r>
          </a:p>
          <a:p>
            <a:pPr algn="ctr"/>
            <a:endParaRPr lang="en-US" sz="1600" dirty="0">
              <a:solidFill>
                <a:schemeClr val="accent4">
                  <a:lumMod val="50000"/>
                </a:schemeClr>
              </a:solidFill>
            </a:endParaRPr>
          </a:p>
          <a:p>
            <a:pPr algn="ctr"/>
            <a:endParaRPr lang="en-US" sz="16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00E11CD0-B76D-0A9B-8628-88607D01807F}"/>
              </a:ext>
            </a:extLst>
          </p:cNvPr>
          <p:cNvSpPr/>
          <p:nvPr/>
        </p:nvSpPr>
        <p:spPr>
          <a:xfrm>
            <a:off x="10425039" y="1570936"/>
            <a:ext cx="822960" cy="23956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 defTabSz="609555"/>
            <a:r>
              <a:rPr lang="en-US" sz="1200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VF Driver</a:t>
            </a:r>
          </a:p>
        </p:txBody>
      </p:sp>
      <p:sp>
        <p:nvSpPr>
          <p:cNvPr id="122" name="Freeform: Shape 121">
            <a:extLst>
              <a:ext uri="{FF2B5EF4-FFF2-40B4-BE49-F238E27FC236}">
                <a16:creationId xmlns:a16="http://schemas.microsoft.com/office/drawing/2014/main" id="{31863B83-E3A4-F83C-B88E-2F8887F59CB2}"/>
              </a:ext>
            </a:extLst>
          </p:cNvPr>
          <p:cNvSpPr/>
          <p:nvPr/>
        </p:nvSpPr>
        <p:spPr>
          <a:xfrm>
            <a:off x="9219815" y="1833629"/>
            <a:ext cx="1851408" cy="4508804"/>
          </a:xfrm>
          <a:custGeom>
            <a:avLst/>
            <a:gdLst>
              <a:gd name="connsiteX0" fmla="*/ 274377 w 1898896"/>
              <a:gd name="connsiteY0" fmla="*/ 4513634 h 4513634"/>
              <a:gd name="connsiteX1" fmla="*/ 89551 w 1898896"/>
              <a:gd name="connsiteY1" fmla="*/ 3774332 h 4513634"/>
              <a:gd name="connsiteX2" fmla="*/ 1529245 w 1898896"/>
              <a:gd name="connsiteY2" fmla="*/ 3190673 h 4513634"/>
              <a:gd name="connsiteX3" fmla="*/ 1898896 w 1898896"/>
              <a:gd name="connsiteY3" fmla="*/ 0 h 4513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98896" h="4513634">
                <a:moveTo>
                  <a:pt x="274377" y="4513634"/>
                </a:moveTo>
                <a:cubicBezTo>
                  <a:pt x="77391" y="4254229"/>
                  <a:pt x="-119594" y="3994825"/>
                  <a:pt x="89551" y="3774332"/>
                </a:cubicBezTo>
                <a:cubicBezTo>
                  <a:pt x="298696" y="3553839"/>
                  <a:pt x="1227688" y="3819728"/>
                  <a:pt x="1529245" y="3190673"/>
                </a:cubicBezTo>
                <a:cubicBezTo>
                  <a:pt x="1830802" y="2561618"/>
                  <a:pt x="1864849" y="1280809"/>
                  <a:pt x="1898896" y="0"/>
                </a:cubicBezTo>
              </a:path>
            </a:pathLst>
          </a:custGeom>
          <a:ln w="952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itle 6">
            <a:extLst>
              <a:ext uri="{FF2B5EF4-FFF2-40B4-BE49-F238E27FC236}">
                <a16:creationId xmlns:a16="http://schemas.microsoft.com/office/drawing/2014/main" id="{59560137-23F2-E33F-0776-4EDB66E3A69E}"/>
              </a:ext>
            </a:extLst>
          </p:cNvPr>
          <p:cNvSpPr txBox="1">
            <a:spLocks/>
          </p:cNvSpPr>
          <p:nvPr/>
        </p:nvSpPr>
        <p:spPr>
          <a:xfrm>
            <a:off x="281816" y="314930"/>
            <a:ext cx="9516504" cy="66032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3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accent3">
                    <a:lumMod val="50000"/>
                  </a:schemeClr>
                </a:solidFill>
              </a:rPr>
              <a:t>Overview – Open vSwitch (OVS) Hardware Offloading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8FC7F94-4D4A-C5A9-F619-5925F191ACA7}"/>
              </a:ext>
            </a:extLst>
          </p:cNvPr>
          <p:cNvSpPr txBox="1"/>
          <p:nvPr/>
        </p:nvSpPr>
        <p:spPr>
          <a:xfrm>
            <a:off x="9735451" y="6121163"/>
            <a:ext cx="2373046" cy="6793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900" dirty="0"/>
              <a:t>VM – Virtual Machine</a:t>
            </a:r>
          </a:p>
          <a:p>
            <a:pPr algn="l"/>
            <a:r>
              <a:rPr lang="en-US" sz="900" dirty="0"/>
              <a:t>PF- Physical Function</a:t>
            </a:r>
          </a:p>
          <a:p>
            <a:pPr algn="l"/>
            <a:r>
              <a:rPr lang="en-US" sz="900" dirty="0"/>
              <a:t>VF – Virtual Function</a:t>
            </a:r>
          </a:p>
          <a:p>
            <a:pPr algn="l"/>
            <a:r>
              <a:rPr lang="en-US" sz="900" dirty="0"/>
              <a:t>VF Rep – Virtual Function Representor</a:t>
            </a:r>
          </a:p>
          <a:p>
            <a:pPr algn="l"/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60191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 animBg="1"/>
      <p:bldP spid="12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2533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D137F2C-682E-AA65-B35E-F41120C70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931" y="1727857"/>
            <a:ext cx="11150275" cy="2380579"/>
          </a:xfrm>
        </p:spPr>
        <p:txBody>
          <a:bodyPr/>
          <a:lstStyle/>
          <a:p>
            <a:r>
              <a:rPr lang="en-US" sz="4400" dirty="0">
                <a:solidFill>
                  <a:schemeClr val="accent3">
                    <a:lumMod val="50000"/>
                  </a:schemeClr>
                </a:solidFill>
              </a:rPr>
              <a:t>Introduction to Marvell Octeon CN10K DPU</a:t>
            </a:r>
          </a:p>
        </p:txBody>
      </p:sp>
    </p:spTree>
    <p:extLst>
      <p:ext uri="{BB962C8B-B14F-4D97-AF65-F5344CB8AC3E}">
        <p14:creationId xmlns:p14="http://schemas.microsoft.com/office/powerpoint/2010/main" val="2798260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C971C1-CF6E-7974-DBCF-D4C64810B7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4466" y="1318437"/>
            <a:ext cx="4927698" cy="5691457"/>
          </a:xfrm>
        </p:spPr>
        <p:txBody>
          <a:bodyPr/>
          <a:lstStyle/>
          <a:p>
            <a:r>
              <a:rPr lang="en-US" sz="1800" dirty="0"/>
              <a:t>8 to 24 64-bit ARM Neoverse N2 cores with speeds up to 2.7 GHz </a:t>
            </a:r>
          </a:p>
          <a:p>
            <a:r>
              <a:rPr lang="en-US" sz="1800" dirty="0"/>
              <a:t>Up to 1 MB L2 per core and total 48 MB LLC cache</a:t>
            </a:r>
          </a:p>
          <a:p>
            <a:r>
              <a:rPr lang="en-US" sz="1800" dirty="0"/>
              <a:t>Up to 6 DDR5 at 5600 MTS</a:t>
            </a:r>
          </a:p>
          <a:p>
            <a:r>
              <a:rPr lang="en-US" sz="1800" dirty="0"/>
              <a:t>Integrated 1Terabit switch</a:t>
            </a:r>
          </a:p>
          <a:p>
            <a:r>
              <a:rPr lang="en-US" sz="1800" dirty="0"/>
              <a:t>Comprehensive hardware accelerators </a:t>
            </a:r>
          </a:p>
          <a:p>
            <a:pPr lvl="1"/>
            <a:r>
              <a:rPr lang="en-US" sz="1600" dirty="0"/>
              <a:t>Hardware ML/AI Acceleration Engine</a:t>
            </a:r>
          </a:p>
          <a:p>
            <a:pPr lvl="1"/>
            <a:r>
              <a:rPr lang="en-US" sz="1600" dirty="0"/>
              <a:t>True inline crypto</a:t>
            </a:r>
          </a:p>
          <a:p>
            <a:pPr lvl="1"/>
            <a:r>
              <a:rPr lang="en-US" sz="1600" dirty="0"/>
              <a:t>Highly programmable packet processors </a:t>
            </a:r>
          </a:p>
          <a:p>
            <a:pPr lvl="1"/>
            <a:r>
              <a:rPr lang="en-US" sz="1600" dirty="0"/>
              <a:t>PCIe DMA Acceleration </a:t>
            </a:r>
            <a:endParaRPr lang="en-US" sz="1800" dirty="0"/>
          </a:p>
          <a:p>
            <a:r>
              <a:rPr lang="en-US" sz="1800" dirty="0"/>
              <a:t>Rich set of I/O </a:t>
            </a:r>
          </a:p>
          <a:p>
            <a:pPr lvl="1"/>
            <a:r>
              <a:rPr lang="en-US" sz="1600" dirty="0"/>
              <a:t>PCIe 5.0 </a:t>
            </a:r>
          </a:p>
          <a:p>
            <a:pPr lvl="1"/>
            <a:r>
              <a:rPr lang="en-US" sz="1600" dirty="0"/>
              <a:t>Up to 16 x50G ethernet lanes </a:t>
            </a:r>
          </a:p>
          <a:p>
            <a:pPr lvl="1"/>
            <a:r>
              <a:rPr lang="en-US" sz="1600" dirty="0"/>
              <a:t>MACsec support</a:t>
            </a:r>
          </a:p>
          <a:p>
            <a:pPr lvl="1"/>
            <a:r>
              <a:rPr lang="en-US" sz="1600" dirty="0"/>
              <a:t>Up to 56G SerDes lanes </a:t>
            </a: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63C7E7F8-8FAF-BAD8-32D3-787A4D7B2249}"/>
              </a:ext>
            </a:extLst>
          </p:cNvPr>
          <p:cNvSpPr txBox="1">
            <a:spLocks/>
          </p:cNvSpPr>
          <p:nvPr/>
        </p:nvSpPr>
        <p:spPr>
          <a:xfrm>
            <a:off x="462141" y="2017980"/>
            <a:ext cx="7779034" cy="66032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3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" name="Title 6">
            <a:extLst>
              <a:ext uri="{FF2B5EF4-FFF2-40B4-BE49-F238E27FC236}">
                <a16:creationId xmlns:a16="http://schemas.microsoft.com/office/drawing/2014/main" id="{4FF959E5-9796-8EED-7B94-26A5323AE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345" y="105389"/>
            <a:ext cx="6362388" cy="66032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3">
                    <a:lumMod val="50000"/>
                  </a:schemeClr>
                </a:solidFill>
              </a:rPr>
              <a:t>Marvell Octeon CN10K DPU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922FB72-446E-B7B7-2F9E-DD7F662036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7043" y="1318437"/>
            <a:ext cx="6820491" cy="544491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430CA8D-EA1B-0214-4F88-F4EDB8290E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1733" y="61605"/>
            <a:ext cx="1249988" cy="1235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822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75232E3-E298-4DA1-BB64-979435377D34}"/>
              </a:ext>
            </a:extLst>
          </p:cNvPr>
          <p:cNvSpPr/>
          <p:nvPr/>
        </p:nvSpPr>
        <p:spPr>
          <a:xfrm>
            <a:off x="5039308" y="3174701"/>
            <a:ext cx="1887880" cy="9985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7B80B0B-EEAD-497A-B99A-FA40108E71E2}"/>
              </a:ext>
            </a:extLst>
          </p:cNvPr>
          <p:cNvSpPr/>
          <p:nvPr/>
        </p:nvSpPr>
        <p:spPr>
          <a:xfrm>
            <a:off x="5120839" y="3505104"/>
            <a:ext cx="1128414" cy="18458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Arial" panose="020B0604020202020204"/>
              </a:rPr>
              <a:t>IPsec-Rx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2934E6D-186D-4D66-AB1C-1BC34871C62E}"/>
              </a:ext>
            </a:extLst>
          </p:cNvPr>
          <p:cNvSpPr/>
          <p:nvPr/>
        </p:nvSpPr>
        <p:spPr>
          <a:xfrm>
            <a:off x="5135005" y="3855150"/>
            <a:ext cx="1119950" cy="18458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latin typeface="Arial" panose="020B0604020202020204"/>
              </a:rPr>
              <a:t>IPsec-Tx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3478B2-B48C-44A7-AC42-75EB5B5630FB}"/>
              </a:ext>
            </a:extLst>
          </p:cNvPr>
          <p:cNvSpPr/>
          <p:nvPr/>
        </p:nvSpPr>
        <p:spPr>
          <a:xfrm>
            <a:off x="601311" y="948280"/>
            <a:ext cx="1295400" cy="51731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Logical MACs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100G,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srgbClr val="1F497D"/>
                </a:solidFill>
                <a:latin typeface="Arial" panose="020B0604020202020204"/>
              </a:rPr>
              <a:t>50G,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srgbClr val="1F497D"/>
                </a:solidFill>
                <a:latin typeface="Arial" panose="020B0604020202020204"/>
              </a:rPr>
              <a:t>40G,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srgbClr val="1F497D"/>
                </a:solidFill>
                <a:latin typeface="Arial" panose="020B0604020202020204"/>
              </a:rPr>
              <a:t>10G,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srgbClr val="1F497D"/>
                </a:solidFill>
                <a:latin typeface="Arial" panose="020B0604020202020204"/>
              </a:rPr>
              <a:t>1G,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rgbClr val="1F497D"/>
                </a:solidFill>
                <a:latin typeface="Arial" panose="020B0604020202020204"/>
              </a:rPr>
              <a:t>PCIe – SDP </a:t>
            </a:r>
            <a:r>
              <a:rPr lang="en-US" sz="1100" dirty="0">
                <a:solidFill>
                  <a:srgbClr val="1F497D"/>
                </a:solidFill>
                <a:latin typeface="Arial" panose="020B0604020202020204"/>
              </a:rPr>
              <a:t>(System DPI packet interface Unit)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dirty="0">
              <a:solidFill>
                <a:srgbClr val="1F497D"/>
              </a:solidFill>
              <a:latin typeface="Arial" panose="020B060402020202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1F497D"/>
                </a:solidFill>
                <a:latin typeface="Arial" panose="020B0604020202020204"/>
              </a:rPr>
              <a:t>Loopback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Arial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A14FC2-8321-4D26-B020-02D142A41100}"/>
              </a:ext>
            </a:extLst>
          </p:cNvPr>
          <p:cNvSpPr/>
          <p:nvPr/>
        </p:nvSpPr>
        <p:spPr>
          <a:xfrm>
            <a:off x="2840666" y="2794013"/>
            <a:ext cx="1295400" cy="11050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600" dirty="0">
                <a:solidFill>
                  <a:srgbClr val="1F497D"/>
                </a:solidFill>
                <a:latin typeface="Arial" panose="020B0604020202020204"/>
              </a:rPr>
              <a:t>Network Pool Allocator</a:t>
            </a:r>
          </a:p>
          <a:p>
            <a:pPr algn="ctr" defTabSz="914400"/>
            <a:r>
              <a:rPr lang="en-US" sz="1600" dirty="0">
                <a:solidFill>
                  <a:srgbClr val="1F497D"/>
                </a:solidFill>
                <a:latin typeface="Arial" panose="020B0604020202020204"/>
              </a:rPr>
              <a:t>(NPA)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67462F9-88EC-4B71-A470-B53477F30699}"/>
              </a:ext>
            </a:extLst>
          </p:cNvPr>
          <p:cNvSpPr/>
          <p:nvPr/>
        </p:nvSpPr>
        <p:spPr>
          <a:xfrm>
            <a:off x="8323776" y="2734985"/>
            <a:ext cx="1878141" cy="17849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endParaRPr lang="en-US" sz="1100" dirty="0"/>
          </a:p>
          <a:p>
            <a:pPr algn="ctr" defTabSz="914400"/>
            <a:endParaRPr lang="en-US" sz="1100" dirty="0"/>
          </a:p>
          <a:p>
            <a:pPr algn="ctr" defTabSz="914400"/>
            <a:endParaRPr lang="en-US" sz="1100" dirty="0"/>
          </a:p>
          <a:p>
            <a:pPr algn="ctr" defTabSz="914400"/>
            <a:endParaRPr lang="en-US" sz="1100" dirty="0"/>
          </a:p>
          <a:p>
            <a:pPr algn="ctr" defTabSz="914400"/>
            <a:endParaRPr lang="en-US" sz="1100" dirty="0"/>
          </a:p>
          <a:p>
            <a:pPr algn="ctr" defTabSz="914400"/>
            <a:endParaRPr lang="en-US" sz="1100" dirty="0"/>
          </a:p>
          <a:p>
            <a:pPr algn="ctr" defTabSz="914400"/>
            <a:endParaRPr lang="en-US" sz="1100" dirty="0"/>
          </a:p>
          <a:p>
            <a:pPr algn="ctr" defTabSz="914400"/>
            <a:endParaRPr lang="en-US" sz="1100" dirty="0"/>
          </a:p>
          <a:p>
            <a:pPr algn="ctr" defTabSz="914400"/>
            <a:endParaRPr lang="en-US" sz="1100" dirty="0"/>
          </a:p>
          <a:p>
            <a:pPr algn="ctr" defTabSz="914400"/>
            <a:r>
              <a:rPr lang="en-US" sz="1100" dirty="0">
                <a:solidFill>
                  <a:schemeClr val="accent3">
                    <a:lumMod val="50000"/>
                  </a:schemeClr>
                </a:solidFill>
              </a:rPr>
              <a:t>ARM Neoverse N2 Cores </a:t>
            </a:r>
            <a:endParaRPr lang="en-US" sz="1100" dirty="0">
              <a:solidFill>
                <a:schemeClr val="accent3">
                  <a:lumMod val="50000"/>
                </a:schemeClr>
              </a:solidFill>
              <a:latin typeface="Arial" panose="020B0604020202020204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FBCB016-3AE4-4068-A5B5-526C2A811267}"/>
              </a:ext>
            </a:extLst>
          </p:cNvPr>
          <p:cNvSpPr/>
          <p:nvPr/>
        </p:nvSpPr>
        <p:spPr>
          <a:xfrm>
            <a:off x="10566782" y="939413"/>
            <a:ext cx="1192018" cy="9040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400" dirty="0">
                <a:solidFill>
                  <a:srgbClr val="1F497D"/>
                </a:solidFill>
                <a:latin typeface="Arial" panose="020B0604020202020204"/>
              </a:rPr>
              <a:t>Schedule/</a:t>
            </a:r>
          </a:p>
          <a:p>
            <a:pPr algn="ctr" defTabSz="914400"/>
            <a:r>
              <a:rPr lang="en-US" sz="1400" dirty="0">
                <a:solidFill>
                  <a:srgbClr val="1F497D"/>
                </a:solidFill>
                <a:latin typeface="Arial" panose="020B0604020202020204"/>
              </a:rPr>
              <a:t>Synchronize/Order Unit</a:t>
            </a:r>
          </a:p>
          <a:p>
            <a:pPr algn="ctr" defTabSz="914400"/>
            <a:r>
              <a:rPr lang="en-US" sz="1600" dirty="0">
                <a:solidFill>
                  <a:srgbClr val="1F497D"/>
                </a:solidFill>
                <a:latin typeface="Arial" panose="020B0604020202020204"/>
              </a:rPr>
              <a:t>(SSO)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5668E54-AC09-410C-BFF9-10EE5BAA22D0}"/>
              </a:ext>
            </a:extLst>
          </p:cNvPr>
          <p:cNvSpPr/>
          <p:nvPr/>
        </p:nvSpPr>
        <p:spPr>
          <a:xfrm>
            <a:off x="8576103" y="1380175"/>
            <a:ext cx="1035412" cy="89671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endParaRPr lang="en-US" sz="1600" dirty="0">
              <a:solidFill>
                <a:srgbClr val="1F497D"/>
              </a:solidFill>
              <a:latin typeface="Arial" panose="020B0604020202020204"/>
            </a:endParaRP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88ACFAA8-8D26-4A72-8206-CFF0A18FBF96}"/>
              </a:ext>
            </a:extLst>
          </p:cNvPr>
          <p:cNvCxnSpPr>
            <a:cxnSpLocks/>
          </p:cNvCxnSpPr>
          <p:nvPr/>
        </p:nvCxnSpPr>
        <p:spPr>
          <a:xfrm>
            <a:off x="6982437" y="1021092"/>
            <a:ext cx="3578551" cy="7273"/>
          </a:xfrm>
          <a:prstGeom prst="straightConnector1">
            <a:avLst/>
          </a:prstGeom>
          <a:ln w="63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922D9D92-0DF6-49AF-AA98-D25320ECA082}"/>
              </a:ext>
            </a:extLst>
          </p:cNvPr>
          <p:cNvCxnSpPr>
            <a:cxnSpLocks/>
          </p:cNvCxnSpPr>
          <p:nvPr/>
        </p:nvCxnSpPr>
        <p:spPr>
          <a:xfrm>
            <a:off x="6995461" y="2107019"/>
            <a:ext cx="1580642" cy="0"/>
          </a:xfrm>
          <a:prstGeom prst="straightConnector1">
            <a:avLst/>
          </a:prstGeom>
          <a:ln w="63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nector: Curved 192">
            <a:extLst>
              <a:ext uri="{FF2B5EF4-FFF2-40B4-BE49-F238E27FC236}">
                <a16:creationId xmlns:a16="http://schemas.microsoft.com/office/drawing/2014/main" id="{8C3212F1-FAA4-40F2-A898-E7D71A2CC2EE}"/>
              </a:ext>
            </a:extLst>
          </p:cNvPr>
          <p:cNvCxnSpPr>
            <a:cxnSpLocks/>
            <a:stCxn id="13" idx="0"/>
          </p:cNvCxnSpPr>
          <p:nvPr/>
        </p:nvCxnSpPr>
        <p:spPr>
          <a:xfrm rot="5400000" flipH="1" flipV="1">
            <a:off x="3915410" y="1746695"/>
            <a:ext cx="620274" cy="1474362"/>
          </a:xfrm>
          <a:prstGeom prst="curvedConnector2">
            <a:avLst/>
          </a:prstGeom>
          <a:ln w="6350" cap="flat" cmpd="sng" algn="ctr">
            <a:solidFill>
              <a:schemeClr val="accent1"/>
            </a:solidFill>
            <a:prstDash val="lg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7" name="Connector: Curved 196">
            <a:extLst>
              <a:ext uri="{FF2B5EF4-FFF2-40B4-BE49-F238E27FC236}">
                <a16:creationId xmlns:a16="http://schemas.microsoft.com/office/drawing/2014/main" id="{96CEB04A-375E-4CD2-8435-5C76667A534A}"/>
              </a:ext>
            </a:extLst>
          </p:cNvPr>
          <p:cNvCxnSpPr>
            <a:cxnSpLocks/>
          </p:cNvCxnSpPr>
          <p:nvPr/>
        </p:nvCxnSpPr>
        <p:spPr>
          <a:xfrm>
            <a:off x="4131205" y="3811976"/>
            <a:ext cx="902855" cy="864836"/>
          </a:xfrm>
          <a:prstGeom prst="curvedConnector3">
            <a:avLst>
              <a:gd name="adj1" fmla="val 50000"/>
            </a:avLst>
          </a:prstGeom>
          <a:ln w="6350" cap="flat" cmpd="sng" algn="ctr">
            <a:solidFill>
              <a:schemeClr val="accent1"/>
            </a:solidFill>
            <a:prstDash val="lg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3" name="Rectangle 232">
            <a:extLst>
              <a:ext uri="{FF2B5EF4-FFF2-40B4-BE49-F238E27FC236}">
                <a16:creationId xmlns:a16="http://schemas.microsoft.com/office/drawing/2014/main" id="{80901C8B-36DA-46D8-B75B-A30339E0D4A8}"/>
              </a:ext>
            </a:extLst>
          </p:cNvPr>
          <p:cNvSpPr/>
          <p:nvPr/>
        </p:nvSpPr>
        <p:spPr>
          <a:xfrm>
            <a:off x="7006954" y="1752782"/>
            <a:ext cx="14895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09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dirty="0">
                <a:solidFill>
                  <a:schemeClr val="accent3">
                    <a:lumMod val="50000"/>
                  </a:schemeClr>
                </a:solidFill>
                <a:latin typeface="Constantia" panose="02030602050306030303"/>
                <a:cs typeface="Arial" pitchFamily="34" charset="0"/>
              </a:rPr>
              <a:t>Add packets to CQ ring</a:t>
            </a:r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1FCE452F-0287-4F9E-A358-53AAEC3870F4}"/>
              </a:ext>
            </a:extLst>
          </p:cNvPr>
          <p:cNvSpPr/>
          <p:nvPr/>
        </p:nvSpPr>
        <p:spPr>
          <a:xfrm>
            <a:off x="9673669" y="2306326"/>
            <a:ext cx="85632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30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chemeClr val="accent5">
                    <a:lumMod val="75000"/>
                  </a:schemeClr>
                </a:solidFill>
                <a:latin typeface="Constantia" panose="02030602050306030303"/>
                <a:cs typeface="Arial" pitchFamily="34" charset="0"/>
              </a:rPr>
              <a:t>Get work</a:t>
            </a:r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9439A4EB-0FC6-4302-9BE6-D9BA8BB4711E}"/>
              </a:ext>
            </a:extLst>
          </p:cNvPr>
          <p:cNvSpPr/>
          <p:nvPr/>
        </p:nvSpPr>
        <p:spPr>
          <a:xfrm>
            <a:off x="3701489" y="2235008"/>
            <a:ext cx="8483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30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Constantia" panose="02030602050306030303"/>
                <a:ea typeface="+mn-ea"/>
                <a:cs typeface="Arial" pitchFamily="34" charset="0"/>
              </a:rPr>
              <a:t>NPA Buffer </a:t>
            </a:r>
          </a:p>
          <a:p>
            <a:pPr marL="0" marR="0" lvl="0" indent="0" algn="ctr" defTabSz="91430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Constantia" panose="02030602050306030303"/>
                <a:ea typeface="+mn-ea"/>
                <a:cs typeface="Arial" pitchFamily="34" charset="0"/>
              </a:rPr>
              <a:t>Allocation</a:t>
            </a:r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45C0320D-979C-4765-B8BC-3FD8BE5646DA}"/>
              </a:ext>
            </a:extLst>
          </p:cNvPr>
          <p:cNvSpPr/>
          <p:nvPr/>
        </p:nvSpPr>
        <p:spPr>
          <a:xfrm>
            <a:off x="3732710" y="3971073"/>
            <a:ext cx="8258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309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4F81BD">
                    <a:lumMod val="75000"/>
                  </a:srgbClr>
                </a:solidFill>
                <a:latin typeface="Constantia" panose="02030602050306030303"/>
                <a:cs typeface="Arial" pitchFamily="34" charset="0"/>
              </a:rPr>
              <a:t>Free buffer </a:t>
            </a:r>
          </a:p>
          <a:p>
            <a:pPr algn="ctr" defTabSz="914309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4F81BD">
                    <a:lumMod val="75000"/>
                  </a:srgbClr>
                </a:solidFill>
                <a:latin typeface="Constantia" panose="02030602050306030303"/>
                <a:cs typeface="Arial" pitchFamily="34" charset="0"/>
              </a:rPr>
              <a:t>to NPA</a:t>
            </a:r>
            <a:endParaRPr lang="en-US" sz="1100" dirty="0">
              <a:solidFill>
                <a:srgbClr val="4F81BD">
                  <a:lumMod val="75000"/>
                </a:srgbClr>
              </a:solidFill>
              <a:latin typeface="Constantia" panose="02030602050306030303"/>
              <a:cs typeface="Arial" pitchFamily="34" charset="0"/>
            </a:endParaRPr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9402AF05-7941-4670-9C9C-BC64026AC510}"/>
              </a:ext>
            </a:extLst>
          </p:cNvPr>
          <p:cNvSpPr/>
          <p:nvPr/>
        </p:nvSpPr>
        <p:spPr>
          <a:xfrm>
            <a:off x="8143170" y="2280461"/>
            <a:ext cx="11849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30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onstantia" panose="02030602050306030303"/>
                <a:ea typeface="+mn-ea"/>
                <a:cs typeface="Arial" pitchFamily="34" charset="0"/>
              </a:rPr>
              <a:t>Pull packets from CQ ring</a:t>
            </a: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969B5040-53CA-4EC1-ABA2-563F29F06ECA}"/>
              </a:ext>
            </a:extLst>
          </p:cNvPr>
          <p:cNvSpPr/>
          <p:nvPr/>
        </p:nvSpPr>
        <p:spPr>
          <a:xfrm>
            <a:off x="4351833" y="3476519"/>
            <a:ext cx="7521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309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dirty="0">
                <a:solidFill>
                  <a:schemeClr val="accent6"/>
                </a:solidFill>
                <a:latin typeface="Constantia" panose="02030602050306030303"/>
                <a:cs typeface="Arial" pitchFamily="34" charset="0"/>
              </a:rPr>
              <a:t>Inline</a:t>
            </a:r>
          </a:p>
          <a:p>
            <a:pPr algn="ctr" defTabSz="914309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dirty="0">
                <a:solidFill>
                  <a:schemeClr val="accent6"/>
                </a:solidFill>
                <a:latin typeface="Constantia" panose="02030602050306030303"/>
                <a:cs typeface="Arial" pitchFamily="34" charset="0"/>
              </a:rPr>
              <a:t>IPsec - RX</a:t>
            </a:r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437C4B96-A904-4DBE-AEF9-31FC9D4EC5D9}"/>
              </a:ext>
            </a:extLst>
          </p:cNvPr>
          <p:cNvSpPr/>
          <p:nvPr/>
        </p:nvSpPr>
        <p:spPr>
          <a:xfrm>
            <a:off x="11021422" y="2306326"/>
            <a:ext cx="7296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309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dirty="0">
                <a:solidFill>
                  <a:schemeClr val="accent5">
                    <a:lumMod val="75000"/>
                  </a:schemeClr>
                </a:solidFill>
                <a:latin typeface="Constantia" panose="02030602050306030303"/>
                <a:cs typeface="Arial" pitchFamily="34" charset="0"/>
              </a:rPr>
              <a:t>Add work</a:t>
            </a:r>
          </a:p>
        </p:txBody>
      </p:sp>
      <p:sp>
        <p:nvSpPr>
          <p:cNvPr id="263" name="Rectangle 262">
            <a:extLst>
              <a:ext uri="{FF2B5EF4-FFF2-40B4-BE49-F238E27FC236}">
                <a16:creationId xmlns:a16="http://schemas.microsoft.com/office/drawing/2014/main" id="{2F226BA6-14E2-4CBC-A493-0FEB53E21059}"/>
              </a:ext>
            </a:extLst>
          </p:cNvPr>
          <p:cNvSpPr/>
          <p:nvPr/>
        </p:nvSpPr>
        <p:spPr>
          <a:xfrm>
            <a:off x="7680005" y="4606108"/>
            <a:ext cx="139129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indent="0" algn="ctr" defTabSz="914309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chemeClr val="accent3">
                    <a:lumMod val="50000"/>
                  </a:schemeClr>
                </a:solidFill>
                <a:latin typeface="Constantia" panose="02030602050306030303"/>
                <a:cs typeface="Arial" pitchFamily="34" charset="0"/>
              </a:rPr>
              <a:t>Enqueue packets to SQ for Transmit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EAC66C9-264E-4846-B4EA-BA51FBD28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345" y="105389"/>
            <a:ext cx="10515600" cy="66032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3">
                    <a:lumMod val="50000"/>
                  </a:schemeClr>
                </a:solidFill>
              </a:rPr>
              <a:t>CN10K - Packet Walkthrough – Hardware View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B40CE51D-FE17-4980-8B09-DB662F4ED9A6}"/>
              </a:ext>
            </a:extLst>
          </p:cNvPr>
          <p:cNvCxnSpPr>
            <a:cxnSpLocks/>
          </p:cNvCxnSpPr>
          <p:nvPr/>
        </p:nvCxnSpPr>
        <p:spPr>
          <a:xfrm flipV="1">
            <a:off x="6947567" y="1211944"/>
            <a:ext cx="3613421" cy="0"/>
          </a:xfrm>
          <a:prstGeom prst="straightConnector1">
            <a:avLst/>
          </a:prstGeom>
          <a:ln w="63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>
            <a:extLst>
              <a:ext uri="{FF2B5EF4-FFF2-40B4-BE49-F238E27FC236}">
                <a16:creationId xmlns:a16="http://schemas.microsoft.com/office/drawing/2014/main" id="{AD8F2D99-3EB5-4B67-96D0-A9896A30732D}"/>
              </a:ext>
            </a:extLst>
          </p:cNvPr>
          <p:cNvSpPr/>
          <p:nvPr/>
        </p:nvSpPr>
        <p:spPr>
          <a:xfrm>
            <a:off x="7206943" y="3524327"/>
            <a:ext cx="80595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30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Constantia" panose="02030602050306030303"/>
                <a:ea typeface="+mn-ea"/>
                <a:cs typeface="Arial" pitchFamily="34" charset="0"/>
              </a:rPr>
              <a:t>Outbound IPsec-TX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82F3DA08-ADDC-4494-92F1-7DF0DECE47A3}"/>
              </a:ext>
            </a:extLst>
          </p:cNvPr>
          <p:cNvSpPr/>
          <p:nvPr/>
        </p:nvSpPr>
        <p:spPr>
          <a:xfrm>
            <a:off x="1799563" y="1445132"/>
            <a:ext cx="62228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309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chemeClr val="accent6"/>
                </a:solidFill>
                <a:latin typeface="Constantia" panose="02030602050306030303"/>
                <a:cs typeface="Arial" pitchFamily="34" charset="0"/>
              </a:rPr>
              <a:t>Encrypt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A98E359-4F0D-B9B4-3064-B6343C486CA3}"/>
              </a:ext>
            </a:extLst>
          </p:cNvPr>
          <p:cNvGrpSpPr/>
          <p:nvPr/>
        </p:nvGrpSpPr>
        <p:grpSpPr>
          <a:xfrm>
            <a:off x="4830766" y="4546087"/>
            <a:ext cx="2218266" cy="1412369"/>
            <a:chOff x="4830766" y="4546087"/>
            <a:chExt cx="2218266" cy="1412369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CFF12BF-3609-EBA1-49F9-744C8B40A81A}"/>
                </a:ext>
              </a:extLst>
            </p:cNvPr>
            <p:cNvSpPr/>
            <p:nvPr/>
          </p:nvSpPr>
          <p:spPr>
            <a:xfrm>
              <a:off x="4927848" y="4583122"/>
              <a:ext cx="2012258" cy="132922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/>
              <a:endParaRPr lang="en-US" dirty="0">
                <a:solidFill>
                  <a:srgbClr val="1F497D"/>
                </a:solidFill>
                <a:latin typeface="Arial" panose="020B0604020202020204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C712408-E16B-49A9-B5E5-4A62CD48A3B4}"/>
                </a:ext>
              </a:extLst>
            </p:cNvPr>
            <p:cNvSpPr/>
            <p:nvPr/>
          </p:nvSpPr>
          <p:spPr>
            <a:xfrm>
              <a:off x="5990916" y="4946179"/>
              <a:ext cx="892738" cy="17801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SQ0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1BB0DEF-F127-FC4E-3708-9A25A0805D9E}"/>
                </a:ext>
              </a:extLst>
            </p:cNvPr>
            <p:cNvSpPr/>
            <p:nvPr/>
          </p:nvSpPr>
          <p:spPr>
            <a:xfrm>
              <a:off x="5548689" y="5619902"/>
              <a:ext cx="102743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30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3">
                      <a:lumMod val="50000"/>
                    </a:schemeClr>
                  </a:solidFill>
                  <a:effectLst/>
                  <a:uLnTx/>
                  <a:uFillTx/>
                  <a:latin typeface="Constantia" panose="02030602050306030303"/>
                  <a:ea typeface="+mn-ea"/>
                  <a:cs typeface="Arial" pitchFamily="34" charset="0"/>
                </a:rPr>
                <a:t>NIX-Tx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9D9EC108-03AE-7702-87A7-E6A503AAEA3D}"/>
                </a:ext>
              </a:extLst>
            </p:cNvPr>
            <p:cNvSpPr/>
            <p:nvPr/>
          </p:nvSpPr>
          <p:spPr>
            <a:xfrm>
              <a:off x="5990916" y="5191464"/>
              <a:ext cx="897054" cy="154059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SQ1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57CB96D7-6F4F-B3D1-9AD8-64D8E73D1B81}"/>
                </a:ext>
              </a:extLst>
            </p:cNvPr>
            <p:cNvSpPr/>
            <p:nvPr/>
          </p:nvSpPr>
          <p:spPr>
            <a:xfrm>
              <a:off x="5990916" y="5412793"/>
              <a:ext cx="889974" cy="18046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SQn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921D189-9F1C-8F00-FBD0-2B46E9749491}"/>
                </a:ext>
              </a:extLst>
            </p:cNvPr>
            <p:cNvSpPr txBox="1"/>
            <p:nvPr/>
          </p:nvSpPr>
          <p:spPr>
            <a:xfrm>
              <a:off x="4830766" y="4546087"/>
              <a:ext cx="2218266" cy="25356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l"/>
              <a:r>
                <a:rPr lang="en-US" sz="1100" dirty="0">
                  <a:solidFill>
                    <a:schemeClr val="accent3">
                      <a:lumMod val="50000"/>
                    </a:schemeClr>
                  </a:solidFill>
                </a:rPr>
                <a:t>Network Interface Controller Unit</a:t>
              </a:r>
            </a:p>
          </p:txBody>
        </p:sp>
        <p:sp>
          <p:nvSpPr>
            <p:cNvPr id="55" name="Rounded Rectangle 287">
              <a:extLst>
                <a:ext uri="{FF2B5EF4-FFF2-40B4-BE49-F238E27FC236}">
                  <a16:creationId xmlns:a16="http://schemas.microsoft.com/office/drawing/2014/main" id="{D495E1D1-D4EB-D75B-4A68-83384C1593B1}"/>
                </a:ext>
              </a:extLst>
            </p:cNvPr>
            <p:cNvSpPr/>
            <p:nvPr/>
          </p:nvSpPr>
          <p:spPr bwMode="auto">
            <a:xfrm>
              <a:off x="4993445" y="4853666"/>
              <a:ext cx="848976" cy="813272"/>
            </a:xfrm>
            <a:prstGeom prst="roundRect">
              <a:avLst>
                <a:gd name="adj" fmla="val 8896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/>
              <a:endParaRPr lang="en-US" sz="1600">
                <a:solidFill>
                  <a:prstClr val="black"/>
                </a:solidFill>
                <a:latin typeface="Arial" panose="020B0604020202020204"/>
              </a:endParaRPr>
            </a:p>
          </p:txBody>
        </p:sp>
        <p:sp>
          <p:nvSpPr>
            <p:cNvPr id="53" name="AutoShape 51">
              <a:extLst>
                <a:ext uri="{FF2B5EF4-FFF2-40B4-BE49-F238E27FC236}">
                  <a16:creationId xmlns:a16="http://schemas.microsoft.com/office/drawing/2014/main" id="{94E9ACC4-4A47-7A36-1362-A1D23F594E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3828" y="5361510"/>
              <a:ext cx="326529" cy="219618"/>
            </a:xfrm>
            <a:custGeom>
              <a:avLst/>
              <a:gdLst>
                <a:gd name="T0" fmla="*/ 144 w 21600"/>
                <a:gd name="T1" fmla="*/ 0 h 21600"/>
                <a:gd name="T2" fmla="*/ 36 w 21600"/>
                <a:gd name="T3" fmla="*/ 192 h 21600"/>
                <a:gd name="T4" fmla="*/ 144 w 21600"/>
                <a:gd name="T5" fmla="*/ 96 h 21600"/>
                <a:gd name="T6" fmla="*/ 324 w 21600"/>
                <a:gd name="T7" fmla="*/ 192 h 21600"/>
                <a:gd name="T8" fmla="*/ 252 w 21600"/>
                <a:gd name="T9" fmla="*/ 288 h 21600"/>
                <a:gd name="T10" fmla="*/ 180 w 21600"/>
                <a:gd name="T11" fmla="*/ 192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50 w 21600"/>
                <a:gd name="T19" fmla="*/ 3150 h 21600"/>
                <a:gd name="T20" fmla="*/ 18450 w 21600"/>
                <a:gd name="T21" fmla="*/ 1845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6200" y="10800"/>
                  </a:moveTo>
                  <a:cubicBezTo>
                    <a:pt x="16200" y="7817"/>
                    <a:pt x="13782" y="5400"/>
                    <a:pt x="10800" y="5400"/>
                  </a:cubicBezTo>
                  <a:cubicBezTo>
                    <a:pt x="7817" y="5400"/>
                    <a:pt x="5400" y="7817"/>
                    <a:pt x="5400" y="10800"/>
                  </a:cubicBezTo>
                  <a:lnTo>
                    <a:pt x="0" y="10800"/>
                  </a:lnTo>
                  <a:cubicBezTo>
                    <a:pt x="0" y="4835"/>
                    <a:pt x="4835" y="0"/>
                    <a:pt x="10800" y="0"/>
                  </a:cubicBezTo>
                  <a:cubicBezTo>
                    <a:pt x="16764" y="0"/>
                    <a:pt x="21599" y="4835"/>
                    <a:pt x="21600" y="10799"/>
                  </a:cubicBezTo>
                  <a:lnTo>
                    <a:pt x="21600" y="10800"/>
                  </a:lnTo>
                  <a:lnTo>
                    <a:pt x="24300" y="10800"/>
                  </a:lnTo>
                  <a:lnTo>
                    <a:pt x="18900" y="16200"/>
                  </a:lnTo>
                  <a:lnTo>
                    <a:pt x="13500" y="10800"/>
                  </a:lnTo>
                  <a:lnTo>
                    <a:pt x="16200" y="10800"/>
                  </a:ln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30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tantia" panose="02030602050306030303"/>
                <a:ea typeface="+mn-ea"/>
                <a:cs typeface="Arial" pitchFamily="34" charset="0"/>
              </a:endParaRPr>
            </a:p>
          </p:txBody>
        </p:sp>
        <p:sp>
          <p:nvSpPr>
            <p:cNvPr id="54" name="Flowchart: Direct Access Storage 53">
              <a:extLst>
                <a:ext uri="{FF2B5EF4-FFF2-40B4-BE49-F238E27FC236}">
                  <a16:creationId xmlns:a16="http://schemas.microsoft.com/office/drawing/2014/main" id="{E7D4BCDF-9320-9DB5-E47A-F7203012AF54}"/>
                </a:ext>
              </a:extLst>
            </p:cNvPr>
            <p:cNvSpPr/>
            <p:nvPr/>
          </p:nvSpPr>
          <p:spPr bwMode="auto">
            <a:xfrm>
              <a:off x="5415664" y="5361511"/>
              <a:ext cx="326529" cy="247070"/>
            </a:xfrm>
            <a:prstGeom prst="flowChartMagneticDrum">
              <a:avLst/>
            </a:prstGeom>
            <a:solidFill>
              <a:srgbClr val="FF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28" tIns="45714" rIns="91428" bIns="45714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173021" marR="0" lvl="0" indent="-173021" algn="l" defTabSz="914309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20000"/>
                </a:spcAft>
                <a:buClr>
                  <a:srgbClr val="BBE0E3"/>
                </a:buClr>
                <a:buSzPct val="125000"/>
                <a:buFont typeface="Wingdings" pitchFamily="2" charset="2"/>
                <a:buChar char="§"/>
                <a:tabLst/>
                <a:defRPr/>
              </a:pPr>
              <a:endPara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tantia" panose="02030602050306030303"/>
                <a:ea typeface="+mn-ea"/>
                <a:cs typeface="Arial" pitchFamily="34" charset="0"/>
              </a:endParaRPr>
            </a:p>
          </p:txBody>
        </p:sp>
        <p:sp>
          <p:nvSpPr>
            <p:cNvPr id="52" name="Text Box 101">
              <a:extLst>
                <a:ext uri="{FF2B5EF4-FFF2-40B4-BE49-F238E27FC236}">
                  <a16:creationId xmlns:a16="http://schemas.microsoft.com/office/drawing/2014/main" id="{4958D041-7E01-3932-288F-FD5C1807AA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5035867" y="4902861"/>
              <a:ext cx="848975" cy="4000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309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tantia" panose="02030602050306030303"/>
                  <a:ea typeface="+mn-ea"/>
                  <a:cs typeface="Arial" pitchFamily="34" charset="0"/>
                </a:rPr>
                <a:t>Schedulers + Shapers</a:t>
              </a:r>
            </a:p>
          </p:txBody>
        </p:sp>
      </p:grp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D798F784-E4C0-4CC1-A2E9-05BA910C3624}"/>
              </a:ext>
            </a:extLst>
          </p:cNvPr>
          <p:cNvCxnSpPr>
            <a:cxnSpLocks/>
          </p:cNvCxnSpPr>
          <p:nvPr/>
        </p:nvCxnSpPr>
        <p:spPr>
          <a:xfrm>
            <a:off x="1892670" y="1271540"/>
            <a:ext cx="502920" cy="0"/>
          </a:xfrm>
          <a:prstGeom prst="straightConnector1">
            <a:avLst/>
          </a:prstGeom>
          <a:ln w="63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AB5EC02B-7151-EA69-902E-3BBE93C475D3}"/>
              </a:ext>
            </a:extLst>
          </p:cNvPr>
          <p:cNvCxnSpPr>
            <a:cxnSpLocks/>
          </p:cNvCxnSpPr>
          <p:nvPr/>
        </p:nvCxnSpPr>
        <p:spPr>
          <a:xfrm flipV="1">
            <a:off x="4111229" y="2920009"/>
            <a:ext cx="4222988" cy="20174"/>
          </a:xfrm>
          <a:prstGeom prst="curvedConnector3">
            <a:avLst>
              <a:gd name="adj1" fmla="val 50000"/>
            </a:avLst>
          </a:prstGeom>
          <a:ln w="6350" cap="flat" cmpd="sng" algn="ctr">
            <a:solidFill>
              <a:schemeClr val="accent1"/>
            </a:solidFill>
            <a:prstDash val="lgDash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1EC48E75-AA96-BC03-4B27-62AE52054AA5}"/>
              </a:ext>
            </a:extLst>
          </p:cNvPr>
          <p:cNvSpPr/>
          <p:nvPr/>
        </p:nvSpPr>
        <p:spPr>
          <a:xfrm>
            <a:off x="5215373" y="2724414"/>
            <a:ext cx="15937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30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Constantia" panose="02030602050306030303"/>
                <a:ea typeface="+mn-ea"/>
                <a:cs typeface="Arial" pitchFamily="34" charset="0"/>
              </a:rPr>
              <a:t>Software buffer 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Constantia" panose="02030602050306030303"/>
                <a:ea typeface="+mn-ea"/>
                <a:cs typeface="Arial" pitchFamily="34" charset="0"/>
              </a:rPr>
              <a:t>alloc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Constantia" panose="02030602050306030303"/>
                <a:ea typeface="+mn-ea"/>
                <a:cs typeface="Arial" pitchFamily="34" charset="0"/>
              </a:rPr>
              <a:t>/free</a:t>
            </a:r>
          </a:p>
        </p:txBody>
      </p:sp>
      <p:cxnSp>
        <p:nvCxnSpPr>
          <p:cNvPr id="129" name="Connector: Curved 128">
            <a:extLst>
              <a:ext uri="{FF2B5EF4-FFF2-40B4-BE49-F238E27FC236}">
                <a16:creationId xmlns:a16="http://schemas.microsoft.com/office/drawing/2014/main" id="{BEDAB14A-6EAC-47FA-AFAA-ECF59F0C0173}"/>
              </a:ext>
            </a:extLst>
          </p:cNvPr>
          <p:cNvCxnSpPr>
            <a:cxnSpLocks/>
            <a:endCxn id="49" idx="3"/>
          </p:cNvCxnSpPr>
          <p:nvPr/>
        </p:nvCxnSpPr>
        <p:spPr>
          <a:xfrm rot="10800000" flipV="1">
            <a:off x="6887971" y="4253318"/>
            <a:ext cx="1753117" cy="1015176"/>
          </a:xfrm>
          <a:prstGeom prst="curvedConnector3">
            <a:avLst>
              <a:gd name="adj1" fmla="val 50000"/>
            </a:avLst>
          </a:prstGeom>
          <a:ln w="63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2997B09B-E1ED-55A7-205D-76728B02227C}"/>
              </a:ext>
            </a:extLst>
          </p:cNvPr>
          <p:cNvSpPr/>
          <p:nvPr/>
        </p:nvSpPr>
        <p:spPr>
          <a:xfrm>
            <a:off x="2770910" y="6117068"/>
            <a:ext cx="7633870" cy="7022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4AF59E7-173A-7F87-4AC0-20F1E2E263AC}"/>
              </a:ext>
            </a:extLst>
          </p:cNvPr>
          <p:cNvSpPr/>
          <p:nvPr/>
        </p:nvSpPr>
        <p:spPr>
          <a:xfrm>
            <a:off x="5367866" y="6172726"/>
            <a:ext cx="1179576" cy="6094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>
                    <a:lumMod val="50000"/>
                  </a:schemeClr>
                </a:solidFill>
              </a:rPr>
              <a:t>Timer Unit (TIM)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2CCFD5D-EF45-9769-CF6C-652D437BF905}"/>
              </a:ext>
            </a:extLst>
          </p:cNvPr>
          <p:cNvSpPr/>
          <p:nvPr/>
        </p:nvSpPr>
        <p:spPr>
          <a:xfrm>
            <a:off x="6638657" y="6178458"/>
            <a:ext cx="1179576" cy="6094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>
                    <a:lumMod val="50000"/>
                  </a:schemeClr>
                </a:solidFill>
              </a:rPr>
              <a:t>Crypto</a:t>
            </a:r>
          </a:p>
          <a:p>
            <a:pPr algn="ctr"/>
            <a:r>
              <a:rPr lang="en-US" sz="1200" dirty="0">
                <a:solidFill>
                  <a:schemeClr val="accent3">
                    <a:lumMod val="50000"/>
                  </a:schemeClr>
                </a:solidFill>
              </a:rPr>
              <a:t>(CPT)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F74CE66-54CD-E100-F192-A81CA8E77BCC}"/>
              </a:ext>
            </a:extLst>
          </p:cNvPr>
          <p:cNvSpPr/>
          <p:nvPr/>
        </p:nvSpPr>
        <p:spPr>
          <a:xfrm>
            <a:off x="7909448" y="6184190"/>
            <a:ext cx="1179576" cy="6094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>
                    <a:lumMod val="50000"/>
                  </a:schemeClr>
                </a:solidFill>
              </a:rPr>
              <a:t>Compress</a:t>
            </a:r>
          </a:p>
          <a:p>
            <a:pPr algn="ctr"/>
            <a:r>
              <a:rPr lang="en-US" sz="1200" dirty="0">
                <a:solidFill>
                  <a:schemeClr val="accent3">
                    <a:lumMod val="50000"/>
                  </a:schemeClr>
                </a:solidFill>
              </a:rPr>
              <a:t>(ZIP)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77A8227-1DE8-A7BE-A06E-31F106ED1490}"/>
              </a:ext>
            </a:extLst>
          </p:cNvPr>
          <p:cNvSpPr/>
          <p:nvPr/>
        </p:nvSpPr>
        <p:spPr>
          <a:xfrm>
            <a:off x="9180241" y="6189924"/>
            <a:ext cx="1179576" cy="6094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>
                    <a:lumMod val="50000"/>
                  </a:schemeClr>
                </a:solidFill>
              </a:rPr>
              <a:t>Regex (REE)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627B515A-B759-F9A0-8349-56BC25BDF8E0}"/>
              </a:ext>
            </a:extLst>
          </p:cNvPr>
          <p:cNvSpPr/>
          <p:nvPr/>
        </p:nvSpPr>
        <p:spPr>
          <a:xfrm>
            <a:off x="5548689" y="5866329"/>
            <a:ext cx="2012257" cy="2602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" panose="020B0604020202020204"/>
                <a:ea typeface="+mn-ea"/>
                <a:cs typeface="+mn-cs"/>
              </a:rPr>
              <a:t>Lookaside engines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903A886E-58AE-C169-B3C2-AAD225376033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9262847" y="4519945"/>
            <a:ext cx="0" cy="1587780"/>
          </a:xfrm>
          <a:prstGeom prst="straightConnector1">
            <a:avLst/>
          </a:prstGeom>
          <a:ln w="6350">
            <a:solidFill>
              <a:schemeClr val="bg2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F3A0F9A5-A6DC-7389-DA5C-63C9B9A6A286}"/>
              </a:ext>
            </a:extLst>
          </p:cNvPr>
          <p:cNvSpPr txBox="1"/>
          <p:nvPr/>
        </p:nvSpPr>
        <p:spPr>
          <a:xfrm>
            <a:off x="8648115" y="1934289"/>
            <a:ext cx="926398" cy="28348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sz="1600" dirty="0">
                <a:solidFill>
                  <a:schemeClr val="accent3">
                    <a:lumMod val="50000"/>
                  </a:schemeClr>
                </a:solidFill>
              </a:rPr>
              <a:t>NIX CQ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6755BE54-C3B3-2850-8305-E37552D59636}"/>
              </a:ext>
            </a:extLst>
          </p:cNvPr>
          <p:cNvGrpSpPr/>
          <p:nvPr/>
        </p:nvGrpSpPr>
        <p:grpSpPr>
          <a:xfrm>
            <a:off x="8735652" y="1461935"/>
            <a:ext cx="678133" cy="423917"/>
            <a:chOff x="9353219" y="1738464"/>
            <a:chExt cx="678133" cy="423917"/>
          </a:xfrm>
        </p:grpSpPr>
        <p:sp>
          <p:nvSpPr>
            <p:cNvPr id="134" name="Circle: Hollow 133">
              <a:extLst>
                <a:ext uri="{FF2B5EF4-FFF2-40B4-BE49-F238E27FC236}">
                  <a16:creationId xmlns:a16="http://schemas.microsoft.com/office/drawing/2014/main" id="{48A14971-6242-F50E-0D83-6F311A646E42}"/>
                </a:ext>
              </a:extLst>
            </p:cNvPr>
            <p:cNvSpPr>
              <a:spLocks/>
            </p:cNvSpPr>
            <p:nvPr/>
          </p:nvSpPr>
          <p:spPr>
            <a:xfrm>
              <a:off x="9353219" y="1738464"/>
              <a:ext cx="415874" cy="423917"/>
            </a:xfrm>
            <a:prstGeom prst="donut">
              <a:avLst>
                <a:gd name="adj" fmla="val 7829"/>
              </a:avLst>
            </a:prstGeom>
            <a:solidFill>
              <a:schemeClr val="bg1">
                <a:lumMod val="85000"/>
              </a:schemeClr>
            </a:solidFill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135" name="Circle: Hollow 134">
              <a:extLst>
                <a:ext uri="{FF2B5EF4-FFF2-40B4-BE49-F238E27FC236}">
                  <a16:creationId xmlns:a16="http://schemas.microsoft.com/office/drawing/2014/main" id="{156FED8E-4DA6-49E6-3399-CC9E3980132F}"/>
                </a:ext>
              </a:extLst>
            </p:cNvPr>
            <p:cNvSpPr>
              <a:spLocks/>
            </p:cNvSpPr>
            <p:nvPr/>
          </p:nvSpPr>
          <p:spPr>
            <a:xfrm>
              <a:off x="9496385" y="1738464"/>
              <a:ext cx="415874" cy="423917"/>
            </a:xfrm>
            <a:prstGeom prst="donut">
              <a:avLst>
                <a:gd name="adj" fmla="val 7829"/>
              </a:avLst>
            </a:prstGeom>
            <a:solidFill>
              <a:schemeClr val="bg1">
                <a:lumMod val="85000"/>
              </a:schemeClr>
            </a:solidFill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136" name="Circle: Hollow 135">
              <a:extLst>
                <a:ext uri="{FF2B5EF4-FFF2-40B4-BE49-F238E27FC236}">
                  <a16:creationId xmlns:a16="http://schemas.microsoft.com/office/drawing/2014/main" id="{89E1F5EF-260E-FE15-16C6-7C3421683590}"/>
                </a:ext>
              </a:extLst>
            </p:cNvPr>
            <p:cNvSpPr>
              <a:spLocks/>
            </p:cNvSpPr>
            <p:nvPr/>
          </p:nvSpPr>
          <p:spPr>
            <a:xfrm>
              <a:off x="9615478" y="1738464"/>
              <a:ext cx="415874" cy="423917"/>
            </a:xfrm>
            <a:prstGeom prst="donut">
              <a:avLst>
                <a:gd name="adj" fmla="val 7829"/>
              </a:avLst>
            </a:prstGeom>
            <a:solidFill>
              <a:schemeClr val="bg1">
                <a:lumMod val="85000"/>
              </a:schemeClr>
            </a:solidFill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</p:grpSp>
      <p:sp>
        <p:nvSpPr>
          <p:cNvPr id="141" name="Rectangle 140">
            <a:extLst>
              <a:ext uri="{FF2B5EF4-FFF2-40B4-BE49-F238E27FC236}">
                <a16:creationId xmlns:a16="http://schemas.microsoft.com/office/drawing/2014/main" id="{2CD31024-4BE0-2975-8081-4AAC03C1D58F}"/>
              </a:ext>
            </a:extLst>
          </p:cNvPr>
          <p:cNvSpPr/>
          <p:nvPr/>
        </p:nvSpPr>
        <p:spPr>
          <a:xfrm>
            <a:off x="8389467" y="2787762"/>
            <a:ext cx="1405230" cy="13579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tx1"/>
              </a:solidFill>
            </a:endParaRP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ARM N2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4E59AB9C-14C8-55C7-8519-7CA7C6E5BB0F}"/>
              </a:ext>
            </a:extLst>
          </p:cNvPr>
          <p:cNvSpPr/>
          <p:nvPr/>
        </p:nvSpPr>
        <p:spPr>
          <a:xfrm>
            <a:off x="8499968" y="2835320"/>
            <a:ext cx="1438431" cy="13744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tx1"/>
              </a:solidFill>
            </a:endParaRP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ARM N2</a:t>
            </a:r>
          </a:p>
        </p:txBody>
      </p: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E3FA2896-5D3E-75C2-5895-0BC051B3D3E8}"/>
              </a:ext>
            </a:extLst>
          </p:cNvPr>
          <p:cNvGrpSpPr/>
          <p:nvPr/>
        </p:nvGrpSpPr>
        <p:grpSpPr>
          <a:xfrm>
            <a:off x="8598478" y="2912090"/>
            <a:ext cx="1430911" cy="1374484"/>
            <a:chOff x="8623879" y="2929024"/>
            <a:chExt cx="1430911" cy="1374484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FA97C3EA-DC12-6060-A711-9857D443BCBB}"/>
                </a:ext>
              </a:extLst>
            </p:cNvPr>
            <p:cNvSpPr/>
            <p:nvPr/>
          </p:nvSpPr>
          <p:spPr>
            <a:xfrm>
              <a:off x="8623879" y="2929024"/>
              <a:ext cx="1430911" cy="13744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chemeClr val="tx1"/>
                </a:solidFill>
              </a:endParaRPr>
            </a:p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ARM N2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B908BF8F-CCDC-DB1F-B8A1-9C84A1A661BB}"/>
                </a:ext>
              </a:extLst>
            </p:cNvPr>
            <p:cNvSpPr/>
            <p:nvPr/>
          </p:nvSpPr>
          <p:spPr>
            <a:xfrm>
              <a:off x="8666822" y="2990277"/>
              <a:ext cx="651191" cy="18023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AES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4695CDC6-360B-9080-6F2F-FB8B477008C3}"/>
                </a:ext>
              </a:extLst>
            </p:cNvPr>
            <p:cNvSpPr/>
            <p:nvPr/>
          </p:nvSpPr>
          <p:spPr>
            <a:xfrm>
              <a:off x="9378084" y="2990277"/>
              <a:ext cx="651191" cy="18023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SVE2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6590B88A-C7CA-39A5-2E82-E09A07E60D44}"/>
                </a:ext>
              </a:extLst>
            </p:cNvPr>
            <p:cNvSpPr/>
            <p:nvPr/>
          </p:nvSpPr>
          <p:spPr>
            <a:xfrm>
              <a:off x="9379229" y="3206300"/>
              <a:ext cx="651191" cy="18023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FPU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90649B62-2BB5-58B8-00C2-9B6440CD9FAE}"/>
                </a:ext>
              </a:extLst>
            </p:cNvPr>
            <p:cNvSpPr/>
            <p:nvPr/>
          </p:nvSpPr>
          <p:spPr>
            <a:xfrm>
              <a:off x="9380374" y="3422324"/>
              <a:ext cx="651191" cy="18023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VGIC</a:t>
              </a: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678D8A53-2C1B-BB76-3FAD-5D713B02AF1E}"/>
                </a:ext>
              </a:extLst>
            </p:cNvPr>
            <p:cNvSpPr/>
            <p:nvPr/>
          </p:nvSpPr>
          <p:spPr>
            <a:xfrm>
              <a:off x="8667030" y="3248558"/>
              <a:ext cx="651191" cy="35400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SMMU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BD5B13BC-16E1-F129-C605-1DEBA6386C45}"/>
                </a:ext>
              </a:extLst>
            </p:cNvPr>
            <p:cNvSpPr/>
            <p:nvPr/>
          </p:nvSpPr>
          <p:spPr>
            <a:xfrm>
              <a:off x="8666822" y="3811288"/>
              <a:ext cx="651191" cy="244803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64K I cache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9AAB09BC-F7E4-6CA7-3E05-C7EEA7D2F863}"/>
                </a:ext>
              </a:extLst>
            </p:cNvPr>
            <p:cNvSpPr/>
            <p:nvPr/>
          </p:nvSpPr>
          <p:spPr>
            <a:xfrm>
              <a:off x="8666488" y="4097047"/>
              <a:ext cx="1353635" cy="17320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1MB L2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EB71C8F7-B4F1-149C-810B-689E95119B91}"/>
                </a:ext>
              </a:extLst>
            </p:cNvPr>
            <p:cNvSpPr/>
            <p:nvPr/>
          </p:nvSpPr>
          <p:spPr>
            <a:xfrm>
              <a:off x="9368932" y="3811288"/>
              <a:ext cx="651191" cy="244803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64K D cache</a:t>
              </a:r>
            </a:p>
          </p:txBody>
        </p:sp>
      </p:grp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A522BEA5-F78E-2A46-682E-C2651DB966B0}"/>
              </a:ext>
            </a:extLst>
          </p:cNvPr>
          <p:cNvCxnSpPr>
            <a:cxnSpLocks/>
          </p:cNvCxnSpPr>
          <p:nvPr/>
        </p:nvCxnSpPr>
        <p:spPr>
          <a:xfrm>
            <a:off x="9099145" y="2285629"/>
            <a:ext cx="0" cy="475445"/>
          </a:xfrm>
          <a:prstGeom prst="straightConnector1">
            <a:avLst/>
          </a:prstGeom>
          <a:ln w="63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or: Curved 167">
            <a:extLst>
              <a:ext uri="{FF2B5EF4-FFF2-40B4-BE49-F238E27FC236}">
                <a16:creationId xmlns:a16="http://schemas.microsoft.com/office/drawing/2014/main" id="{AD4412DC-697E-45DA-724A-5A2372F8B6E3}"/>
              </a:ext>
            </a:extLst>
          </p:cNvPr>
          <p:cNvCxnSpPr>
            <a:cxnSpLocks/>
          </p:cNvCxnSpPr>
          <p:nvPr/>
        </p:nvCxnSpPr>
        <p:spPr>
          <a:xfrm rot="10800000" flipV="1">
            <a:off x="9864378" y="1864640"/>
            <a:ext cx="1157045" cy="908998"/>
          </a:xfrm>
          <a:prstGeom prst="curvedConnector3">
            <a:avLst>
              <a:gd name="adj1" fmla="val 50000"/>
            </a:avLst>
          </a:prstGeom>
          <a:ln w="63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A96DA9E-3B13-037B-3FF9-69C5CA0FE73D}"/>
              </a:ext>
            </a:extLst>
          </p:cNvPr>
          <p:cNvGrpSpPr/>
          <p:nvPr/>
        </p:nvGrpSpPr>
        <p:grpSpPr>
          <a:xfrm>
            <a:off x="4890808" y="890437"/>
            <a:ext cx="2351788" cy="1362766"/>
            <a:chOff x="4890808" y="890437"/>
            <a:chExt cx="2351788" cy="136276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DFBC992-ABA0-63DA-9445-B5D0EE228FDB}"/>
                </a:ext>
              </a:extLst>
            </p:cNvPr>
            <p:cNvSpPr/>
            <p:nvPr/>
          </p:nvSpPr>
          <p:spPr>
            <a:xfrm>
              <a:off x="4970179" y="890437"/>
              <a:ext cx="2012258" cy="132922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/>
              <a:endParaRPr lang="en-US" dirty="0">
                <a:solidFill>
                  <a:srgbClr val="1F497D"/>
                </a:solidFill>
                <a:latin typeface="Arial" panose="020B0604020202020204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CB4F2A0-2E27-EEDB-CFA6-2FDD19A259C4}"/>
                </a:ext>
              </a:extLst>
            </p:cNvPr>
            <p:cNvSpPr/>
            <p:nvPr/>
          </p:nvSpPr>
          <p:spPr>
            <a:xfrm>
              <a:off x="5139290" y="1163334"/>
              <a:ext cx="228579" cy="73978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RSS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077C0C2-3638-7F5E-F8FD-835CB83CBF2E}"/>
                </a:ext>
              </a:extLst>
            </p:cNvPr>
            <p:cNvSpPr/>
            <p:nvPr/>
          </p:nvSpPr>
          <p:spPr>
            <a:xfrm>
              <a:off x="5572067" y="1217326"/>
              <a:ext cx="1263294" cy="17743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RQ0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C428594-DF64-A21E-393E-53278264E4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69252" y="1524968"/>
              <a:ext cx="199276" cy="863"/>
            </a:xfrm>
            <a:prstGeom prst="straightConnector1">
              <a:avLst/>
            </a:prstGeom>
            <a:ln w="63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440EF4F-4C06-1C89-9F6C-F27C6EA796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76332" y="1322636"/>
              <a:ext cx="199276" cy="863"/>
            </a:xfrm>
            <a:prstGeom prst="straightConnector1">
              <a:avLst/>
            </a:prstGeom>
            <a:ln w="63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3DA614E-6872-5E93-2A7D-E4B60E39842E}"/>
                </a:ext>
              </a:extLst>
            </p:cNvPr>
            <p:cNvSpPr/>
            <p:nvPr/>
          </p:nvSpPr>
          <p:spPr>
            <a:xfrm>
              <a:off x="5560926" y="1914649"/>
              <a:ext cx="102743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30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3">
                      <a:lumMod val="50000"/>
                    </a:schemeClr>
                  </a:solidFill>
                  <a:effectLst/>
                  <a:uLnTx/>
                  <a:uFillTx/>
                  <a:latin typeface="Constantia" panose="02030602050306030303"/>
                  <a:ea typeface="+mn-ea"/>
                  <a:cs typeface="Arial" pitchFamily="34" charset="0"/>
                </a:rPr>
                <a:t>NIX-Rx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3942B49-6BA4-97B0-D3A6-3F962ADCF3D4}"/>
                </a:ext>
              </a:extLst>
            </p:cNvPr>
            <p:cNvSpPr/>
            <p:nvPr/>
          </p:nvSpPr>
          <p:spPr>
            <a:xfrm>
              <a:off x="5575608" y="1452482"/>
              <a:ext cx="1258978" cy="17373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RQ1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CAD5453-BEF6-C4E0-8E5E-3F3F1A3DAE04}"/>
                </a:ext>
              </a:extLst>
            </p:cNvPr>
            <p:cNvSpPr/>
            <p:nvPr/>
          </p:nvSpPr>
          <p:spPr>
            <a:xfrm>
              <a:off x="5568527" y="1683939"/>
              <a:ext cx="1263293" cy="17102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RQn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E85CAD6-1157-79EE-F1CC-903E6672A462}"/>
                </a:ext>
              </a:extLst>
            </p:cNvPr>
            <p:cNvSpPr txBox="1"/>
            <p:nvPr/>
          </p:nvSpPr>
          <p:spPr>
            <a:xfrm>
              <a:off x="4890808" y="890437"/>
              <a:ext cx="2351788" cy="221376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l"/>
              <a:r>
                <a:rPr lang="en-US" sz="1100" dirty="0">
                  <a:solidFill>
                    <a:schemeClr val="accent3">
                      <a:lumMod val="50000"/>
                    </a:schemeClr>
                  </a:solidFill>
                </a:rPr>
                <a:t>Network Interface Controller Unit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732053C3-AE25-6E1A-EEE3-796BCC1E6D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77722" y="1762035"/>
              <a:ext cx="199276" cy="863"/>
            </a:xfrm>
            <a:prstGeom prst="straightConnector1">
              <a:avLst/>
            </a:prstGeom>
            <a:ln w="63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F0224B42-17FD-44CC-A907-47734790D248}"/>
              </a:ext>
            </a:extLst>
          </p:cNvPr>
          <p:cNvCxnSpPr>
            <a:cxnSpLocks/>
          </p:cNvCxnSpPr>
          <p:nvPr/>
        </p:nvCxnSpPr>
        <p:spPr>
          <a:xfrm>
            <a:off x="1899976" y="5415486"/>
            <a:ext cx="612524" cy="0"/>
          </a:xfrm>
          <a:prstGeom prst="straightConnector1">
            <a:avLst/>
          </a:prstGeom>
          <a:ln w="63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4ACD329-1A8D-DD96-C937-9D427FF65E1D}"/>
              </a:ext>
            </a:extLst>
          </p:cNvPr>
          <p:cNvCxnSpPr>
            <a:cxnSpLocks/>
          </p:cNvCxnSpPr>
          <p:nvPr/>
        </p:nvCxnSpPr>
        <p:spPr>
          <a:xfrm flipV="1">
            <a:off x="1892670" y="1400743"/>
            <a:ext cx="5024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B335ACA0-007E-FE83-6CBE-474411FE21C2}"/>
              </a:ext>
            </a:extLst>
          </p:cNvPr>
          <p:cNvCxnSpPr>
            <a:cxnSpLocks/>
            <a:stCxn id="114" idx="3"/>
            <a:endCxn id="31" idx="2"/>
          </p:cNvCxnSpPr>
          <p:nvPr/>
        </p:nvCxnSpPr>
        <p:spPr>
          <a:xfrm flipV="1">
            <a:off x="10006164" y="1843431"/>
            <a:ext cx="1156627" cy="1652077"/>
          </a:xfrm>
          <a:prstGeom prst="curvedConnector2">
            <a:avLst/>
          </a:prstGeom>
          <a:ln w="63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08118492-0636-1FBD-DACC-0B1733E4F40A}"/>
              </a:ext>
            </a:extLst>
          </p:cNvPr>
          <p:cNvSpPr/>
          <p:nvPr/>
        </p:nvSpPr>
        <p:spPr>
          <a:xfrm>
            <a:off x="8180249" y="803273"/>
            <a:ext cx="7296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309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dirty="0">
                <a:solidFill>
                  <a:schemeClr val="accent5">
                    <a:lumMod val="75000"/>
                  </a:schemeClr>
                </a:solidFill>
                <a:latin typeface="Constantia" panose="02030602050306030303"/>
                <a:cs typeface="Arial" pitchFamily="34" charset="0"/>
              </a:rPr>
              <a:t>Add work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F49B0B4F-3781-5597-C41A-6A142B535C1A}"/>
              </a:ext>
            </a:extLst>
          </p:cNvPr>
          <p:cNvSpPr/>
          <p:nvPr/>
        </p:nvSpPr>
        <p:spPr>
          <a:xfrm>
            <a:off x="7973467" y="1014487"/>
            <a:ext cx="110639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309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dirty="0">
                <a:solidFill>
                  <a:schemeClr val="accent5">
                    <a:lumMod val="75000"/>
                  </a:schemeClr>
                </a:solidFill>
                <a:latin typeface="Constantia" panose="02030602050306030303"/>
                <a:cs typeface="Arial" pitchFamily="34" charset="0"/>
              </a:rPr>
              <a:t>Vector add work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514CFDF5-0793-9449-BF8B-23520DB8B4CF}"/>
              </a:ext>
            </a:extLst>
          </p:cNvPr>
          <p:cNvCxnSpPr>
            <a:cxnSpLocks/>
          </p:cNvCxnSpPr>
          <p:nvPr/>
        </p:nvCxnSpPr>
        <p:spPr>
          <a:xfrm>
            <a:off x="1890594" y="5552592"/>
            <a:ext cx="612524" cy="0"/>
          </a:xfrm>
          <a:prstGeom prst="straightConnector1">
            <a:avLst/>
          </a:prstGeom>
          <a:ln w="6350">
            <a:solidFill>
              <a:schemeClr val="accent4"/>
            </a:solidFill>
            <a:headEnd type="triangl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7" name="Arrow: Down 136">
            <a:extLst>
              <a:ext uri="{FF2B5EF4-FFF2-40B4-BE49-F238E27FC236}">
                <a16:creationId xmlns:a16="http://schemas.microsoft.com/office/drawing/2014/main" id="{2529FBC4-2E68-5845-8051-78EE02FC8F65}"/>
              </a:ext>
            </a:extLst>
          </p:cNvPr>
          <p:cNvSpPr/>
          <p:nvPr/>
        </p:nvSpPr>
        <p:spPr>
          <a:xfrm rot="16200000">
            <a:off x="126060" y="1090504"/>
            <a:ext cx="360967" cy="570186"/>
          </a:xfrm>
          <a:prstGeom prst="downArrow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RX</a:t>
            </a:r>
            <a:endParaRPr lang="en-US" sz="1467" b="1" dirty="0">
              <a:solidFill>
                <a:schemeClr val="tx1"/>
              </a:solidFill>
            </a:endParaRPr>
          </a:p>
        </p:txBody>
      </p:sp>
      <p:sp>
        <p:nvSpPr>
          <p:cNvPr id="143" name="Arrow: Down 142">
            <a:extLst>
              <a:ext uri="{FF2B5EF4-FFF2-40B4-BE49-F238E27FC236}">
                <a16:creationId xmlns:a16="http://schemas.microsoft.com/office/drawing/2014/main" id="{43A43ABF-A9EB-7E26-EB6D-D907DE6C5FF3}"/>
              </a:ext>
            </a:extLst>
          </p:cNvPr>
          <p:cNvSpPr/>
          <p:nvPr/>
        </p:nvSpPr>
        <p:spPr>
          <a:xfrm rot="5400000" flipH="1">
            <a:off x="119791" y="5223120"/>
            <a:ext cx="360967" cy="570186"/>
          </a:xfrm>
          <a:prstGeom prst="downArrow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333" b="1" dirty="0">
                <a:solidFill>
                  <a:schemeClr val="tx1"/>
                </a:solidFill>
              </a:rPr>
              <a:t>TX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E28EE4A4-FF34-82BE-5BF5-F9538DCA5CBD}"/>
              </a:ext>
            </a:extLst>
          </p:cNvPr>
          <p:cNvSpPr/>
          <p:nvPr/>
        </p:nvSpPr>
        <p:spPr>
          <a:xfrm>
            <a:off x="1882736" y="1019415"/>
            <a:ext cx="46839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30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nstantia" panose="02030602050306030303"/>
                <a:ea typeface="+mn-ea"/>
                <a:cs typeface="Arial" pitchFamily="34" charset="0"/>
              </a:rPr>
              <a:t>Plain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52398826-08AC-64BB-1B86-878DBE832348}"/>
              </a:ext>
            </a:extLst>
          </p:cNvPr>
          <p:cNvSpPr/>
          <p:nvPr/>
        </p:nvSpPr>
        <p:spPr>
          <a:xfrm>
            <a:off x="1939133" y="5156407"/>
            <a:ext cx="46839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30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nstantia" panose="02030602050306030303"/>
                <a:ea typeface="+mn-ea"/>
                <a:cs typeface="Arial" pitchFamily="34" charset="0"/>
              </a:rPr>
              <a:t>Plain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057AF5FC-E853-9E29-D77D-45571F5552F1}"/>
              </a:ext>
            </a:extLst>
          </p:cNvPr>
          <p:cNvSpPr/>
          <p:nvPr/>
        </p:nvSpPr>
        <p:spPr>
          <a:xfrm>
            <a:off x="1874554" y="5586443"/>
            <a:ext cx="62228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30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Constantia" panose="02030602050306030303"/>
                <a:ea typeface="+mn-ea"/>
                <a:cs typeface="Arial" pitchFamily="34" charset="0"/>
              </a:rPr>
              <a:t>Encrypt</a:t>
            </a:r>
          </a:p>
        </p:txBody>
      </p:sp>
      <p:cxnSp>
        <p:nvCxnSpPr>
          <p:cNvPr id="96" name="Connector: Curved 95">
            <a:extLst>
              <a:ext uri="{FF2B5EF4-FFF2-40B4-BE49-F238E27FC236}">
                <a16:creationId xmlns:a16="http://schemas.microsoft.com/office/drawing/2014/main" id="{A2A74993-C5B0-4568-A6A3-C46E88694ECF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4127603" y="1533227"/>
            <a:ext cx="1011687" cy="286298"/>
          </a:xfrm>
          <a:prstGeom prst="curvedConnector3">
            <a:avLst>
              <a:gd name="adj1" fmla="val 50000"/>
            </a:avLst>
          </a:prstGeom>
          <a:ln w="63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35750F3F-7060-4F72-8138-DB00A0557723}"/>
              </a:ext>
            </a:extLst>
          </p:cNvPr>
          <p:cNvCxnSpPr>
            <a:cxnSpLocks/>
          </p:cNvCxnSpPr>
          <p:nvPr/>
        </p:nvCxnSpPr>
        <p:spPr>
          <a:xfrm>
            <a:off x="6240567" y="3990004"/>
            <a:ext cx="2148900" cy="0"/>
          </a:xfrm>
          <a:prstGeom prst="straightConnector1">
            <a:avLst/>
          </a:prstGeom>
          <a:ln w="6350">
            <a:solidFill>
              <a:schemeClr val="accent4"/>
            </a:solidFill>
            <a:headEnd type="triangl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53CC6671-2062-4520-AB18-5A168120F45C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6249253" y="3597397"/>
            <a:ext cx="185134" cy="89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3F72FF42-6C00-4818-A134-85C27D69D8F1}"/>
              </a:ext>
            </a:extLst>
          </p:cNvPr>
          <p:cNvCxnSpPr>
            <a:cxnSpLocks/>
            <a:stCxn id="38" idx="3"/>
            <a:endCxn id="29" idx="1"/>
          </p:cNvCxnSpPr>
          <p:nvPr/>
        </p:nvCxnSpPr>
        <p:spPr>
          <a:xfrm flipV="1">
            <a:off x="6254955" y="3783977"/>
            <a:ext cx="190076" cy="163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763D0ACD-B20C-E808-3338-951A825443E4}"/>
              </a:ext>
            </a:extLst>
          </p:cNvPr>
          <p:cNvSpPr/>
          <p:nvPr/>
        </p:nvSpPr>
        <p:spPr>
          <a:xfrm>
            <a:off x="4097075" y="6166994"/>
            <a:ext cx="1179576" cy="6094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>
                    <a:lumMod val="50000"/>
                  </a:schemeClr>
                </a:solidFill>
              </a:rPr>
              <a:t>DMA Unit (DPI)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8A26B3-EE9B-5974-36BF-9139C5BB2CBD}"/>
              </a:ext>
            </a:extLst>
          </p:cNvPr>
          <p:cNvSpPr/>
          <p:nvPr/>
        </p:nvSpPr>
        <p:spPr>
          <a:xfrm>
            <a:off x="2843630" y="6180179"/>
            <a:ext cx="1179576" cy="6094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>
                    <a:lumMod val="50000"/>
                  </a:schemeClr>
                </a:solidFill>
              </a:rPr>
              <a:t>ML/AI Accelerator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CF3BA06-6B7B-FD2C-A06B-AF2136869261}"/>
              </a:ext>
            </a:extLst>
          </p:cNvPr>
          <p:cNvSpPr/>
          <p:nvPr/>
        </p:nvSpPr>
        <p:spPr>
          <a:xfrm>
            <a:off x="6445031" y="3495539"/>
            <a:ext cx="377746" cy="5768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CPT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870A3BD0-04DC-8B35-68BE-5EFD1D6F4C39}"/>
              </a:ext>
            </a:extLst>
          </p:cNvPr>
          <p:cNvSpPr/>
          <p:nvPr/>
        </p:nvSpPr>
        <p:spPr>
          <a:xfrm>
            <a:off x="4589618" y="2430115"/>
            <a:ext cx="17860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30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chemeClr val="accent6"/>
                </a:solidFill>
                <a:latin typeface="Constantia" panose="02030602050306030303"/>
                <a:cs typeface="Arial" pitchFamily="34" charset="0"/>
              </a:rPr>
              <a:t>Plain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Constantia" panose="02030602050306030303"/>
                <a:ea typeface="+mn-ea"/>
                <a:cs typeface="Arial" pitchFamily="34" charset="0"/>
              </a:rPr>
              <a:t> packet post-decryption</a:t>
            </a:r>
          </a:p>
        </p:txBody>
      </p:sp>
      <p:sp>
        <p:nvSpPr>
          <p:cNvPr id="225" name="Freeform: Shape 224">
            <a:extLst>
              <a:ext uri="{FF2B5EF4-FFF2-40B4-BE49-F238E27FC236}">
                <a16:creationId xmlns:a16="http://schemas.microsoft.com/office/drawing/2014/main" id="{051B521F-5823-486A-9FCB-44E8F5639260}"/>
              </a:ext>
            </a:extLst>
          </p:cNvPr>
          <p:cNvSpPr/>
          <p:nvPr/>
        </p:nvSpPr>
        <p:spPr>
          <a:xfrm>
            <a:off x="6813370" y="3801819"/>
            <a:ext cx="888648" cy="1150712"/>
          </a:xfrm>
          <a:custGeom>
            <a:avLst/>
            <a:gdLst>
              <a:gd name="connsiteX0" fmla="*/ 8878 w 816750"/>
              <a:gd name="connsiteY0" fmla="*/ 0 h 1642369"/>
              <a:gd name="connsiteX1" fmla="*/ 816746 w 816750"/>
              <a:gd name="connsiteY1" fmla="*/ 701336 h 1642369"/>
              <a:gd name="connsiteX2" fmla="*/ 0 w 816750"/>
              <a:gd name="connsiteY2" fmla="*/ 1642369 h 1642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6750" h="1642369">
                <a:moveTo>
                  <a:pt x="8878" y="0"/>
                </a:moveTo>
                <a:cubicBezTo>
                  <a:pt x="413552" y="213804"/>
                  <a:pt x="818226" y="427608"/>
                  <a:pt x="816746" y="701336"/>
                </a:cubicBezTo>
                <a:cubicBezTo>
                  <a:pt x="815266" y="975064"/>
                  <a:pt x="407633" y="1308716"/>
                  <a:pt x="0" y="1642369"/>
                </a:cubicBezTo>
              </a:path>
            </a:pathLst>
          </a:custGeom>
          <a:ln w="6350">
            <a:solidFill>
              <a:schemeClr val="accent4"/>
            </a:solidFill>
            <a:headEnd type="non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C9011BB-7C28-61AB-E457-5E6966C8733A}"/>
              </a:ext>
            </a:extLst>
          </p:cNvPr>
          <p:cNvGrpSpPr/>
          <p:nvPr/>
        </p:nvGrpSpPr>
        <p:grpSpPr>
          <a:xfrm>
            <a:off x="2280321" y="890437"/>
            <a:ext cx="2222440" cy="1362766"/>
            <a:chOff x="2280321" y="890437"/>
            <a:chExt cx="2222440" cy="136276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9FE6B61-CD70-4800-F525-FD80FEED402C}"/>
                </a:ext>
              </a:extLst>
            </p:cNvPr>
            <p:cNvSpPr/>
            <p:nvPr/>
          </p:nvSpPr>
          <p:spPr>
            <a:xfrm>
              <a:off x="2344329" y="892524"/>
              <a:ext cx="2012258" cy="132922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/>
              <a:endParaRPr lang="en-US" dirty="0">
                <a:solidFill>
                  <a:srgbClr val="1F497D"/>
                </a:solidFill>
                <a:latin typeface="Arial" panose="020B0604020202020204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9FEE622-50FC-73F9-660B-48A35676BE0B}"/>
                </a:ext>
              </a:extLst>
            </p:cNvPr>
            <p:cNvSpPr/>
            <p:nvPr/>
          </p:nvSpPr>
          <p:spPr>
            <a:xfrm>
              <a:off x="2437476" y="1227007"/>
              <a:ext cx="1773351" cy="17373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Packet Parser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3151AF2-5BE9-A899-B29F-74A9C64A7683}"/>
                </a:ext>
              </a:extLst>
            </p:cNvPr>
            <p:cNvSpPr/>
            <p:nvPr/>
          </p:nvSpPr>
          <p:spPr>
            <a:xfrm>
              <a:off x="2435385" y="1460314"/>
              <a:ext cx="1773351" cy="17373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Key Generation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71BB52F-AB73-759A-791A-9A64278C6292}"/>
                </a:ext>
              </a:extLst>
            </p:cNvPr>
            <p:cNvSpPr/>
            <p:nvPr/>
          </p:nvSpPr>
          <p:spPr>
            <a:xfrm>
              <a:off x="2280321" y="890437"/>
              <a:ext cx="222244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30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3">
                      <a:lumMod val="50000"/>
                    </a:schemeClr>
                  </a:solidFill>
                  <a:effectLst/>
                  <a:uLnTx/>
                  <a:uFillTx/>
                  <a:latin typeface="Constantia" panose="02030602050306030303"/>
                  <a:ea typeface="+mn-ea"/>
                  <a:cs typeface="Arial" pitchFamily="34" charset="0"/>
                </a:rPr>
                <a:t>Network Parser and CAM Unit 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76081FF-C307-09AC-FFD1-635E8735B15E}"/>
                </a:ext>
              </a:extLst>
            </p:cNvPr>
            <p:cNvSpPr/>
            <p:nvPr/>
          </p:nvSpPr>
          <p:spPr>
            <a:xfrm>
              <a:off x="2444767" y="1693620"/>
              <a:ext cx="1773351" cy="17373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MCAM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B3C4BC1-2937-9B49-A30C-C463A4559112}"/>
                </a:ext>
              </a:extLst>
            </p:cNvPr>
            <p:cNvSpPr/>
            <p:nvPr/>
          </p:nvSpPr>
          <p:spPr>
            <a:xfrm>
              <a:off x="2833164" y="1914649"/>
              <a:ext cx="102743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30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3">
                      <a:lumMod val="50000"/>
                    </a:schemeClr>
                  </a:solidFill>
                  <a:effectLst/>
                  <a:uLnTx/>
                  <a:uFillTx/>
                  <a:latin typeface="Constantia" panose="02030602050306030303"/>
                  <a:ea typeface="+mn-ea"/>
                  <a:cs typeface="Arial" pitchFamily="34" charset="0"/>
                </a:rPr>
                <a:t>NPC-Rx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E23590B-CE06-91FF-D374-3207FAECD904}"/>
              </a:ext>
            </a:extLst>
          </p:cNvPr>
          <p:cNvGrpSpPr/>
          <p:nvPr/>
        </p:nvGrpSpPr>
        <p:grpSpPr>
          <a:xfrm>
            <a:off x="2333236" y="4545574"/>
            <a:ext cx="2261115" cy="1366769"/>
            <a:chOff x="2333236" y="4545574"/>
            <a:chExt cx="2261115" cy="1366769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AD386B30-B8A5-E329-4A45-E538626F649D}"/>
                </a:ext>
              </a:extLst>
            </p:cNvPr>
            <p:cNvSpPr/>
            <p:nvPr/>
          </p:nvSpPr>
          <p:spPr>
            <a:xfrm>
              <a:off x="2412062" y="4583122"/>
              <a:ext cx="2012258" cy="132922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/>
              <a:endParaRPr lang="en-US" dirty="0">
                <a:solidFill>
                  <a:srgbClr val="1F497D"/>
                </a:solidFill>
                <a:latin typeface="Arial" panose="020B0604020202020204"/>
              </a:endParaRP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94ECC503-F28D-93B3-79C5-84F41C707808}"/>
                </a:ext>
              </a:extLst>
            </p:cNvPr>
            <p:cNvSpPr/>
            <p:nvPr/>
          </p:nvSpPr>
          <p:spPr>
            <a:xfrm>
              <a:off x="2505209" y="4926948"/>
              <a:ext cx="1773351" cy="17373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Packet Parser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7B2AA113-5990-0150-E1C7-123F5DAEEE20}"/>
                </a:ext>
              </a:extLst>
            </p:cNvPr>
            <p:cNvSpPr/>
            <p:nvPr/>
          </p:nvSpPr>
          <p:spPr>
            <a:xfrm>
              <a:off x="2503118" y="5160255"/>
              <a:ext cx="1773351" cy="17373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Key Generation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CA5C6E0E-F4C4-C239-E5F4-E3A9067FD1D2}"/>
                </a:ext>
              </a:extLst>
            </p:cNvPr>
            <p:cNvSpPr txBox="1"/>
            <p:nvPr/>
          </p:nvSpPr>
          <p:spPr>
            <a:xfrm>
              <a:off x="2333236" y="5619902"/>
              <a:ext cx="2238571" cy="25968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accent3">
                      <a:lumMod val="50000"/>
                    </a:schemeClr>
                  </a:solidFill>
                </a:rPr>
                <a:t>NPC-Tx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540E522C-06B8-38AA-7534-940B273A4119}"/>
                </a:ext>
              </a:extLst>
            </p:cNvPr>
            <p:cNvSpPr/>
            <p:nvPr/>
          </p:nvSpPr>
          <p:spPr>
            <a:xfrm>
              <a:off x="2512500" y="5393561"/>
              <a:ext cx="1773351" cy="17373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MCAM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DD4DED2-9853-E044-ECF5-305D0DB421AD}"/>
                </a:ext>
              </a:extLst>
            </p:cNvPr>
            <p:cNvSpPr/>
            <p:nvPr/>
          </p:nvSpPr>
          <p:spPr>
            <a:xfrm>
              <a:off x="2344329" y="4545574"/>
              <a:ext cx="225002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30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3">
                      <a:lumMod val="50000"/>
                    </a:schemeClr>
                  </a:solidFill>
                  <a:effectLst/>
                  <a:uLnTx/>
                  <a:uFillTx/>
                  <a:latin typeface="Constantia" panose="02030602050306030303"/>
                  <a:ea typeface="+mn-ea"/>
                  <a:cs typeface="Arial" pitchFamily="34" charset="0"/>
                </a:rPr>
                <a:t>Network Parser and CAM Unit </a:t>
              </a:r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921D6865-843C-1966-ECBF-BBAF28B68A79}"/>
              </a:ext>
            </a:extLst>
          </p:cNvPr>
          <p:cNvSpPr/>
          <p:nvPr/>
        </p:nvSpPr>
        <p:spPr>
          <a:xfrm>
            <a:off x="4952678" y="3190346"/>
            <a:ext cx="224393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30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onstantia" panose="02030602050306030303"/>
                <a:ea typeface="+mn-ea"/>
                <a:cs typeface="Arial" pitchFamily="34" charset="0"/>
              </a:rPr>
              <a:t>Cryptographic Accelerator Unit </a:t>
            </a: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4B8CBB9D-4AAD-99CE-791B-7A63773D4E17}"/>
              </a:ext>
            </a:extLst>
          </p:cNvPr>
          <p:cNvSpPr/>
          <p:nvPr/>
        </p:nvSpPr>
        <p:spPr>
          <a:xfrm>
            <a:off x="2037082" y="1329070"/>
            <a:ext cx="5533730" cy="2169042"/>
          </a:xfrm>
          <a:custGeom>
            <a:avLst/>
            <a:gdLst>
              <a:gd name="connsiteX0" fmla="*/ 4597634 w 5533730"/>
              <a:gd name="connsiteY0" fmla="*/ 2169042 h 2169042"/>
              <a:gd name="connsiteX1" fmla="*/ 5246220 w 5533730"/>
              <a:gd name="connsiteY1" fmla="*/ 1435395 h 2169042"/>
              <a:gd name="connsiteX2" fmla="*/ 493467 w 5533730"/>
              <a:gd name="connsiteY2" fmla="*/ 1201479 h 2169042"/>
              <a:gd name="connsiteX3" fmla="*/ 387141 w 5533730"/>
              <a:gd name="connsiteY3" fmla="*/ 0 h 2169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33730" h="2169042">
                <a:moveTo>
                  <a:pt x="4597634" y="2169042"/>
                </a:moveTo>
                <a:cubicBezTo>
                  <a:pt x="5263941" y="1882848"/>
                  <a:pt x="5930248" y="1596655"/>
                  <a:pt x="5246220" y="1435395"/>
                </a:cubicBezTo>
                <a:cubicBezTo>
                  <a:pt x="4562192" y="1274134"/>
                  <a:pt x="1303313" y="1440711"/>
                  <a:pt x="493467" y="1201479"/>
                </a:cubicBezTo>
                <a:cubicBezTo>
                  <a:pt x="-316379" y="962247"/>
                  <a:pt x="35381" y="481123"/>
                  <a:pt x="387141" y="0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Connector: Curved 60">
            <a:extLst>
              <a:ext uri="{FF2B5EF4-FFF2-40B4-BE49-F238E27FC236}">
                <a16:creationId xmlns:a16="http://schemas.microsoft.com/office/drawing/2014/main" id="{16506961-D568-4E5E-B597-766E97B0B38A}"/>
              </a:ext>
            </a:extLst>
          </p:cNvPr>
          <p:cNvCxnSpPr>
            <a:cxnSpLocks/>
            <a:endCxn id="37" idx="1"/>
          </p:cNvCxnSpPr>
          <p:nvPr/>
        </p:nvCxnSpPr>
        <p:spPr>
          <a:xfrm rot="16200000" flipH="1">
            <a:off x="3716906" y="2193464"/>
            <a:ext cx="1737700" cy="107016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0" name="Connector: Curved 189">
            <a:extLst>
              <a:ext uri="{FF2B5EF4-FFF2-40B4-BE49-F238E27FC236}">
                <a16:creationId xmlns:a16="http://schemas.microsoft.com/office/drawing/2014/main" id="{93CB1358-C1DA-498E-8FC8-BDAD98DC1F24}"/>
              </a:ext>
            </a:extLst>
          </p:cNvPr>
          <p:cNvCxnSpPr>
            <a:cxnSpLocks/>
          </p:cNvCxnSpPr>
          <p:nvPr/>
        </p:nvCxnSpPr>
        <p:spPr>
          <a:xfrm>
            <a:off x="4285851" y="5100684"/>
            <a:ext cx="656137" cy="317277"/>
          </a:xfrm>
          <a:prstGeom prst="curvedConnector3">
            <a:avLst>
              <a:gd name="adj1" fmla="val 50000"/>
            </a:avLst>
          </a:prstGeom>
          <a:ln w="6350">
            <a:solidFill>
              <a:schemeClr val="accent4"/>
            </a:solidFill>
            <a:headEnd type="triangl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DBF6C80-816A-4A00-5541-649713314487}"/>
              </a:ext>
            </a:extLst>
          </p:cNvPr>
          <p:cNvCxnSpPr>
            <a:cxnSpLocks/>
          </p:cNvCxnSpPr>
          <p:nvPr/>
        </p:nvCxnSpPr>
        <p:spPr>
          <a:xfrm>
            <a:off x="4276469" y="4952349"/>
            <a:ext cx="747332" cy="0"/>
          </a:xfrm>
          <a:prstGeom prst="straightConnector1">
            <a:avLst/>
          </a:prstGeom>
          <a:ln w="63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A9F63F90-6659-96FB-71D3-1CF845AC33B7}"/>
              </a:ext>
            </a:extLst>
          </p:cNvPr>
          <p:cNvSpPr/>
          <p:nvPr/>
        </p:nvSpPr>
        <p:spPr>
          <a:xfrm>
            <a:off x="8040005" y="5323459"/>
            <a:ext cx="139129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indent="0" algn="ctr" defTabSz="914309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chemeClr val="tx2"/>
                </a:solidFill>
                <a:latin typeface="Constantia" panose="02030602050306030303"/>
                <a:cs typeface="Arial" pitchFamily="34" charset="0"/>
              </a:rPr>
              <a:t>Hardware enqueue/dequeue operation</a:t>
            </a:r>
          </a:p>
        </p:txBody>
      </p:sp>
      <p:pic>
        <p:nvPicPr>
          <p:cNvPr id="144" name="Picture 143">
            <a:extLst>
              <a:ext uri="{FF2B5EF4-FFF2-40B4-BE49-F238E27FC236}">
                <a16:creationId xmlns:a16="http://schemas.microsoft.com/office/drawing/2014/main" id="{61598D52-7E76-F8A4-8B1E-F08A397CE1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2424" y="5094930"/>
            <a:ext cx="1746504" cy="1701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294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37" grpId="0" animBg="1"/>
      <p:bldP spid="38" grpId="0" animBg="1"/>
      <p:bldP spid="5" grpId="0" animBg="1"/>
      <p:bldP spid="13" grpId="0" animBg="1"/>
      <p:bldP spid="30" grpId="0" animBg="1"/>
      <p:bldP spid="31" grpId="0" animBg="1"/>
      <p:bldP spid="32" grpId="0" animBg="1"/>
      <p:bldP spid="233" grpId="0"/>
      <p:bldP spid="234" grpId="0"/>
      <p:bldP spid="237" grpId="0"/>
      <p:bldP spid="238" grpId="0"/>
      <p:bldP spid="239" grpId="0"/>
      <p:bldP spid="240" grpId="0"/>
      <p:bldP spid="256" grpId="0"/>
      <p:bldP spid="263" grpId="0"/>
      <p:bldP spid="133" grpId="0"/>
      <p:bldP spid="174" grpId="0"/>
      <p:bldP spid="58" grpId="0"/>
      <p:bldP spid="77" grpId="0" animBg="1"/>
      <p:bldP spid="72" grpId="0" animBg="1"/>
      <p:bldP spid="74" grpId="0" animBg="1"/>
      <p:bldP spid="75" grpId="0" animBg="1"/>
      <p:bldP spid="76" grpId="0" animBg="1"/>
      <p:bldP spid="78" grpId="0"/>
      <p:bldP spid="132" grpId="0"/>
      <p:bldP spid="141" grpId="0" animBg="1"/>
      <p:bldP spid="145" grpId="0" animBg="1"/>
      <p:bldP spid="107" grpId="0"/>
      <p:bldP spid="115" grpId="0"/>
      <p:bldP spid="137" grpId="0" animBg="1"/>
      <p:bldP spid="143" grpId="0" animBg="1"/>
      <p:bldP spid="161" grpId="0"/>
      <p:bldP spid="162" grpId="0"/>
      <p:bldP spid="163" grpId="0"/>
      <p:bldP spid="2" grpId="0" animBg="1"/>
      <p:bldP spid="8" grpId="0" animBg="1"/>
      <p:bldP spid="29" grpId="0" animBg="1"/>
      <p:bldP spid="70" grpId="0"/>
      <p:bldP spid="225" grpId="0" animBg="1"/>
      <p:bldP spid="35" grpId="0"/>
      <p:bldP spid="42" grpId="0" animBg="1"/>
      <p:bldP spid="6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DEFC5AFE-631A-D04D-595F-509493C3D3B7}"/>
              </a:ext>
            </a:extLst>
          </p:cNvPr>
          <p:cNvSpPr/>
          <p:nvPr/>
        </p:nvSpPr>
        <p:spPr>
          <a:xfrm>
            <a:off x="5039308" y="3174701"/>
            <a:ext cx="1887880" cy="9985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DF4F892-C935-A156-B855-F344010E4BBF}"/>
              </a:ext>
            </a:extLst>
          </p:cNvPr>
          <p:cNvSpPr/>
          <p:nvPr/>
        </p:nvSpPr>
        <p:spPr>
          <a:xfrm>
            <a:off x="10580971" y="3782018"/>
            <a:ext cx="1405909" cy="297059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endParaRPr lang="en-US" sz="1400">
              <a:solidFill>
                <a:srgbClr val="1F497D"/>
              </a:solidFill>
              <a:latin typeface="Arial" panose="020B0604020202020204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3478B2-B48C-44A7-AC42-75EB5B5630FB}"/>
              </a:ext>
            </a:extLst>
          </p:cNvPr>
          <p:cNvSpPr/>
          <p:nvPr/>
        </p:nvSpPr>
        <p:spPr>
          <a:xfrm>
            <a:off x="601311" y="948280"/>
            <a:ext cx="1295400" cy="51731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Ethdev Ports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1F497D"/>
                </a:solidFill>
                <a:latin typeface="Arial" panose="020B0604020202020204"/>
              </a:rPr>
              <a:t>Ethernet MAC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" panose="020B0604020202020204"/>
                <a:ea typeface="+mn-ea"/>
                <a:cs typeface="Arial"/>
              </a:rPr>
              <a:t>PCI</a:t>
            </a:r>
            <a:r>
              <a:rPr lang="en-US" sz="1200" dirty="0">
                <a:solidFill>
                  <a:srgbClr val="1F497D"/>
                </a:solidFill>
                <a:latin typeface="Arial" panose="020B0604020202020204"/>
                <a:cs typeface="Arial"/>
              </a:rPr>
              <a:t>e Host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" panose="020B0604020202020204"/>
                <a:ea typeface="+mn-ea"/>
                <a:cs typeface="Arial"/>
              </a:rPr>
              <a:t>Loop</a:t>
            </a:r>
            <a:r>
              <a:rPr lang="en-US" sz="1200" dirty="0">
                <a:solidFill>
                  <a:srgbClr val="1F497D"/>
                </a:solidFill>
                <a:latin typeface="Arial" panose="020B0604020202020204"/>
                <a:cs typeface="Arial"/>
              </a:rPr>
              <a:t>back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Arial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A14FC2-8321-4D26-B020-02D142A41100}"/>
              </a:ext>
            </a:extLst>
          </p:cNvPr>
          <p:cNvSpPr/>
          <p:nvPr/>
        </p:nvSpPr>
        <p:spPr>
          <a:xfrm>
            <a:off x="2840666" y="2794013"/>
            <a:ext cx="1295400" cy="11050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400" dirty="0">
                <a:solidFill>
                  <a:srgbClr val="1F497D"/>
                </a:solidFill>
                <a:latin typeface="Arial" panose="020B0604020202020204"/>
              </a:rPr>
              <a:t>Network Pool Allocator</a:t>
            </a:r>
          </a:p>
          <a:p>
            <a:pPr algn="ctr" defTabSz="914400"/>
            <a:r>
              <a:rPr lang="en-US" sz="1400" dirty="0">
                <a:solidFill>
                  <a:srgbClr val="1F497D"/>
                </a:solidFill>
                <a:latin typeface="Arial" panose="020B0604020202020204"/>
              </a:rPr>
              <a:t>(NPA)</a:t>
            </a:r>
          </a:p>
          <a:p>
            <a:pPr algn="ctr" defTabSz="914400"/>
            <a:endParaRPr lang="en-US" sz="1600" dirty="0">
              <a:solidFill>
                <a:srgbClr val="1F497D"/>
              </a:solidFill>
              <a:latin typeface="Arial" panose="020B0604020202020204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67462F9-88EC-4B71-A470-B53477F30699}"/>
              </a:ext>
            </a:extLst>
          </p:cNvPr>
          <p:cNvSpPr/>
          <p:nvPr/>
        </p:nvSpPr>
        <p:spPr>
          <a:xfrm>
            <a:off x="8323776" y="2734985"/>
            <a:ext cx="1878141" cy="17849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endParaRPr lang="en-US" sz="1100" dirty="0"/>
          </a:p>
          <a:p>
            <a:pPr algn="ctr" defTabSz="914400"/>
            <a:endParaRPr lang="en-US" sz="1100" dirty="0"/>
          </a:p>
          <a:p>
            <a:pPr algn="ctr" defTabSz="914400"/>
            <a:endParaRPr lang="en-US" sz="1100" dirty="0"/>
          </a:p>
          <a:p>
            <a:pPr algn="ctr" defTabSz="914400"/>
            <a:endParaRPr lang="en-US" sz="1100" dirty="0"/>
          </a:p>
          <a:p>
            <a:pPr algn="ctr" defTabSz="914400"/>
            <a:endParaRPr lang="en-US" sz="1100" dirty="0"/>
          </a:p>
          <a:p>
            <a:pPr algn="ctr" defTabSz="914400"/>
            <a:endParaRPr lang="en-US" sz="1100" dirty="0"/>
          </a:p>
          <a:p>
            <a:pPr algn="ctr" defTabSz="914400"/>
            <a:endParaRPr lang="en-US" sz="1100" dirty="0"/>
          </a:p>
          <a:p>
            <a:pPr algn="ctr" defTabSz="914400"/>
            <a:endParaRPr lang="en-US" sz="1100" dirty="0"/>
          </a:p>
          <a:p>
            <a:pPr algn="ctr" defTabSz="914400"/>
            <a:endParaRPr lang="en-US" sz="1100" dirty="0"/>
          </a:p>
          <a:p>
            <a:pPr algn="ctr" defTabSz="914400"/>
            <a:r>
              <a:rPr lang="en-US" sz="1100" dirty="0"/>
              <a:t>ARM Neoverse N2 Cores </a:t>
            </a:r>
            <a:endParaRPr lang="en-US" sz="1100" dirty="0">
              <a:solidFill>
                <a:srgbClr val="1F497D"/>
              </a:solidFill>
              <a:latin typeface="Arial" panose="020B0604020202020204"/>
            </a:endParaRP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922D9D92-0DF6-49AF-AA98-D25320ECA082}"/>
              </a:ext>
            </a:extLst>
          </p:cNvPr>
          <p:cNvCxnSpPr>
            <a:cxnSpLocks/>
          </p:cNvCxnSpPr>
          <p:nvPr/>
        </p:nvCxnSpPr>
        <p:spPr>
          <a:xfrm>
            <a:off x="6995461" y="2107019"/>
            <a:ext cx="1580642" cy="0"/>
          </a:xfrm>
          <a:prstGeom prst="straightConnector1">
            <a:avLst/>
          </a:prstGeom>
          <a:ln w="63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nector: Curved 192">
            <a:extLst>
              <a:ext uri="{FF2B5EF4-FFF2-40B4-BE49-F238E27FC236}">
                <a16:creationId xmlns:a16="http://schemas.microsoft.com/office/drawing/2014/main" id="{8C3212F1-FAA4-40F2-A898-E7D71A2CC2EE}"/>
              </a:ext>
            </a:extLst>
          </p:cNvPr>
          <p:cNvCxnSpPr>
            <a:cxnSpLocks/>
            <a:stCxn id="13" idx="0"/>
          </p:cNvCxnSpPr>
          <p:nvPr/>
        </p:nvCxnSpPr>
        <p:spPr>
          <a:xfrm rot="5400000" flipH="1" flipV="1">
            <a:off x="3915410" y="1746695"/>
            <a:ext cx="620274" cy="1474362"/>
          </a:xfrm>
          <a:prstGeom prst="curvedConnector2">
            <a:avLst/>
          </a:prstGeom>
          <a:ln w="6350" cap="flat" cmpd="sng" algn="ctr">
            <a:solidFill>
              <a:schemeClr val="accent1"/>
            </a:solidFill>
            <a:prstDash val="lg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7" name="Connector: Curved 196">
            <a:extLst>
              <a:ext uri="{FF2B5EF4-FFF2-40B4-BE49-F238E27FC236}">
                <a16:creationId xmlns:a16="http://schemas.microsoft.com/office/drawing/2014/main" id="{96CEB04A-375E-4CD2-8435-5C76667A534A}"/>
              </a:ext>
            </a:extLst>
          </p:cNvPr>
          <p:cNvCxnSpPr>
            <a:cxnSpLocks/>
          </p:cNvCxnSpPr>
          <p:nvPr/>
        </p:nvCxnSpPr>
        <p:spPr>
          <a:xfrm>
            <a:off x="4131205" y="3811976"/>
            <a:ext cx="902855" cy="864836"/>
          </a:xfrm>
          <a:prstGeom prst="curvedConnector3">
            <a:avLst>
              <a:gd name="adj1" fmla="val 50000"/>
            </a:avLst>
          </a:prstGeom>
          <a:ln w="6350" cap="flat" cmpd="sng" algn="ctr">
            <a:solidFill>
              <a:schemeClr val="accent1"/>
            </a:solidFill>
            <a:prstDash val="lg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9" name="Rectangle 238">
            <a:extLst>
              <a:ext uri="{FF2B5EF4-FFF2-40B4-BE49-F238E27FC236}">
                <a16:creationId xmlns:a16="http://schemas.microsoft.com/office/drawing/2014/main" id="{9402AF05-7941-4670-9C9C-BC64026AC510}"/>
              </a:ext>
            </a:extLst>
          </p:cNvPr>
          <p:cNvSpPr/>
          <p:nvPr/>
        </p:nvSpPr>
        <p:spPr>
          <a:xfrm>
            <a:off x="7927004" y="2331372"/>
            <a:ext cx="129081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30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onstantia" panose="02030602050306030303"/>
                <a:ea typeface="+mn-ea"/>
                <a:cs typeface="Arial" pitchFamily="34" charset="0"/>
              </a:rPr>
              <a:t>rte_eth_rx_burst()</a:t>
            </a:r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437C4B96-A904-4DBE-AEF9-31FC9D4EC5D9}"/>
              </a:ext>
            </a:extLst>
          </p:cNvPr>
          <p:cNvSpPr/>
          <p:nvPr/>
        </p:nvSpPr>
        <p:spPr>
          <a:xfrm>
            <a:off x="10571385" y="2575745"/>
            <a:ext cx="169790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309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dirty="0">
                <a:solidFill>
                  <a:schemeClr val="accent5">
                    <a:lumMod val="75000"/>
                  </a:schemeClr>
                </a:solidFill>
                <a:latin typeface="Constantia" panose="02030602050306030303"/>
                <a:cs typeface="Arial" pitchFamily="34" charset="0"/>
              </a:rPr>
              <a:t>rte_event_enqueue_burst()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EAC66C9-264E-4846-B4EA-BA51FBD28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345" y="105389"/>
            <a:ext cx="10515600" cy="66032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3">
                    <a:lumMod val="50000"/>
                  </a:schemeClr>
                </a:solidFill>
              </a:rPr>
              <a:t>CN10K - Packet Walkthrough – Software View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AD8F2D99-3EB5-4B67-96D0-A9896A30732D}"/>
              </a:ext>
            </a:extLst>
          </p:cNvPr>
          <p:cNvSpPr/>
          <p:nvPr/>
        </p:nvSpPr>
        <p:spPr>
          <a:xfrm>
            <a:off x="6962720" y="3599332"/>
            <a:ext cx="14441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30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Constantia" panose="02030602050306030303"/>
                <a:ea typeface="+mn-ea"/>
                <a:cs typeface="Arial" pitchFamily="34" charset="0"/>
              </a:rPr>
              <a:t>rte_security_set_pkt_metadata()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82F3DA08-ADDC-4494-92F1-7DF0DECE47A3}"/>
              </a:ext>
            </a:extLst>
          </p:cNvPr>
          <p:cNvSpPr/>
          <p:nvPr/>
        </p:nvSpPr>
        <p:spPr>
          <a:xfrm>
            <a:off x="1831093" y="1413602"/>
            <a:ext cx="62228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309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chemeClr val="accent6"/>
                </a:solidFill>
                <a:latin typeface="Constantia" panose="02030602050306030303"/>
                <a:cs typeface="Arial" pitchFamily="34" charset="0"/>
              </a:rPr>
              <a:t>Encrypt</a:t>
            </a:r>
          </a:p>
        </p:txBody>
      </p: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380D9D05-F040-1C7F-63D6-48847DB272CA}"/>
              </a:ext>
            </a:extLst>
          </p:cNvPr>
          <p:cNvGrpSpPr/>
          <p:nvPr/>
        </p:nvGrpSpPr>
        <p:grpSpPr>
          <a:xfrm>
            <a:off x="2259404" y="892524"/>
            <a:ext cx="2238571" cy="1329221"/>
            <a:chOff x="2259404" y="892524"/>
            <a:chExt cx="2238571" cy="132922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9FE6B61-CD70-4800-F525-FD80FEED402C}"/>
                </a:ext>
              </a:extLst>
            </p:cNvPr>
            <p:cNvSpPr/>
            <p:nvPr/>
          </p:nvSpPr>
          <p:spPr>
            <a:xfrm>
              <a:off x="2344329" y="892524"/>
              <a:ext cx="2012258" cy="132922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/>
              <a:endParaRPr lang="en-US" dirty="0">
                <a:solidFill>
                  <a:srgbClr val="1F497D"/>
                </a:solidFill>
                <a:latin typeface="Arial" panose="020B0604020202020204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9FEE622-50FC-73F9-660B-48A35676BE0B}"/>
                </a:ext>
              </a:extLst>
            </p:cNvPr>
            <p:cNvSpPr/>
            <p:nvPr/>
          </p:nvSpPr>
          <p:spPr>
            <a:xfrm>
              <a:off x="2437476" y="1227007"/>
              <a:ext cx="1773351" cy="17373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Packet Parser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3151AF2-5BE9-A899-B29F-74A9C64A7683}"/>
                </a:ext>
              </a:extLst>
            </p:cNvPr>
            <p:cNvSpPr/>
            <p:nvPr/>
          </p:nvSpPr>
          <p:spPr>
            <a:xfrm>
              <a:off x="2435385" y="1460314"/>
              <a:ext cx="1773351" cy="17373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Key Generation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76081FF-C307-09AC-FFD1-635E8735B15E}"/>
                </a:ext>
              </a:extLst>
            </p:cNvPr>
            <p:cNvSpPr/>
            <p:nvPr/>
          </p:nvSpPr>
          <p:spPr>
            <a:xfrm>
              <a:off x="2444767" y="1693620"/>
              <a:ext cx="1773351" cy="17373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MCAM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C15130C-1F93-F9F5-FA99-199027F87A04}"/>
                </a:ext>
              </a:extLst>
            </p:cNvPr>
            <p:cNvSpPr txBox="1"/>
            <p:nvPr/>
          </p:nvSpPr>
          <p:spPr>
            <a:xfrm>
              <a:off x="2259404" y="1908897"/>
              <a:ext cx="2238571" cy="25968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1400" i="1" dirty="0">
                  <a:solidFill>
                    <a:schemeClr val="accent3">
                      <a:lumMod val="50000"/>
                    </a:schemeClr>
                  </a:solidFill>
                </a:rPr>
                <a:t>rte</a:t>
              </a:r>
              <a:r>
                <a:rPr lang="en-US" sz="1400" i="1" u="sng" dirty="0">
                  <a:solidFill>
                    <a:schemeClr val="accent3">
                      <a:lumMod val="50000"/>
                    </a:schemeClr>
                  </a:solidFill>
                </a:rPr>
                <a:t>_</a:t>
              </a:r>
              <a:r>
                <a:rPr lang="en-US" sz="1400" i="1" dirty="0">
                  <a:solidFill>
                    <a:schemeClr val="accent3">
                      <a:lumMod val="50000"/>
                    </a:schemeClr>
                  </a:solidFill>
                </a:rPr>
                <a:t>flow</a:t>
              </a:r>
            </a:p>
          </p:txBody>
        </p:sp>
      </p:grpSp>
      <p:cxnSp>
        <p:nvCxnSpPr>
          <p:cNvPr id="61" name="Connector: Curved 60">
            <a:extLst>
              <a:ext uri="{FF2B5EF4-FFF2-40B4-BE49-F238E27FC236}">
                <a16:creationId xmlns:a16="http://schemas.microsoft.com/office/drawing/2014/main" id="{16506961-D568-4E5E-B597-766E97B0B38A}"/>
              </a:ext>
            </a:extLst>
          </p:cNvPr>
          <p:cNvCxnSpPr>
            <a:cxnSpLocks/>
          </p:cNvCxnSpPr>
          <p:nvPr/>
        </p:nvCxnSpPr>
        <p:spPr>
          <a:xfrm rot="16200000" flipH="1">
            <a:off x="3753652" y="2217614"/>
            <a:ext cx="1828972" cy="104923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D798F784-E4C0-4CC1-A2E9-05BA910C3624}"/>
              </a:ext>
            </a:extLst>
          </p:cNvPr>
          <p:cNvCxnSpPr>
            <a:cxnSpLocks/>
          </p:cNvCxnSpPr>
          <p:nvPr/>
        </p:nvCxnSpPr>
        <p:spPr>
          <a:xfrm>
            <a:off x="1892670" y="1271540"/>
            <a:ext cx="502920" cy="0"/>
          </a:xfrm>
          <a:prstGeom prst="straightConnector1">
            <a:avLst/>
          </a:prstGeom>
          <a:ln w="63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1EC48E75-AA96-BC03-4B27-62AE52054AA5}"/>
              </a:ext>
            </a:extLst>
          </p:cNvPr>
          <p:cNvSpPr/>
          <p:nvPr/>
        </p:nvSpPr>
        <p:spPr>
          <a:xfrm>
            <a:off x="5134983" y="2726576"/>
            <a:ext cx="161133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30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tantia" panose="02030602050306030303"/>
                <a:cs typeface="Arial" pitchFamily="34" charset="0"/>
              </a:rPr>
              <a:t>rte_mempool_alloc/free()</a:t>
            </a:r>
          </a:p>
        </p:txBody>
      </p:sp>
      <p:cxnSp>
        <p:nvCxnSpPr>
          <p:cNvPr id="129" name="Connector: Curved 128">
            <a:extLst>
              <a:ext uri="{FF2B5EF4-FFF2-40B4-BE49-F238E27FC236}">
                <a16:creationId xmlns:a16="http://schemas.microsoft.com/office/drawing/2014/main" id="{BEDAB14A-6EAC-47FA-AFAA-ECF59F0C0173}"/>
              </a:ext>
            </a:extLst>
          </p:cNvPr>
          <p:cNvCxnSpPr>
            <a:cxnSpLocks/>
          </p:cNvCxnSpPr>
          <p:nvPr/>
        </p:nvCxnSpPr>
        <p:spPr>
          <a:xfrm rot="10800000" flipV="1">
            <a:off x="6887970" y="4336854"/>
            <a:ext cx="1448724" cy="846575"/>
          </a:xfrm>
          <a:prstGeom prst="curvedConnector3">
            <a:avLst>
              <a:gd name="adj1" fmla="val 50000"/>
            </a:avLst>
          </a:prstGeom>
          <a:ln w="63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903A886E-58AE-C169-B3C2-AAD225376033}"/>
              </a:ext>
            </a:extLst>
          </p:cNvPr>
          <p:cNvCxnSpPr>
            <a:cxnSpLocks/>
          </p:cNvCxnSpPr>
          <p:nvPr/>
        </p:nvCxnSpPr>
        <p:spPr>
          <a:xfrm flipH="1" flipV="1">
            <a:off x="9262847" y="4519945"/>
            <a:ext cx="6781" cy="1656959"/>
          </a:xfrm>
          <a:prstGeom prst="straightConnector1">
            <a:avLst/>
          </a:prstGeom>
          <a:ln w="6350">
            <a:solidFill>
              <a:schemeClr val="bg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3D5AF3D1-3D5B-A453-793A-3F26803EB3FA}"/>
              </a:ext>
            </a:extLst>
          </p:cNvPr>
          <p:cNvGrpSpPr/>
          <p:nvPr/>
        </p:nvGrpSpPr>
        <p:grpSpPr>
          <a:xfrm>
            <a:off x="2312341" y="4568472"/>
            <a:ext cx="2238571" cy="1353214"/>
            <a:chOff x="2312341" y="4568472"/>
            <a:chExt cx="2238571" cy="1353214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AD386B30-B8A5-E329-4A45-E538626F649D}"/>
                </a:ext>
              </a:extLst>
            </p:cNvPr>
            <p:cNvSpPr/>
            <p:nvPr/>
          </p:nvSpPr>
          <p:spPr>
            <a:xfrm>
              <a:off x="2412062" y="4592465"/>
              <a:ext cx="2012258" cy="132922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/>
              <a:endParaRPr lang="en-US" dirty="0">
                <a:solidFill>
                  <a:srgbClr val="1F497D"/>
                </a:solidFill>
                <a:latin typeface="Arial" panose="020B0604020202020204"/>
              </a:endParaRP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94ECC503-F28D-93B3-79C5-84F41C707808}"/>
                </a:ext>
              </a:extLst>
            </p:cNvPr>
            <p:cNvSpPr/>
            <p:nvPr/>
          </p:nvSpPr>
          <p:spPr>
            <a:xfrm>
              <a:off x="2505209" y="4926948"/>
              <a:ext cx="1773351" cy="17373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Packet Parser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7B2AA113-5990-0150-E1C7-123F5DAEEE20}"/>
                </a:ext>
              </a:extLst>
            </p:cNvPr>
            <p:cNvSpPr/>
            <p:nvPr/>
          </p:nvSpPr>
          <p:spPr>
            <a:xfrm>
              <a:off x="2503118" y="5160255"/>
              <a:ext cx="1773351" cy="17373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Key Generation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CA5C6E0E-F4C4-C239-E5F4-E3A9067FD1D2}"/>
                </a:ext>
              </a:extLst>
            </p:cNvPr>
            <p:cNvSpPr txBox="1"/>
            <p:nvPr/>
          </p:nvSpPr>
          <p:spPr>
            <a:xfrm>
              <a:off x="2312341" y="5630340"/>
              <a:ext cx="2238571" cy="25968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1400" i="1" dirty="0" err="1">
                  <a:solidFill>
                    <a:schemeClr val="accent3">
                      <a:lumMod val="50000"/>
                    </a:schemeClr>
                  </a:solidFill>
                </a:rPr>
                <a:t>rte_flow</a:t>
              </a:r>
              <a:endParaRPr lang="en-US" sz="1400" i="1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7395A133-930C-BBB5-0510-A370BAA5D701}"/>
                </a:ext>
              </a:extLst>
            </p:cNvPr>
            <p:cNvSpPr/>
            <p:nvPr/>
          </p:nvSpPr>
          <p:spPr>
            <a:xfrm>
              <a:off x="3023221" y="4568472"/>
              <a:ext cx="102743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30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3">
                      <a:lumMod val="50000"/>
                    </a:schemeClr>
                  </a:solidFill>
                  <a:effectLst/>
                  <a:uLnTx/>
                  <a:uFillTx/>
                  <a:latin typeface="Constantia" panose="02030602050306030303"/>
                  <a:ea typeface="+mn-ea"/>
                  <a:cs typeface="Arial" pitchFamily="34" charset="0"/>
                </a:rPr>
                <a:t>NPC-Tx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540E522C-06B8-38AA-7534-940B273A4119}"/>
                </a:ext>
              </a:extLst>
            </p:cNvPr>
            <p:cNvSpPr/>
            <p:nvPr/>
          </p:nvSpPr>
          <p:spPr>
            <a:xfrm>
              <a:off x="2512500" y="5393561"/>
              <a:ext cx="1773351" cy="17373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MCAM</a:t>
              </a:r>
            </a:p>
          </p:txBody>
        </p:sp>
      </p:grpSp>
      <p:sp>
        <p:nvSpPr>
          <p:cNvPr id="141" name="Rectangle 140">
            <a:extLst>
              <a:ext uri="{FF2B5EF4-FFF2-40B4-BE49-F238E27FC236}">
                <a16:creationId xmlns:a16="http://schemas.microsoft.com/office/drawing/2014/main" id="{2CD31024-4BE0-2975-8081-4AAC03C1D58F}"/>
              </a:ext>
            </a:extLst>
          </p:cNvPr>
          <p:cNvSpPr/>
          <p:nvPr/>
        </p:nvSpPr>
        <p:spPr>
          <a:xfrm>
            <a:off x="8389467" y="2787762"/>
            <a:ext cx="1405230" cy="13579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tx1"/>
              </a:solidFill>
            </a:endParaRP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ARM N2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4E59AB9C-14C8-55C7-8519-7CA7C6E5BB0F}"/>
              </a:ext>
            </a:extLst>
          </p:cNvPr>
          <p:cNvSpPr/>
          <p:nvPr/>
        </p:nvSpPr>
        <p:spPr>
          <a:xfrm>
            <a:off x="8499968" y="2835320"/>
            <a:ext cx="1438431" cy="13744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tx1"/>
              </a:solidFill>
            </a:endParaRP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ARM N2</a:t>
            </a:r>
          </a:p>
        </p:txBody>
      </p: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E3FA2896-5D3E-75C2-5895-0BC051B3D3E8}"/>
              </a:ext>
            </a:extLst>
          </p:cNvPr>
          <p:cNvGrpSpPr/>
          <p:nvPr/>
        </p:nvGrpSpPr>
        <p:grpSpPr>
          <a:xfrm>
            <a:off x="8598478" y="2912090"/>
            <a:ext cx="1430911" cy="1374484"/>
            <a:chOff x="8623879" y="2929024"/>
            <a:chExt cx="1430911" cy="1374484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FA97C3EA-DC12-6060-A711-9857D443BCBB}"/>
                </a:ext>
              </a:extLst>
            </p:cNvPr>
            <p:cNvSpPr/>
            <p:nvPr/>
          </p:nvSpPr>
          <p:spPr>
            <a:xfrm>
              <a:off x="8623879" y="2929024"/>
              <a:ext cx="1430911" cy="13744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chemeClr val="tx1"/>
                </a:solidFill>
              </a:endParaRPr>
            </a:p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ARM N2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B908BF8F-CCDC-DB1F-B8A1-9C84A1A661BB}"/>
                </a:ext>
              </a:extLst>
            </p:cNvPr>
            <p:cNvSpPr/>
            <p:nvPr/>
          </p:nvSpPr>
          <p:spPr>
            <a:xfrm>
              <a:off x="8666822" y="2990277"/>
              <a:ext cx="651191" cy="18023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AES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4695CDC6-360B-9080-6F2F-FB8B477008C3}"/>
                </a:ext>
              </a:extLst>
            </p:cNvPr>
            <p:cNvSpPr/>
            <p:nvPr/>
          </p:nvSpPr>
          <p:spPr>
            <a:xfrm>
              <a:off x="9378084" y="2990277"/>
              <a:ext cx="651191" cy="18023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SVE2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6590B88A-C7CA-39A5-2E82-E09A07E60D44}"/>
                </a:ext>
              </a:extLst>
            </p:cNvPr>
            <p:cNvSpPr/>
            <p:nvPr/>
          </p:nvSpPr>
          <p:spPr>
            <a:xfrm>
              <a:off x="9379229" y="3206300"/>
              <a:ext cx="651191" cy="18023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FPU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90649B62-2BB5-58B8-00C2-9B6440CD9FAE}"/>
                </a:ext>
              </a:extLst>
            </p:cNvPr>
            <p:cNvSpPr/>
            <p:nvPr/>
          </p:nvSpPr>
          <p:spPr>
            <a:xfrm>
              <a:off x="9380374" y="3422324"/>
              <a:ext cx="651191" cy="18023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VGIC</a:t>
              </a: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678D8A53-2C1B-BB76-3FAD-5D713B02AF1E}"/>
                </a:ext>
              </a:extLst>
            </p:cNvPr>
            <p:cNvSpPr/>
            <p:nvPr/>
          </p:nvSpPr>
          <p:spPr>
            <a:xfrm>
              <a:off x="8667030" y="3248558"/>
              <a:ext cx="651191" cy="35400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SMMU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BD5B13BC-16E1-F129-C605-1DEBA6386C45}"/>
                </a:ext>
              </a:extLst>
            </p:cNvPr>
            <p:cNvSpPr/>
            <p:nvPr/>
          </p:nvSpPr>
          <p:spPr>
            <a:xfrm>
              <a:off x="8666822" y="3811288"/>
              <a:ext cx="651191" cy="244803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64K I cache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9AAB09BC-F7E4-6CA7-3E05-C7EEA7D2F863}"/>
                </a:ext>
              </a:extLst>
            </p:cNvPr>
            <p:cNvSpPr/>
            <p:nvPr/>
          </p:nvSpPr>
          <p:spPr>
            <a:xfrm>
              <a:off x="8666488" y="4097047"/>
              <a:ext cx="1353635" cy="17320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1MB L2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EB71C8F7-B4F1-149C-810B-689E95119B91}"/>
                </a:ext>
              </a:extLst>
            </p:cNvPr>
            <p:cNvSpPr/>
            <p:nvPr/>
          </p:nvSpPr>
          <p:spPr>
            <a:xfrm>
              <a:off x="9368932" y="3811288"/>
              <a:ext cx="651191" cy="244803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64K D cache</a:t>
              </a:r>
            </a:p>
          </p:txBody>
        </p:sp>
      </p:grp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A522BEA5-F78E-2A46-682E-C2651DB966B0}"/>
              </a:ext>
            </a:extLst>
          </p:cNvPr>
          <p:cNvCxnSpPr>
            <a:cxnSpLocks/>
          </p:cNvCxnSpPr>
          <p:nvPr/>
        </p:nvCxnSpPr>
        <p:spPr>
          <a:xfrm>
            <a:off x="9099145" y="2285629"/>
            <a:ext cx="0" cy="475445"/>
          </a:xfrm>
          <a:prstGeom prst="straightConnector1">
            <a:avLst/>
          </a:prstGeom>
          <a:ln w="63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F020AA67-B84C-E658-FB30-2CC0C4BA602E}"/>
              </a:ext>
            </a:extLst>
          </p:cNvPr>
          <p:cNvGrpSpPr/>
          <p:nvPr/>
        </p:nvGrpSpPr>
        <p:grpSpPr>
          <a:xfrm>
            <a:off x="4867067" y="900118"/>
            <a:ext cx="2238571" cy="1329221"/>
            <a:chOff x="4867067" y="900118"/>
            <a:chExt cx="2238571" cy="132922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DFBC992-ABA0-63DA-9445-B5D0EE228FDB}"/>
                </a:ext>
              </a:extLst>
            </p:cNvPr>
            <p:cNvSpPr/>
            <p:nvPr/>
          </p:nvSpPr>
          <p:spPr>
            <a:xfrm>
              <a:off x="4970179" y="900118"/>
              <a:ext cx="2012258" cy="132922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/>
              <a:endParaRPr lang="en-US" dirty="0">
                <a:solidFill>
                  <a:srgbClr val="1F497D"/>
                </a:solidFill>
                <a:latin typeface="Arial" panose="020B0604020202020204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CB4F2A0-2E27-EEDB-CFA6-2FDD19A259C4}"/>
                </a:ext>
              </a:extLst>
            </p:cNvPr>
            <p:cNvSpPr/>
            <p:nvPr/>
          </p:nvSpPr>
          <p:spPr>
            <a:xfrm>
              <a:off x="5139290" y="1173015"/>
              <a:ext cx="228579" cy="73978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RSS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077C0C2-3638-7F5E-F8FD-835CB83CBF2E}"/>
                </a:ext>
              </a:extLst>
            </p:cNvPr>
            <p:cNvSpPr/>
            <p:nvPr/>
          </p:nvSpPr>
          <p:spPr>
            <a:xfrm>
              <a:off x="5572067" y="1227007"/>
              <a:ext cx="1263294" cy="17743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RQ0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C428594-DF64-A21E-393E-53278264E4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69252" y="1534649"/>
              <a:ext cx="199276" cy="863"/>
            </a:xfrm>
            <a:prstGeom prst="straightConnector1">
              <a:avLst/>
            </a:prstGeom>
            <a:ln w="63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440EF4F-4C06-1C89-9F6C-F27C6EA796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76332" y="1332317"/>
              <a:ext cx="199276" cy="863"/>
            </a:xfrm>
            <a:prstGeom prst="straightConnector1">
              <a:avLst/>
            </a:prstGeom>
            <a:ln w="63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3942B49-6BA4-97B0-D3A6-3F962ADCF3D4}"/>
                </a:ext>
              </a:extLst>
            </p:cNvPr>
            <p:cNvSpPr/>
            <p:nvPr/>
          </p:nvSpPr>
          <p:spPr>
            <a:xfrm>
              <a:off x="5575608" y="1462163"/>
              <a:ext cx="1258978" cy="17373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RQ1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CAD5453-BEF6-C4E0-8E5E-3F3F1A3DAE04}"/>
                </a:ext>
              </a:extLst>
            </p:cNvPr>
            <p:cNvSpPr/>
            <p:nvPr/>
          </p:nvSpPr>
          <p:spPr>
            <a:xfrm>
              <a:off x="5568527" y="1693620"/>
              <a:ext cx="1263293" cy="17102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RQn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E85CAD6-1157-79EE-F1CC-903E6672A462}"/>
                </a:ext>
              </a:extLst>
            </p:cNvPr>
            <p:cNvSpPr txBox="1"/>
            <p:nvPr/>
          </p:nvSpPr>
          <p:spPr>
            <a:xfrm>
              <a:off x="4867067" y="1911957"/>
              <a:ext cx="2238571" cy="25356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1400" i="1" dirty="0">
                  <a:solidFill>
                    <a:schemeClr val="accent3">
                      <a:lumMod val="50000"/>
                    </a:schemeClr>
                  </a:solidFill>
                </a:rPr>
                <a:t>rte_ethdev, rte_mtr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732053C3-AE25-6E1A-EEE3-796BCC1E6D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77722" y="1771716"/>
              <a:ext cx="199276" cy="863"/>
            </a:xfrm>
            <a:prstGeom prst="straightConnector1">
              <a:avLst/>
            </a:prstGeom>
            <a:ln w="63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5" name="Freeform: Shape 224">
            <a:extLst>
              <a:ext uri="{FF2B5EF4-FFF2-40B4-BE49-F238E27FC236}">
                <a16:creationId xmlns:a16="http://schemas.microsoft.com/office/drawing/2014/main" id="{051B521F-5823-486A-9FCB-44E8F5639260}"/>
              </a:ext>
            </a:extLst>
          </p:cNvPr>
          <p:cNvSpPr/>
          <p:nvPr/>
        </p:nvSpPr>
        <p:spPr>
          <a:xfrm>
            <a:off x="6827093" y="3762640"/>
            <a:ext cx="931156" cy="1139036"/>
          </a:xfrm>
          <a:custGeom>
            <a:avLst/>
            <a:gdLst>
              <a:gd name="connsiteX0" fmla="*/ 8878 w 816750"/>
              <a:gd name="connsiteY0" fmla="*/ 0 h 1642369"/>
              <a:gd name="connsiteX1" fmla="*/ 816746 w 816750"/>
              <a:gd name="connsiteY1" fmla="*/ 701336 h 1642369"/>
              <a:gd name="connsiteX2" fmla="*/ 0 w 816750"/>
              <a:gd name="connsiteY2" fmla="*/ 1642369 h 1642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6750" h="1642369">
                <a:moveTo>
                  <a:pt x="8878" y="0"/>
                </a:moveTo>
                <a:cubicBezTo>
                  <a:pt x="413552" y="213804"/>
                  <a:pt x="818226" y="427608"/>
                  <a:pt x="816746" y="701336"/>
                </a:cubicBezTo>
                <a:cubicBezTo>
                  <a:pt x="815266" y="975064"/>
                  <a:pt x="407633" y="1308716"/>
                  <a:pt x="0" y="1642369"/>
                </a:cubicBezTo>
              </a:path>
            </a:pathLst>
          </a:custGeom>
          <a:ln w="6350">
            <a:solidFill>
              <a:schemeClr val="accent4"/>
            </a:solidFill>
            <a:headEnd type="non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BA831005-070C-06C9-D590-BAF3D50AABCB}"/>
              </a:ext>
            </a:extLst>
          </p:cNvPr>
          <p:cNvCxnSpPr>
            <a:cxnSpLocks/>
          </p:cNvCxnSpPr>
          <p:nvPr/>
        </p:nvCxnSpPr>
        <p:spPr>
          <a:xfrm>
            <a:off x="4285851" y="4971394"/>
            <a:ext cx="647782" cy="12700"/>
          </a:xfrm>
          <a:prstGeom prst="curvedConnector3">
            <a:avLst>
              <a:gd name="adj1" fmla="val 50000"/>
            </a:avLst>
          </a:prstGeom>
          <a:ln w="63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nector: Curved 189">
            <a:extLst>
              <a:ext uri="{FF2B5EF4-FFF2-40B4-BE49-F238E27FC236}">
                <a16:creationId xmlns:a16="http://schemas.microsoft.com/office/drawing/2014/main" id="{93CB1358-C1DA-498E-8FC8-BDAD98DC1F24}"/>
              </a:ext>
            </a:extLst>
          </p:cNvPr>
          <p:cNvCxnSpPr>
            <a:cxnSpLocks/>
          </p:cNvCxnSpPr>
          <p:nvPr/>
        </p:nvCxnSpPr>
        <p:spPr>
          <a:xfrm>
            <a:off x="4285851" y="5100684"/>
            <a:ext cx="656137" cy="317277"/>
          </a:xfrm>
          <a:prstGeom prst="curvedConnector3">
            <a:avLst>
              <a:gd name="adj1" fmla="val 50000"/>
            </a:avLst>
          </a:prstGeom>
          <a:ln w="6350">
            <a:solidFill>
              <a:schemeClr val="accent4"/>
            </a:solidFill>
            <a:headEnd type="triangl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F0224B42-17FD-44CC-A907-47734790D248}"/>
              </a:ext>
            </a:extLst>
          </p:cNvPr>
          <p:cNvCxnSpPr>
            <a:cxnSpLocks/>
          </p:cNvCxnSpPr>
          <p:nvPr/>
        </p:nvCxnSpPr>
        <p:spPr>
          <a:xfrm>
            <a:off x="1899976" y="5415486"/>
            <a:ext cx="612524" cy="0"/>
          </a:xfrm>
          <a:prstGeom prst="straightConnector1">
            <a:avLst/>
          </a:prstGeom>
          <a:ln w="63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4ACD329-1A8D-DD96-C937-9D427FF65E1D}"/>
              </a:ext>
            </a:extLst>
          </p:cNvPr>
          <p:cNvCxnSpPr>
            <a:cxnSpLocks/>
          </p:cNvCxnSpPr>
          <p:nvPr/>
        </p:nvCxnSpPr>
        <p:spPr>
          <a:xfrm flipV="1">
            <a:off x="1892670" y="1400743"/>
            <a:ext cx="5024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514CFDF5-0793-9449-BF8B-23520DB8B4CF}"/>
              </a:ext>
            </a:extLst>
          </p:cNvPr>
          <p:cNvCxnSpPr>
            <a:cxnSpLocks/>
          </p:cNvCxnSpPr>
          <p:nvPr/>
        </p:nvCxnSpPr>
        <p:spPr>
          <a:xfrm>
            <a:off x="1890594" y="5552592"/>
            <a:ext cx="612524" cy="0"/>
          </a:xfrm>
          <a:prstGeom prst="straightConnector1">
            <a:avLst/>
          </a:prstGeom>
          <a:ln w="6350">
            <a:solidFill>
              <a:schemeClr val="accent4"/>
            </a:solidFill>
            <a:headEnd type="triangl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7" name="Arrow: Down 136">
            <a:extLst>
              <a:ext uri="{FF2B5EF4-FFF2-40B4-BE49-F238E27FC236}">
                <a16:creationId xmlns:a16="http://schemas.microsoft.com/office/drawing/2014/main" id="{2529FBC4-2E68-5845-8051-78EE02FC8F65}"/>
              </a:ext>
            </a:extLst>
          </p:cNvPr>
          <p:cNvSpPr/>
          <p:nvPr/>
        </p:nvSpPr>
        <p:spPr>
          <a:xfrm rot="16200000">
            <a:off x="126060" y="1090504"/>
            <a:ext cx="360967" cy="570186"/>
          </a:xfrm>
          <a:prstGeom prst="downArrow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RX</a:t>
            </a:r>
            <a:endParaRPr lang="en-US" sz="1467" b="1" dirty="0">
              <a:solidFill>
                <a:schemeClr val="tx1"/>
              </a:solidFill>
            </a:endParaRPr>
          </a:p>
        </p:txBody>
      </p:sp>
      <p:sp>
        <p:nvSpPr>
          <p:cNvPr id="143" name="Arrow: Down 142">
            <a:extLst>
              <a:ext uri="{FF2B5EF4-FFF2-40B4-BE49-F238E27FC236}">
                <a16:creationId xmlns:a16="http://schemas.microsoft.com/office/drawing/2014/main" id="{43A43ABF-A9EB-7E26-EB6D-D907DE6C5FF3}"/>
              </a:ext>
            </a:extLst>
          </p:cNvPr>
          <p:cNvSpPr/>
          <p:nvPr/>
        </p:nvSpPr>
        <p:spPr>
          <a:xfrm rot="5400000" flipH="1">
            <a:off x="119791" y="5223120"/>
            <a:ext cx="360967" cy="570186"/>
          </a:xfrm>
          <a:prstGeom prst="downArrow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333" b="1" dirty="0">
                <a:solidFill>
                  <a:schemeClr val="tx1"/>
                </a:solidFill>
              </a:rPr>
              <a:t>TX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E28EE4A4-FF34-82BE-5BF5-F9538DCA5CBD}"/>
              </a:ext>
            </a:extLst>
          </p:cNvPr>
          <p:cNvSpPr/>
          <p:nvPr/>
        </p:nvSpPr>
        <p:spPr>
          <a:xfrm>
            <a:off x="1905336" y="1066846"/>
            <a:ext cx="46839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30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nstantia" panose="02030602050306030303"/>
                <a:ea typeface="+mn-ea"/>
                <a:cs typeface="Arial" pitchFamily="34" charset="0"/>
              </a:rPr>
              <a:t>Plain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52398826-08AC-64BB-1B86-878DBE832348}"/>
              </a:ext>
            </a:extLst>
          </p:cNvPr>
          <p:cNvSpPr/>
          <p:nvPr/>
        </p:nvSpPr>
        <p:spPr>
          <a:xfrm>
            <a:off x="1939133" y="5156407"/>
            <a:ext cx="46839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30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nstantia" panose="02030602050306030303"/>
                <a:ea typeface="+mn-ea"/>
                <a:cs typeface="Arial" pitchFamily="34" charset="0"/>
              </a:rPr>
              <a:t>Plain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057AF5FC-E853-9E29-D77D-45571F5552F1}"/>
              </a:ext>
            </a:extLst>
          </p:cNvPr>
          <p:cNvSpPr/>
          <p:nvPr/>
        </p:nvSpPr>
        <p:spPr>
          <a:xfrm>
            <a:off x="1890214" y="5531028"/>
            <a:ext cx="62228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30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Constantia" panose="02030602050306030303"/>
                <a:ea typeface="+mn-ea"/>
                <a:cs typeface="Arial" pitchFamily="34" charset="0"/>
              </a:rPr>
              <a:t>Encrypt</a:t>
            </a:r>
          </a:p>
        </p:txBody>
      </p:sp>
      <p:cxnSp>
        <p:nvCxnSpPr>
          <p:cNvPr id="96" name="Connector: Curved 95">
            <a:extLst>
              <a:ext uri="{FF2B5EF4-FFF2-40B4-BE49-F238E27FC236}">
                <a16:creationId xmlns:a16="http://schemas.microsoft.com/office/drawing/2014/main" id="{A2A74993-C5B0-4568-A6A3-C46E88694ECF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4127603" y="1542908"/>
            <a:ext cx="1011687" cy="276617"/>
          </a:xfrm>
          <a:prstGeom prst="curvedConnector3">
            <a:avLst>
              <a:gd name="adj1" fmla="val 50000"/>
            </a:avLst>
          </a:prstGeom>
          <a:ln w="63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0C4721F-604B-D421-1512-7BA5247BC8B9}"/>
              </a:ext>
            </a:extLst>
          </p:cNvPr>
          <p:cNvSpPr txBox="1"/>
          <p:nvPr/>
        </p:nvSpPr>
        <p:spPr>
          <a:xfrm>
            <a:off x="2855941" y="3558098"/>
            <a:ext cx="1357948" cy="17327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sz="1400" i="1" dirty="0">
                <a:solidFill>
                  <a:schemeClr val="accent3">
                    <a:lumMod val="50000"/>
                  </a:schemeClr>
                </a:solidFill>
              </a:rPr>
              <a:t>rte_mempool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BF4F6D7-56A8-ECC0-CB9F-78AE6CC2491F}"/>
              </a:ext>
            </a:extLst>
          </p:cNvPr>
          <p:cNvSpPr/>
          <p:nvPr/>
        </p:nvSpPr>
        <p:spPr>
          <a:xfrm>
            <a:off x="7535577" y="4599877"/>
            <a:ext cx="129081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30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onstantia" panose="02030602050306030303"/>
                <a:ea typeface="+mn-ea"/>
                <a:cs typeface="Arial" pitchFamily="34" charset="0"/>
              </a:rPr>
              <a:t>rte_eth_tx_burst()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D4B72AD-472C-4BC3-41D3-6C93BF3EF5C4}"/>
              </a:ext>
            </a:extLst>
          </p:cNvPr>
          <p:cNvSpPr/>
          <p:nvPr/>
        </p:nvSpPr>
        <p:spPr>
          <a:xfrm>
            <a:off x="9211472" y="2303580"/>
            <a:ext cx="169469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309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dirty="0">
                <a:solidFill>
                  <a:schemeClr val="accent5">
                    <a:lumMod val="75000"/>
                  </a:schemeClr>
                </a:solidFill>
                <a:latin typeface="Constantia" panose="02030602050306030303"/>
                <a:cs typeface="Arial" pitchFamily="34" charset="0"/>
              </a:rPr>
              <a:t>rte_event_dequeue_burst()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B8CE5EA-A747-5A43-DBEA-7B74E87A7DD4}"/>
              </a:ext>
            </a:extLst>
          </p:cNvPr>
          <p:cNvSpPr txBox="1"/>
          <p:nvPr/>
        </p:nvSpPr>
        <p:spPr>
          <a:xfrm>
            <a:off x="5177033" y="674023"/>
            <a:ext cx="179360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309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dirty="0">
                <a:solidFill>
                  <a:schemeClr val="accent3">
                    <a:lumMod val="50000"/>
                  </a:schemeClr>
                </a:solidFill>
                <a:latin typeface="Constantia" panose="02030602050306030303"/>
                <a:cs typeface="Arial" pitchFamily="34" charset="0"/>
              </a:rPr>
              <a:t>rte_eth_rx_queue_setup()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FF9C2B3-37E3-ADA5-98BF-C8A5E643B748}"/>
              </a:ext>
            </a:extLst>
          </p:cNvPr>
          <p:cNvSpPr txBox="1"/>
          <p:nvPr/>
        </p:nvSpPr>
        <p:spPr>
          <a:xfrm>
            <a:off x="5177033" y="4382018"/>
            <a:ext cx="179360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309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dirty="0">
                <a:solidFill>
                  <a:schemeClr val="accent3">
                    <a:lumMod val="50000"/>
                  </a:schemeClr>
                </a:solidFill>
                <a:latin typeface="Constantia" panose="02030602050306030303"/>
                <a:cs typeface="Arial" pitchFamily="34" charset="0"/>
              </a:rPr>
              <a:t>rte_eth_tx_queue_setup()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C2D6CD8-ADAB-601C-7804-58B6D5518B40}"/>
              </a:ext>
            </a:extLst>
          </p:cNvPr>
          <p:cNvSpPr/>
          <p:nvPr/>
        </p:nvSpPr>
        <p:spPr>
          <a:xfrm>
            <a:off x="10655523" y="4069652"/>
            <a:ext cx="1252730" cy="2743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200" dirty="0">
                <a:solidFill>
                  <a:prstClr val="black"/>
                </a:solidFill>
                <a:latin typeface="Arial" panose="020B0604020202020204"/>
              </a:rPr>
              <a:t>EAL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45C5B33-1DFF-58B0-3E35-C0821F9853A5}"/>
              </a:ext>
            </a:extLst>
          </p:cNvPr>
          <p:cNvSpPr/>
          <p:nvPr/>
        </p:nvSpPr>
        <p:spPr>
          <a:xfrm>
            <a:off x="10662245" y="4989164"/>
            <a:ext cx="1252730" cy="2743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200" dirty="0">
                <a:solidFill>
                  <a:prstClr val="black"/>
                </a:solidFill>
                <a:latin typeface="Arial" panose="020B0604020202020204"/>
              </a:rPr>
              <a:t>Mbuf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3C06973-A9FF-BD30-E37A-EC715702715A}"/>
              </a:ext>
            </a:extLst>
          </p:cNvPr>
          <p:cNvSpPr/>
          <p:nvPr/>
        </p:nvSpPr>
        <p:spPr>
          <a:xfrm>
            <a:off x="10668967" y="5448920"/>
            <a:ext cx="1252730" cy="2743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100" dirty="0">
                <a:solidFill>
                  <a:prstClr val="black"/>
                </a:solidFill>
                <a:latin typeface="Arial" panose="020B0604020202020204"/>
              </a:rPr>
              <a:t>Hash, LPM,ACL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72BAD4A-3C13-DD5E-1589-BF6C4B763C4F}"/>
              </a:ext>
            </a:extLst>
          </p:cNvPr>
          <p:cNvSpPr/>
          <p:nvPr/>
        </p:nvSpPr>
        <p:spPr>
          <a:xfrm>
            <a:off x="10665606" y="5908676"/>
            <a:ext cx="1252730" cy="2743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000" dirty="0">
                <a:solidFill>
                  <a:prstClr val="black"/>
                </a:solidFill>
                <a:latin typeface="Arial" panose="020B0604020202020204"/>
              </a:rPr>
              <a:t>(De)Fragmentation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A087A18-11CA-B51C-AF8A-4BBE05612CC2}"/>
              </a:ext>
            </a:extLst>
          </p:cNvPr>
          <p:cNvSpPr/>
          <p:nvPr/>
        </p:nvSpPr>
        <p:spPr>
          <a:xfrm>
            <a:off x="10683316" y="3743587"/>
            <a:ext cx="12105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en-US" sz="1400" dirty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/>
              </a:rPr>
              <a:t>SW Libraries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F4E4002-8544-FF2D-5250-5F1F7FB89F98}"/>
              </a:ext>
            </a:extLst>
          </p:cNvPr>
          <p:cNvCxnSpPr>
            <a:cxnSpLocks/>
          </p:cNvCxnSpPr>
          <p:nvPr/>
        </p:nvCxnSpPr>
        <p:spPr>
          <a:xfrm flipH="1">
            <a:off x="10182641" y="4149967"/>
            <a:ext cx="347353" cy="0"/>
          </a:xfrm>
          <a:prstGeom prst="straightConnector1">
            <a:avLst/>
          </a:prstGeom>
          <a:ln w="6350">
            <a:solidFill>
              <a:schemeClr val="bg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35750F3F-7060-4F72-8138-DB00A0557723}"/>
              </a:ext>
            </a:extLst>
          </p:cNvPr>
          <p:cNvCxnSpPr>
            <a:cxnSpLocks/>
          </p:cNvCxnSpPr>
          <p:nvPr/>
        </p:nvCxnSpPr>
        <p:spPr>
          <a:xfrm>
            <a:off x="6243739" y="3957739"/>
            <a:ext cx="2292740" cy="23613"/>
          </a:xfrm>
          <a:prstGeom prst="straightConnector1">
            <a:avLst/>
          </a:prstGeom>
          <a:ln w="6350">
            <a:solidFill>
              <a:schemeClr val="accent4"/>
            </a:solidFill>
            <a:headEnd type="triangl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B02EB467-9AA5-56F6-0B8D-F33666084B2A}"/>
              </a:ext>
            </a:extLst>
          </p:cNvPr>
          <p:cNvSpPr/>
          <p:nvPr/>
        </p:nvSpPr>
        <p:spPr>
          <a:xfrm>
            <a:off x="10658884" y="4529408"/>
            <a:ext cx="1252730" cy="2743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200" dirty="0">
                <a:solidFill>
                  <a:prstClr val="black"/>
                </a:solidFill>
                <a:latin typeface="Arial" panose="020B0604020202020204"/>
              </a:rPr>
              <a:t>Ring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256D1A7-F800-7E1B-2E72-7CD0CE5C9C02}"/>
              </a:ext>
            </a:extLst>
          </p:cNvPr>
          <p:cNvSpPr/>
          <p:nvPr/>
        </p:nvSpPr>
        <p:spPr>
          <a:xfrm>
            <a:off x="10672328" y="6368431"/>
            <a:ext cx="1252730" cy="2743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100" dirty="0" err="1">
                <a:solidFill>
                  <a:prstClr val="black"/>
                </a:solidFill>
                <a:latin typeface="Arial" panose="020B0604020202020204"/>
              </a:rPr>
              <a:t>Pdump</a:t>
            </a:r>
            <a:endParaRPr lang="en-US" sz="1100" dirty="0">
              <a:solidFill>
                <a:prstClr val="black"/>
              </a:solidFill>
              <a:latin typeface="Arial" panose="020B0604020202020204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A59C904-2D92-E1A2-5DC2-923508AB7B69}"/>
              </a:ext>
            </a:extLst>
          </p:cNvPr>
          <p:cNvSpPr/>
          <p:nvPr/>
        </p:nvSpPr>
        <p:spPr>
          <a:xfrm>
            <a:off x="6946875" y="1249687"/>
            <a:ext cx="163884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" panose="020B0604020202020204"/>
                <a:ea typeface="+mn-ea"/>
                <a:cs typeface="+mn-cs"/>
              </a:rPr>
              <a:t>Supports both Poll mode and event mode by enabling/disabling scheduler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35EB8CC-3803-6BA7-9367-07E9E1A55C73}"/>
              </a:ext>
            </a:extLst>
          </p:cNvPr>
          <p:cNvSpPr txBox="1"/>
          <p:nvPr/>
        </p:nvSpPr>
        <p:spPr>
          <a:xfrm>
            <a:off x="2681336" y="677289"/>
            <a:ext cx="179360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309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dirty="0">
                <a:solidFill>
                  <a:schemeClr val="accent3">
                    <a:lumMod val="50000"/>
                  </a:schemeClr>
                </a:solidFill>
                <a:latin typeface="Constantia" panose="02030602050306030303"/>
                <a:cs typeface="Arial" pitchFamily="34" charset="0"/>
              </a:rPr>
              <a:t>MKEX/KPU Profile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4DAEFEA-8263-08AF-6E52-0EC5944E9D13}"/>
              </a:ext>
            </a:extLst>
          </p:cNvPr>
          <p:cNvSpPr txBox="1"/>
          <p:nvPr/>
        </p:nvSpPr>
        <p:spPr>
          <a:xfrm>
            <a:off x="2551247" y="3892587"/>
            <a:ext cx="187423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309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tantia" panose="02030602050306030303"/>
                <a:cs typeface="Arial" pitchFamily="34" charset="0"/>
              </a:rPr>
              <a:t>rte_mempool_create/destroy()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96A55F3-EA56-DA22-F5D9-A91BF9AD2D55}"/>
              </a:ext>
            </a:extLst>
          </p:cNvPr>
          <p:cNvSpPr txBox="1"/>
          <p:nvPr/>
        </p:nvSpPr>
        <p:spPr>
          <a:xfrm>
            <a:off x="10356317" y="575351"/>
            <a:ext cx="16979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309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dirty="0" err="1">
                <a:solidFill>
                  <a:schemeClr val="accent5">
                    <a:lumMod val="75000"/>
                  </a:schemeClr>
                </a:solidFill>
                <a:latin typeface="Constantia" panose="02030602050306030303"/>
                <a:cs typeface="Arial" pitchFamily="34" charset="0"/>
              </a:rPr>
              <a:t>rte_event_dev_configure</a:t>
            </a:r>
            <a:r>
              <a:rPr lang="en-US" sz="1000" dirty="0">
                <a:solidFill>
                  <a:schemeClr val="accent5">
                    <a:lumMod val="75000"/>
                  </a:schemeClr>
                </a:solidFill>
                <a:latin typeface="Constantia" panose="02030602050306030303"/>
                <a:cs typeface="Arial" pitchFamily="34" charset="0"/>
              </a:rPr>
              <a:t>()/</a:t>
            </a:r>
          </a:p>
          <a:p>
            <a:pPr algn="ctr" defTabSz="914309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dirty="0" err="1">
                <a:solidFill>
                  <a:schemeClr val="accent5">
                    <a:lumMod val="75000"/>
                  </a:schemeClr>
                </a:solidFill>
                <a:latin typeface="Constantia" panose="02030602050306030303"/>
                <a:cs typeface="Arial" pitchFamily="34" charset="0"/>
              </a:rPr>
              <a:t>rte_event_queue_setup</a:t>
            </a:r>
            <a:r>
              <a:rPr lang="en-US" sz="1000" dirty="0">
                <a:solidFill>
                  <a:schemeClr val="accent5">
                    <a:lumMod val="75000"/>
                  </a:schemeClr>
                </a:solidFill>
                <a:latin typeface="Constantia" panose="02030602050306030303"/>
                <a:cs typeface="Arial" pitchFamily="34" charset="0"/>
              </a:rPr>
              <a:t>()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06189EA-55A0-92C0-64E1-7AF92E2F68F4}"/>
              </a:ext>
            </a:extLst>
          </p:cNvPr>
          <p:cNvSpPr/>
          <p:nvPr/>
        </p:nvSpPr>
        <p:spPr>
          <a:xfrm>
            <a:off x="5060251" y="2958436"/>
            <a:ext cx="180641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30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chemeClr val="accent6"/>
                </a:solidFill>
                <a:latin typeface="Constantia" panose="02030602050306030303"/>
                <a:cs typeface="Arial" pitchFamily="34" charset="0"/>
              </a:rPr>
              <a:t>rte_security_session_create()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CCC10F1-4B34-58CA-34DC-A4CAF77FADCB}"/>
              </a:ext>
            </a:extLst>
          </p:cNvPr>
          <p:cNvSpPr txBox="1"/>
          <p:nvPr/>
        </p:nvSpPr>
        <p:spPr>
          <a:xfrm>
            <a:off x="7223673" y="5190378"/>
            <a:ext cx="21691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tx2"/>
                </a:solidFill>
                <a:latin typeface="Constantia" panose="02030602050306030303"/>
                <a:cs typeface="Arial" pitchFamily="34" charset="0"/>
              </a:rPr>
              <a:t>E.g. Lookaside crypto</a:t>
            </a:r>
          </a:p>
          <a:p>
            <a:r>
              <a:rPr lang="en-US" sz="1000" dirty="0">
                <a:solidFill>
                  <a:schemeClr val="tx2"/>
                </a:solidFill>
                <a:latin typeface="Constantia" panose="02030602050306030303"/>
                <a:cs typeface="Arial" pitchFamily="34" charset="0"/>
              </a:rPr>
              <a:t>rte_cryptodev_en(de)queue_burst()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3E4D6E5E-7B05-20F8-2073-26DF09FE2A98}"/>
              </a:ext>
            </a:extLst>
          </p:cNvPr>
          <p:cNvSpPr/>
          <p:nvPr/>
        </p:nvSpPr>
        <p:spPr>
          <a:xfrm>
            <a:off x="6994303" y="3976494"/>
            <a:ext cx="129081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309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chemeClr val="accent2">
                    <a:lumMod val="50000"/>
                  </a:schemeClr>
                </a:solidFill>
                <a:latin typeface="Constantia" panose="02030602050306030303"/>
                <a:cs typeface="Arial" pitchFamily="34" charset="0"/>
              </a:rPr>
              <a:t>rte_eth_tx_burst()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A428116C-1FF9-C72E-FFC8-DBE412A96BBC}"/>
              </a:ext>
            </a:extLst>
          </p:cNvPr>
          <p:cNvCxnSpPr>
            <a:cxnSpLocks/>
          </p:cNvCxnSpPr>
          <p:nvPr/>
        </p:nvCxnSpPr>
        <p:spPr>
          <a:xfrm>
            <a:off x="6982437" y="1021092"/>
            <a:ext cx="3578551" cy="7273"/>
          </a:xfrm>
          <a:prstGeom prst="straightConnector1">
            <a:avLst/>
          </a:prstGeom>
          <a:ln w="63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FF08A81-8542-F9BE-198F-2333AEE6AD55}"/>
              </a:ext>
            </a:extLst>
          </p:cNvPr>
          <p:cNvCxnSpPr>
            <a:cxnSpLocks/>
          </p:cNvCxnSpPr>
          <p:nvPr/>
        </p:nvCxnSpPr>
        <p:spPr>
          <a:xfrm flipV="1">
            <a:off x="6947567" y="1211944"/>
            <a:ext cx="3613421" cy="0"/>
          </a:xfrm>
          <a:prstGeom prst="straightConnector1">
            <a:avLst/>
          </a:prstGeom>
          <a:ln w="63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or: Curved 92">
            <a:extLst>
              <a:ext uri="{FF2B5EF4-FFF2-40B4-BE49-F238E27FC236}">
                <a16:creationId xmlns:a16="http://schemas.microsoft.com/office/drawing/2014/main" id="{BA213D78-3238-C050-DE37-7447C660FD0E}"/>
              </a:ext>
            </a:extLst>
          </p:cNvPr>
          <p:cNvCxnSpPr>
            <a:cxnSpLocks/>
          </p:cNvCxnSpPr>
          <p:nvPr/>
        </p:nvCxnSpPr>
        <p:spPr>
          <a:xfrm rot="10800000" flipV="1">
            <a:off x="9864378" y="1864640"/>
            <a:ext cx="1157045" cy="908998"/>
          </a:xfrm>
          <a:prstGeom prst="curvedConnector3">
            <a:avLst>
              <a:gd name="adj1" fmla="val 50000"/>
            </a:avLst>
          </a:prstGeom>
          <a:ln w="63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or: Curved 93">
            <a:extLst>
              <a:ext uri="{FF2B5EF4-FFF2-40B4-BE49-F238E27FC236}">
                <a16:creationId xmlns:a16="http://schemas.microsoft.com/office/drawing/2014/main" id="{D424B039-577F-B444-A3FE-999D13F9C2B3}"/>
              </a:ext>
            </a:extLst>
          </p:cNvPr>
          <p:cNvCxnSpPr>
            <a:cxnSpLocks/>
          </p:cNvCxnSpPr>
          <p:nvPr/>
        </p:nvCxnSpPr>
        <p:spPr>
          <a:xfrm flipV="1">
            <a:off x="9980983" y="1851257"/>
            <a:ext cx="1139047" cy="1652077"/>
          </a:xfrm>
          <a:prstGeom prst="curvedConnector2">
            <a:avLst/>
          </a:prstGeom>
          <a:ln w="63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10E92C1B-986B-A648-C12A-84979C819B05}"/>
              </a:ext>
            </a:extLst>
          </p:cNvPr>
          <p:cNvSpPr/>
          <p:nvPr/>
        </p:nvSpPr>
        <p:spPr>
          <a:xfrm>
            <a:off x="10566782" y="939413"/>
            <a:ext cx="1156857" cy="9040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r>
              <a:rPr lang="en-US" sz="1400" dirty="0">
                <a:solidFill>
                  <a:srgbClr val="1F497D"/>
                </a:solidFill>
                <a:latin typeface="Arial" panose="020B0604020202020204"/>
              </a:rPr>
              <a:t>HW Scheduler</a:t>
            </a:r>
          </a:p>
          <a:p>
            <a:pPr algn="ctr" defTabSz="914400"/>
            <a:r>
              <a:rPr lang="en-US" sz="1400" dirty="0">
                <a:solidFill>
                  <a:srgbClr val="1F497D"/>
                </a:solidFill>
                <a:latin typeface="Arial" panose="020B0604020202020204"/>
              </a:rPr>
              <a:t>(SSO)</a:t>
            </a:r>
          </a:p>
          <a:p>
            <a:pPr algn="ctr" defTabSz="914400"/>
            <a:endParaRPr lang="en-US" sz="1400" dirty="0">
              <a:solidFill>
                <a:srgbClr val="1F497D"/>
              </a:solidFill>
              <a:latin typeface="Arial" panose="020B0604020202020204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FE7BB2-8720-98A3-7076-9A24191B64D2}"/>
              </a:ext>
            </a:extLst>
          </p:cNvPr>
          <p:cNvSpPr txBox="1"/>
          <p:nvPr/>
        </p:nvSpPr>
        <p:spPr>
          <a:xfrm>
            <a:off x="10521773" y="1551844"/>
            <a:ext cx="1357948" cy="17327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sz="1400" i="1" dirty="0">
                <a:solidFill>
                  <a:schemeClr val="accent3">
                    <a:lumMod val="50000"/>
                  </a:schemeClr>
                </a:solidFill>
              </a:rPr>
              <a:t>rte_eventdev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BD0F0541-FB95-5DAE-2BFD-F71233EB5A75}"/>
              </a:ext>
            </a:extLst>
          </p:cNvPr>
          <p:cNvSpPr/>
          <p:nvPr/>
        </p:nvSpPr>
        <p:spPr>
          <a:xfrm>
            <a:off x="2770909" y="6117068"/>
            <a:ext cx="7633871" cy="7022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06D2B01D-47C8-D478-7F27-A54FECF765A8}"/>
              </a:ext>
            </a:extLst>
          </p:cNvPr>
          <p:cNvSpPr/>
          <p:nvPr/>
        </p:nvSpPr>
        <p:spPr>
          <a:xfrm>
            <a:off x="5367866" y="6172726"/>
            <a:ext cx="1179576" cy="6094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>
                    <a:lumMod val="50000"/>
                  </a:schemeClr>
                </a:solidFill>
              </a:rPr>
              <a:t>Timer (TIM)</a:t>
            </a:r>
          </a:p>
          <a:p>
            <a:pPr algn="ctr"/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  <a:p>
            <a:pPr algn="ctr"/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ADF1F0A1-3199-63F3-2AA5-AB4A8C33A840}"/>
              </a:ext>
            </a:extLst>
          </p:cNvPr>
          <p:cNvSpPr/>
          <p:nvPr/>
        </p:nvSpPr>
        <p:spPr>
          <a:xfrm>
            <a:off x="6638657" y="6178458"/>
            <a:ext cx="1179576" cy="6094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>
                    <a:lumMod val="50000"/>
                  </a:schemeClr>
                </a:solidFill>
              </a:rPr>
              <a:t>Crypto (CPT)</a:t>
            </a:r>
          </a:p>
          <a:p>
            <a:pPr algn="ctr"/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  <a:p>
            <a:pPr algn="ctr"/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AA588E28-5695-8FEC-8425-8CFC43EC02AE}"/>
              </a:ext>
            </a:extLst>
          </p:cNvPr>
          <p:cNvSpPr/>
          <p:nvPr/>
        </p:nvSpPr>
        <p:spPr>
          <a:xfrm>
            <a:off x="7909448" y="6184190"/>
            <a:ext cx="1179576" cy="6094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>
                    <a:lumMod val="50000"/>
                  </a:schemeClr>
                </a:solidFill>
              </a:rPr>
              <a:t>Compress (ZIP)</a:t>
            </a:r>
          </a:p>
          <a:p>
            <a:pPr algn="ctr"/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12933FF7-F4D5-3280-55E5-4A4230CDCF73}"/>
              </a:ext>
            </a:extLst>
          </p:cNvPr>
          <p:cNvSpPr/>
          <p:nvPr/>
        </p:nvSpPr>
        <p:spPr>
          <a:xfrm>
            <a:off x="9180241" y="6189924"/>
            <a:ext cx="1179576" cy="6094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>
                    <a:lumMod val="50000"/>
                  </a:schemeClr>
                </a:solidFill>
              </a:rPr>
              <a:t>Regex (REE)</a:t>
            </a:r>
          </a:p>
          <a:p>
            <a:pPr algn="ctr"/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  <a:p>
            <a:pPr algn="ctr"/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E152B0ED-CA91-48FF-8DDD-A7B105D38B37}"/>
              </a:ext>
            </a:extLst>
          </p:cNvPr>
          <p:cNvSpPr/>
          <p:nvPr/>
        </p:nvSpPr>
        <p:spPr>
          <a:xfrm>
            <a:off x="4097075" y="6166994"/>
            <a:ext cx="1179576" cy="6094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>
                    <a:lumMod val="50000"/>
                  </a:schemeClr>
                </a:solidFill>
              </a:rPr>
              <a:t>DMA (DPI)</a:t>
            </a:r>
          </a:p>
          <a:p>
            <a:pPr algn="ctr"/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  <a:p>
            <a:pPr algn="ctr"/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4B2C4E-CD66-3D63-3A90-6041E18233D7}"/>
              </a:ext>
            </a:extLst>
          </p:cNvPr>
          <p:cNvSpPr txBox="1"/>
          <p:nvPr/>
        </p:nvSpPr>
        <p:spPr>
          <a:xfrm>
            <a:off x="5317646" y="6372089"/>
            <a:ext cx="1324810" cy="27066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00" i="1" dirty="0">
                <a:solidFill>
                  <a:schemeClr val="accent3">
                    <a:lumMod val="50000"/>
                  </a:schemeClr>
                </a:solidFill>
              </a:rPr>
              <a:t>rte_event_timer_adapter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BD830B6-CD83-EF9E-D6FD-4598290ACE08}"/>
              </a:ext>
            </a:extLst>
          </p:cNvPr>
          <p:cNvSpPr txBox="1"/>
          <p:nvPr/>
        </p:nvSpPr>
        <p:spPr>
          <a:xfrm>
            <a:off x="6497999" y="6476066"/>
            <a:ext cx="1412855" cy="20787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400" i="1" dirty="0">
                <a:solidFill>
                  <a:schemeClr val="accent3">
                    <a:lumMod val="50000"/>
                  </a:schemeClr>
                </a:solidFill>
              </a:rPr>
              <a:t>rte_cryptodev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2798D2E-D4CE-428D-3850-D9763A5CA4A7}"/>
              </a:ext>
            </a:extLst>
          </p:cNvPr>
          <p:cNvSpPr txBox="1"/>
          <p:nvPr/>
        </p:nvSpPr>
        <p:spPr>
          <a:xfrm>
            <a:off x="7754918" y="6476066"/>
            <a:ext cx="1411242" cy="20787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400" i="1" dirty="0">
                <a:solidFill>
                  <a:schemeClr val="accent3">
                    <a:lumMod val="50000"/>
                  </a:schemeClr>
                </a:solidFill>
              </a:rPr>
              <a:t>rte_compress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B92BC86-FF21-7A80-379A-D5CC4D4914B0}"/>
              </a:ext>
            </a:extLst>
          </p:cNvPr>
          <p:cNvSpPr txBox="1"/>
          <p:nvPr/>
        </p:nvSpPr>
        <p:spPr>
          <a:xfrm>
            <a:off x="9010224" y="6476066"/>
            <a:ext cx="1411242" cy="20787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400" i="1" dirty="0">
                <a:solidFill>
                  <a:schemeClr val="accent3">
                    <a:lumMod val="50000"/>
                  </a:schemeClr>
                </a:solidFill>
              </a:rPr>
              <a:t>rte_regexdev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7FE645E-3DFB-4FD5-0EE6-70FE73E834B7}"/>
              </a:ext>
            </a:extLst>
          </p:cNvPr>
          <p:cNvSpPr txBox="1"/>
          <p:nvPr/>
        </p:nvSpPr>
        <p:spPr>
          <a:xfrm>
            <a:off x="4037982" y="6359035"/>
            <a:ext cx="1324810" cy="20787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00" i="1" dirty="0">
                <a:solidFill>
                  <a:schemeClr val="accent3">
                    <a:lumMod val="50000"/>
                  </a:schemeClr>
                </a:solidFill>
              </a:rPr>
              <a:t>rte_event_dma_adapter</a:t>
            </a:r>
          </a:p>
        </p:txBody>
      </p:sp>
      <p:sp>
        <p:nvSpPr>
          <p:cNvPr id="2" name="Graphic 7">
            <a:extLst>
              <a:ext uri="{FF2B5EF4-FFF2-40B4-BE49-F238E27FC236}">
                <a16:creationId xmlns:a16="http://schemas.microsoft.com/office/drawing/2014/main" id="{B7F761B8-60F7-CAE7-F5FF-B9E9FD9FA741}"/>
              </a:ext>
            </a:extLst>
          </p:cNvPr>
          <p:cNvSpPr>
            <a:spLocks noChangeAspect="1"/>
          </p:cNvSpPr>
          <p:nvPr/>
        </p:nvSpPr>
        <p:spPr>
          <a:xfrm>
            <a:off x="10114337" y="120642"/>
            <a:ext cx="1950720" cy="560127"/>
          </a:xfrm>
          <a:custGeom>
            <a:avLst/>
            <a:gdLst>
              <a:gd name="connsiteX0" fmla="*/ 3878914 w 9134892"/>
              <a:gd name="connsiteY0" fmla="*/ 896276 h 2622980"/>
              <a:gd name="connsiteX1" fmla="*/ 3572262 w 9134892"/>
              <a:gd name="connsiteY1" fmla="*/ 1386901 h 2622980"/>
              <a:gd name="connsiteX2" fmla="*/ 3268889 w 9134892"/>
              <a:gd name="connsiteY2" fmla="*/ 896276 h 2622980"/>
              <a:gd name="connsiteX3" fmla="*/ 3133004 w 9134892"/>
              <a:gd name="connsiteY3" fmla="*/ 896276 h 2622980"/>
              <a:gd name="connsiteX4" fmla="*/ 3133004 w 9134892"/>
              <a:gd name="connsiteY4" fmla="*/ 1725065 h 2622980"/>
              <a:gd name="connsiteX5" fmla="*/ 3268889 w 9134892"/>
              <a:gd name="connsiteY5" fmla="*/ 1725065 h 2622980"/>
              <a:gd name="connsiteX6" fmla="*/ 3268889 w 9134892"/>
              <a:gd name="connsiteY6" fmla="*/ 1191361 h 2622980"/>
              <a:gd name="connsiteX7" fmla="*/ 3268069 w 9134892"/>
              <a:gd name="connsiteY7" fmla="*/ 1161488 h 2622980"/>
              <a:gd name="connsiteX8" fmla="*/ 3265610 w 9134892"/>
              <a:gd name="connsiteY8" fmla="*/ 1129976 h 2622980"/>
              <a:gd name="connsiteX9" fmla="*/ 3293753 w 9134892"/>
              <a:gd name="connsiteY9" fmla="*/ 1184713 h 2622980"/>
              <a:gd name="connsiteX10" fmla="*/ 3514247 w 9134892"/>
              <a:gd name="connsiteY10" fmla="*/ 1539453 h 2622980"/>
              <a:gd name="connsiteX11" fmla="*/ 3623629 w 9134892"/>
              <a:gd name="connsiteY11" fmla="*/ 1539453 h 2622980"/>
              <a:gd name="connsiteX12" fmla="*/ 3842393 w 9134892"/>
              <a:gd name="connsiteY12" fmla="*/ 1184713 h 2622980"/>
              <a:gd name="connsiteX13" fmla="*/ 3859788 w 9134892"/>
              <a:gd name="connsiteY13" fmla="*/ 1158210 h 2622980"/>
              <a:gd name="connsiteX14" fmla="*/ 3877184 w 9134892"/>
              <a:gd name="connsiteY14" fmla="*/ 1130067 h 2622980"/>
              <a:gd name="connsiteX15" fmla="*/ 3874725 w 9134892"/>
              <a:gd name="connsiteY15" fmla="*/ 1161579 h 2622980"/>
              <a:gd name="connsiteX16" fmla="*/ 3873905 w 9134892"/>
              <a:gd name="connsiteY16" fmla="*/ 1191452 h 2622980"/>
              <a:gd name="connsiteX17" fmla="*/ 3873905 w 9134892"/>
              <a:gd name="connsiteY17" fmla="*/ 1725156 h 2622980"/>
              <a:gd name="connsiteX18" fmla="*/ 4008150 w 9134892"/>
              <a:gd name="connsiteY18" fmla="*/ 1725156 h 2622980"/>
              <a:gd name="connsiteX19" fmla="*/ 4008150 w 9134892"/>
              <a:gd name="connsiteY19" fmla="*/ 896367 h 2622980"/>
              <a:gd name="connsiteX20" fmla="*/ 3878914 w 9134892"/>
              <a:gd name="connsiteY20" fmla="*/ 896367 h 2622980"/>
              <a:gd name="connsiteX21" fmla="*/ 3878914 w 9134892"/>
              <a:gd name="connsiteY21" fmla="*/ 896276 h 2622980"/>
              <a:gd name="connsiteX22" fmla="*/ 4296587 w 9134892"/>
              <a:gd name="connsiteY22" fmla="*/ 1725065 h 2622980"/>
              <a:gd name="connsiteX23" fmla="*/ 4563439 w 9134892"/>
              <a:gd name="connsiteY23" fmla="*/ 1073600 h 2622980"/>
              <a:gd name="connsiteX24" fmla="*/ 4570907 w 9134892"/>
              <a:gd name="connsiteY24" fmla="*/ 1052835 h 2622980"/>
              <a:gd name="connsiteX25" fmla="*/ 4578376 w 9134892"/>
              <a:gd name="connsiteY25" fmla="*/ 1027152 h 2622980"/>
              <a:gd name="connsiteX26" fmla="*/ 4585844 w 9134892"/>
              <a:gd name="connsiteY26" fmla="*/ 1052835 h 2622980"/>
              <a:gd name="connsiteX27" fmla="*/ 4593312 w 9134892"/>
              <a:gd name="connsiteY27" fmla="*/ 1073600 h 2622980"/>
              <a:gd name="connsiteX28" fmla="*/ 4739215 w 9134892"/>
              <a:gd name="connsiteY28" fmla="*/ 1428340 h 2622980"/>
              <a:gd name="connsiteX29" fmla="*/ 4425915 w 9134892"/>
              <a:gd name="connsiteY29" fmla="*/ 1428340 h 2622980"/>
              <a:gd name="connsiteX30" fmla="*/ 4507154 w 9134892"/>
              <a:gd name="connsiteY30" fmla="*/ 1549380 h 2622980"/>
              <a:gd name="connsiteX31" fmla="*/ 4787303 w 9134892"/>
              <a:gd name="connsiteY31" fmla="*/ 1549380 h 2622980"/>
              <a:gd name="connsiteX32" fmla="*/ 4860255 w 9134892"/>
              <a:gd name="connsiteY32" fmla="*/ 1725065 h 2622980"/>
              <a:gd name="connsiteX33" fmla="*/ 5002788 w 9134892"/>
              <a:gd name="connsiteY33" fmla="*/ 1725065 h 2622980"/>
              <a:gd name="connsiteX34" fmla="*/ 4653058 w 9134892"/>
              <a:gd name="connsiteY34" fmla="*/ 896276 h 2622980"/>
              <a:gd name="connsiteX35" fmla="*/ 4507246 w 9134892"/>
              <a:gd name="connsiteY35" fmla="*/ 896276 h 2622980"/>
              <a:gd name="connsiteX36" fmla="*/ 4157515 w 9134892"/>
              <a:gd name="connsiteY36" fmla="*/ 1725065 h 2622980"/>
              <a:gd name="connsiteX37" fmla="*/ 4296587 w 9134892"/>
              <a:gd name="connsiteY37" fmla="*/ 1725065 h 2622980"/>
              <a:gd name="connsiteX38" fmla="*/ 4296587 w 9134892"/>
              <a:gd name="connsiteY38" fmla="*/ 1725065 h 2622980"/>
              <a:gd name="connsiteX39" fmla="*/ 6385135 w 9134892"/>
              <a:gd name="connsiteY39" fmla="*/ 1725065 h 2622980"/>
              <a:gd name="connsiteX40" fmla="*/ 6721660 w 9134892"/>
              <a:gd name="connsiteY40" fmla="*/ 896276 h 2622980"/>
              <a:gd name="connsiteX41" fmla="*/ 6575757 w 9134892"/>
              <a:gd name="connsiteY41" fmla="*/ 896276 h 2622980"/>
              <a:gd name="connsiteX42" fmla="*/ 6338686 w 9134892"/>
              <a:gd name="connsiteY42" fmla="*/ 1521146 h 2622980"/>
              <a:gd name="connsiteX43" fmla="*/ 6315462 w 9134892"/>
              <a:gd name="connsiteY43" fmla="*/ 1594098 h 2622980"/>
              <a:gd name="connsiteX44" fmla="*/ 6292238 w 9134892"/>
              <a:gd name="connsiteY44" fmla="*/ 1521146 h 2622980"/>
              <a:gd name="connsiteX45" fmla="*/ 6055168 w 9134892"/>
              <a:gd name="connsiteY45" fmla="*/ 896276 h 2622980"/>
              <a:gd name="connsiteX46" fmla="*/ 5902707 w 9134892"/>
              <a:gd name="connsiteY46" fmla="*/ 896276 h 2622980"/>
              <a:gd name="connsiteX47" fmla="*/ 6239232 w 9134892"/>
              <a:gd name="connsiteY47" fmla="*/ 1725065 h 2622980"/>
              <a:gd name="connsiteX48" fmla="*/ 6385135 w 9134892"/>
              <a:gd name="connsiteY48" fmla="*/ 1725065 h 2622980"/>
              <a:gd name="connsiteX49" fmla="*/ 6385135 w 9134892"/>
              <a:gd name="connsiteY49" fmla="*/ 1725065 h 2622980"/>
              <a:gd name="connsiteX50" fmla="*/ 7669758 w 9134892"/>
              <a:gd name="connsiteY50" fmla="*/ 896276 h 2622980"/>
              <a:gd name="connsiteX51" fmla="*/ 7669758 w 9134892"/>
              <a:gd name="connsiteY51" fmla="*/ 1725065 h 2622980"/>
              <a:gd name="connsiteX52" fmla="*/ 8210110 w 9134892"/>
              <a:gd name="connsiteY52" fmla="*/ 1725065 h 2622980"/>
              <a:gd name="connsiteX53" fmla="*/ 8210110 w 9134892"/>
              <a:gd name="connsiteY53" fmla="*/ 1602386 h 2622980"/>
              <a:gd name="connsiteX54" fmla="*/ 7805643 w 9134892"/>
              <a:gd name="connsiteY54" fmla="*/ 1602386 h 2622980"/>
              <a:gd name="connsiteX55" fmla="*/ 7805643 w 9134892"/>
              <a:gd name="connsiteY55" fmla="*/ 896276 h 2622980"/>
              <a:gd name="connsiteX56" fmla="*/ 7669758 w 9134892"/>
              <a:gd name="connsiteY56" fmla="*/ 896276 h 2622980"/>
              <a:gd name="connsiteX57" fmla="*/ 7669758 w 9134892"/>
              <a:gd name="connsiteY57" fmla="*/ 896276 h 2622980"/>
              <a:gd name="connsiteX58" fmla="*/ 8374228 w 9134892"/>
              <a:gd name="connsiteY58" fmla="*/ 896276 h 2622980"/>
              <a:gd name="connsiteX59" fmla="*/ 8374228 w 9134892"/>
              <a:gd name="connsiteY59" fmla="*/ 1725065 h 2622980"/>
              <a:gd name="connsiteX60" fmla="*/ 8919589 w 9134892"/>
              <a:gd name="connsiteY60" fmla="*/ 1725065 h 2622980"/>
              <a:gd name="connsiteX61" fmla="*/ 8919589 w 9134892"/>
              <a:gd name="connsiteY61" fmla="*/ 1602386 h 2622980"/>
              <a:gd name="connsiteX62" fmla="*/ 8510204 w 9134892"/>
              <a:gd name="connsiteY62" fmla="*/ 1602386 h 2622980"/>
              <a:gd name="connsiteX63" fmla="*/ 8510204 w 9134892"/>
              <a:gd name="connsiteY63" fmla="*/ 896276 h 2622980"/>
              <a:gd name="connsiteX64" fmla="*/ 8374228 w 9134892"/>
              <a:gd name="connsiteY64" fmla="*/ 896276 h 2622980"/>
              <a:gd name="connsiteX65" fmla="*/ 8374228 w 9134892"/>
              <a:gd name="connsiteY65" fmla="*/ 896276 h 2622980"/>
              <a:gd name="connsiteX66" fmla="*/ 7011736 w 9134892"/>
              <a:gd name="connsiteY66" fmla="*/ 1018955 h 2622980"/>
              <a:gd name="connsiteX67" fmla="*/ 7445985 w 9134892"/>
              <a:gd name="connsiteY67" fmla="*/ 1018955 h 2622980"/>
              <a:gd name="connsiteX68" fmla="*/ 7445985 w 9134892"/>
              <a:gd name="connsiteY68" fmla="*/ 896276 h 2622980"/>
              <a:gd name="connsiteX69" fmla="*/ 6877399 w 9134892"/>
              <a:gd name="connsiteY69" fmla="*/ 896276 h 2622980"/>
              <a:gd name="connsiteX70" fmla="*/ 6877399 w 9134892"/>
              <a:gd name="connsiteY70" fmla="*/ 1725065 h 2622980"/>
              <a:gd name="connsiteX71" fmla="*/ 7454273 w 9134892"/>
              <a:gd name="connsiteY71" fmla="*/ 1725065 h 2622980"/>
              <a:gd name="connsiteX72" fmla="*/ 7454273 w 9134892"/>
              <a:gd name="connsiteY72" fmla="*/ 1602386 h 2622980"/>
              <a:gd name="connsiteX73" fmla="*/ 7011736 w 9134892"/>
              <a:gd name="connsiteY73" fmla="*/ 1602386 h 2622980"/>
              <a:gd name="connsiteX74" fmla="*/ 7011736 w 9134892"/>
              <a:gd name="connsiteY74" fmla="*/ 1018955 h 2622980"/>
              <a:gd name="connsiteX75" fmla="*/ 7011736 w 9134892"/>
              <a:gd name="connsiteY75" fmla="*/ 1018955 h 2622980"/>
              <a:gd name="connsiteX76" fmla="*/ 5803344 w 9134892"/>
              <a:gd name="connsiteY76" fmla="*/ 1144913 h 2622980"/>
              <a:gd name="connsiteX77" fmla="*/ 5731212 w 9134892"/>
              <a:gd name="connsiteY77" fmla="*/ 962579 h 2622980"/>
              <a:gd name="connsiteX78" fmla="*/ 5490043 w 9134892"/>
              <a:gd name="connsiteY78" fmla="*/ 896276 h 2622980"/>
              <a:gd name="connsiteX79" fmla="*/ 5151879 w 9134892"/>
              <a:gd name="connsiteY79" fmla="*/ 896276 h 2622980"/>
              <a:gd name="connsiteX80" fmla="*/ 5151879 w 9134892"/>
              <a:gd name="connsiteY80" fmla="*/ 1725065 h 2622980"/>
              <a:gd name="connsiteX81" fmla="*/ 5287764 w 9134892"/>
              <a:gd name="connsiteY81" fmla="*/ 1725065 h 2622980"/>
              <a:gd name="connsiteX82" fmla="*/ 5287764 w 9134892"/>
              <a:gd name="connsiteY82" fmla="*/ 1018955 h 2622980"/>
              <a:gd name="connsiteX83" fmla="*/ 5494962 w 9134892"/>
              <a:gd name="connsiteY83" fmla="*/ 1018955 h 2622980"/>
              <a:gd name="connsiteX84" fmla="*/ 5662358 w 9134892"/>
              <a:gd name="connsiteY84" fmla="*/ 1156570 h 2622980"/>
              <a:gd name="connsiteX85" fmla="*/ 5481664 w 9134892"/>
              <a:gd name="connsiteY85" fmla="*/ 1304113 h 2622980"/>
              <a:gd name="connsiteX86" fmla="*/ 5372282 w 9134892"/>
              <a:gd name="connsiteY86" fmla="*/ 1304113 h 2622980"/>
              <a:gd name="connsiteX87" fmla="*/ 5294413 w 9134892"/>
              <a:gd name="connsiteY87" fmla="*/ 1423422 h 2622980"/>
              <a:gd name="connsiteX88" fmla="*/ 5478386 w 9134892"/>
              <a:gd name="connsiteY88" fmla="*/ 1423422 h 2622980"/>
              <a:gd name="connsiteX89" fmla="*/ 5707168 w 9134892"/>
              <a:gd name="connsiteY89" fmla="*/ 1725156 h 2622980"/>
              <a:gd name="connsiteX90" fmla="*/ 5871286 w 9134892"/>
              <a:gd name="connsiteY90" fmla="*/ 1725156 h 2622980"/>
              <a:gd name="connsiteX91" fmla="*/ 5621010 w 9134892"/>
              <a:gd name="connsiteY91" fmla="*/ 1393640 h 2622980"/>
              <a:gd name="connsiteX92" fmla="*/ 5803344 w 9134892"/>
              <a:gd name="connsiteY92" fmla="*/ 1144913 h 2622980"/>
              <a:gd name="connsiteX93" fmla="*/ 5803344 w 9134892"/>
              <a:gd name="connsiteY93" fmla="*/ 1144913 h 2622980"/>
              <a:gd name="connsiteX94" fmla="*/ 5803344 w 9134892"/>
              <a:gd name="connsiteY94" fmla="*/ 1144913 h 2622980"/>
              <a:gd name="connsiteX95" fmla="*/ 7387970 w 9134892"/>
              <a:gd name="connsiteY95" fmla="*/ 1247646 h 2622980"/>
              <a:gd name="connsiteX96" fmla="*/ 7020024 w 9134892"/>
              <a:gd name="connsiteY96" fmla="*/ 1247646 h 2622980"/>
              <a:gd name="connsiteX97" fmla="*/ 7102903 w 9134892"/>
              <a:gd name="connsiteY97" fmla="*/ 1370325 h 2622980"/>
              <a:gd name="connsiteX98" fmla="*/ 7387970 w 9134892"/>
              <a:gd name="connsiteY98" fmla="*/ 1370325 h 2622980"/>
              <a:gd name="connsiteX99" fmla="*/ 7387970 w 9134892"/>
              <a:gd name="connsiteY99" fmla="*/ 1247646 h 2622980"/>
              <a:gd name="connsiteX100" fmla="*/ 7387970 w 9134892"/>
              <a:gd name="connsiteY100" fmla="*/ 1247646 h 2622980"/>
              <a:gd name="connsiteX101" fmla="*/ 1019137 w 9134892"/>
              <a:gd name="connsiteY101" fmla="*/ 1011669 h 2622980"/>
              <a:gd name="connsiteX102" fmla="*/ 1293275 w 9134892"/>
              <a:gd name="connsiteY102" fmla="*/ 1292455 h 2622980"/>
              <a:gd name="connsiteX103" fmla="*/ 1311399 w 9134892"/>
              <a:gd name="connsiteY103" fmla="*/ 1302382 h 2622980"/>
              <a:gd name="connsiteX104" fmla="*/ 1329523 w 9134892"/>
              <a:gd name="connsiteY104" fmla="*/ 1292455 h 2622980"/>
              <a:gd name="connsiteX105" fmla="*/ 1603752 w 9134892"/>
              <a:gd name="connsiteY105" fmla="*/ 1011669 h 2622980"/>
              <a:gd name="connsiteX106" fmla="*/ 1613679 w 9134892"/>
              <a:gd name="connsiteY106" fmla="*/ 993545 h 2622980"/>
              <a:gd name="connsiteX107" fmla="*/ 1598834 w 9134892"/>
              <a:gd name="connsiteY107" fmla="*/ 980339 h 2622980"/>
              <a:gd name="connsiteX108" fmla="*/ 1024055 w 9134892"/>
              <a:gd name="connsiteY108" fmla="*/ 980339 h 2622980"/>
              <a:gd name="connsiteX109" fmla="*/ 1009210 w 9134892"/>
              <a:gd name="connsiteY109" fmla="*/ 993545 h 2622980"/>
              <a:gd name="connsiteX110" fmla="*/ 1019137 w 9134892"/>
              <a:gd name="connsiteY110" fmla="*/ 1011669 h 2622980"/>
              <a:gd name="connsiteX111" fmla="*/ 1019137 w 9134892"/>
              <a:gd name="connsiteY111" fmla="*/ 1011669 h 2622980"/>
              <a:gd name="connsiteX112" fmla="*/ 2622980 w 9134892"/>
              <a:gd name="connsiteY112" fmla="*/ 14845 h 2622980"/>
              <a:gd name="connsiteX113" fmla="*/ 2609774 w 9134892"/>
              <a:gd name="connsiteY113" fmla="*/ 0 h 2622980"/>
              <a:gd name="connsiteX114" fmla="*/ 2593289 w 9134892"/>
              <a:gd name="connsiteY114" fmla="*/ 8197 h 2622980"/>
              <a:gd name="connsiteX115" fmla="*/ 2368697 w 9134892"/>
              <a:gd name="connsiteY115" fmla="*/ 236159 h 2622980"/>
              <a:gd name="connsiteX116" fmla="*/ 2368697 w 9134892"/>
              <a:gd name="connsiteY116" fmla="*/ 2385090 h 2622980"/>
              <a:gd name="connsiteX117" fmla="*/ 2368697 w 9134892"/>
              <a:gd name="connsiteY117" fmla="*/ 2385090 h 2622980"/>
              <a:gd name="connsiteX118" fmla="*/ 2593289 w 9134892"/>
              <a:gd name="connsiteY118" fmla="*/ 2614692 h 2622980"/>
              <a:gd name="connsiteX119" fmla="*/ 2609774 w 9134892"/>
              <a:gd name="connsiteY119" fmla="*/ 2622980 h 2622980"/>
              <a:gd name="connsiteX120" fmla="*/ 2622980 w 9134892"/>
              <a:gd name="connsiteY120" fmla="*/ 2608135 h 2622980"/>
              <a:gd name="connsiteX121" fmla="*/ 2622980 w 9134892"/>
              <a:gd name="connsiteY121" fmla="*/ 14845 h 2622980"/>
              <a:gd name="connsiteX122" fmla="*/ 0 w 9134892"/>
              <a:gd name="connsiteY122" fmla="*/ 2608135 h 2622980"/>
              <a:gd name="connsiteX123" fmla="*/ 13206 w 9134892"/>
              <a:gd name="connsiteY123" fmla="*/ 2622980 h 2622980"/>
              <a:gd name="connsiteX124" fmla="*/ 29691 w 9134892"/>
              <a:gd name="connsiteY124" fmla="*/ 2614692 h 2622980"/>
              <a:gd name="connsiteX125" fmla="*/ 254283 w 9134892"/>
              <a:gd name="connsiteY125" fmla="*/ 2385090 h 2622980"/>
              <a:gd name="connsiteX126" fmla="*/ 254283 w 9134892"/>
              <a:gd name="connsiteY126" fmla="*/ 2385090 h 2622980"/>
              <a:gd name="connsiteX127" fmla="*/ 254283 w 9134892"/>
              <a:gd name="connsiteY127" fmla="*/ 236159 h 2622980"/>
              <a:gd name="connsiteX128" fmla="*/ 29691 w 9134892"/>
              <a:gd name="connsiteY128" fmla="*/ 8197 h 2622980"/>
              <a:gd name="connsiteX129" fmla="*/ 13206 w 9134892"/>
              <a:gd name="connsiteY129" fmla="*/ 0 h 2622980"/>
              <a:gd name="connsiteX130" fmla="*/ 0 w 9134892"/>
              <a:gd name="connsiteY130" fmla="*/ 14845 h 2622980"/>
              <a:gd name="connsiteX131" fmla="*/ 0 w 9134892"/>
              <a:gd name="connsiteY131" fmla="*/ 2608135 h 2622980"/>
              <a:gd name="connsiteX132" fmla="*/ 584251 w 9134892"/>
              <a:gd name="connsiteY132" fmla="*/ 572138 h 2622980"/>
              <a:gd name="connsiteX133" fmla="*/ 2038638 w 9134892"/>
              <a:gd name="connsiteY133" fmla="*/ 572138 h 2622980"/>
              <a:gd name="connsiteX134" fmla="*/ 2243012 w 9134892"/>
              <a:gd name="connsiteY134" fmla="*/ 364303 h 2622980"/>
              <a:gd name="connsiteX135" fmla="*/ 2251300 w 9134892"/>
              <a:gd name="connsiteY135" fmla="*/ 347727 h 2622980"/>
              <a:gd name="connsiteX136" fmla="*/ 2236455 w 9134892"/>
              <a:gd name="connsiteY136" fmla="*/ 334521 h 2622980"/>
              <a:gd name="connsiteX137" fmla="*/ 386525 w 9134892"/>
              <a:gd name="connsiteY137" fmla="*/ 334521 h 2622980"/>
              <a:gd name="connsiteX138" fmla="*/ 371680 w 9134892"/>
              <a:gd name="connsiteY138" fmla="*/ 347727 h 2622980"/>
              <a:gd name="connsiteX139" fmla="*/ 379968 w 9134892"/>
              <a:gd name="connsiteY139" fmla="*/ 364303 h 2622980"/>
              <a:gd name="connsiteX140" fmla="*/ 584251 w 9134892"/>
              <a:gd name="connsiteY140" fmla="*/ 572138 h 2622980"/>
              <a:gd name="connsiteX141" fmla="*/ 379877 w 9134892"/>
              <a:gd name="connsiteY141" fmla="*/ 2258768 h 2622980"/>
              <a:gd name="connsiteX142" fmla="*/ 371589 w 9134892"/>
              <a:gd name="connsiteY142" fmla="*/ 2275344 h 2622980"/>
              <a:gd name="connsiteX143" fmla="*/ 386434 w 9134892"/>
              <a:gd name="connsiteY143" fmla="*/ 2288550 h 2622980"/>
              <a:gd name="connsiteX144" fmla="*/ 2236364 w 9134892"/>
              <a:gd name="connsiteY144" fmla="*/ 2288550 h 2622980"/>
              <a:gd name="connsiteX145" fmla="*/ 2251209 w 9134892"/>
              <a:gd name="connsiteY145" fmla="*/ 2275344 h 2622980"/>
              <a:gd name="connsiteX146" fmla="*/ 2242921 w 9134892"/>
              <a:gd name="connsiteY146" fmla="*/ 2258768 h 2622980"/>
              <a:gd name="connsiteX147" fmla="*/ 2038547 w 9134892"/>
              <a:gd name="connsiteY147" fmla="*/ 2050934 h 2622980"/>
              <a:gd name="connsiteX148" fmla="*/ 584251 w 9134892"/>
              <a:gd name="connsiteY148" fmla="*/ 2050934 h 2622980"/>
              <a:gd name="connsiteX149" fmla="*/ 379877 w 9134892"/>
              <a:gd name="connsiteY149" fmla="*/ 2258768 h 2622980"/>
              <a:gd name="connsiteX150" fmla="*/ 1929257 w 9134892"/>
              <a:gd name="connsiteY150" fmla="*/ 1940186 h 2622980"/>
              <a:gd name="connsiteX151" fmla="*/ 1945741 w 9134892"/>
              <a:gd name="connsiteY151" fmla="*/ 1948382 h 2622980"/>
              <a:gd name="connsiteX152" fmla="*/ 1958947 w 9134892"/>
              <a:gd name="connsiteY152" fmla="*/ 1933537 h 2622980"/>
              <a:gd name="connsiteX153" fmla="*/ 1958947 w 9134892"/>
              <a:gd name="connsiteY153" fmla="*/ 1933537 h 2622980"/>
              <a:gd name="connsiteX154" fmla="*/ 1958947 w 9134892"/>
              <a:gd name="connsiteY154" fmla="*/ 689443 h 2622980"/>
              <a:gd name="connsiteX155" fmla="*/ 1945741 w 9134892"/>
              <a:gd name="connsiteY155" fmla="*/ 674598 h 2622980"/>
              <a:gd name="connsiteX156" fmla="*/ 1929257 w 9134892"/>
              <a:gd name="connsiteY156" fmla="*/ 682886 h 2622980"/>
              <a:gd name="connsiteX157" fmla="*/ 1716139 w 9134892"/>
              <a:gd name="connsiteY157" fmla="*/ 899464 h 2622980"/>
              <a:gd name="connsiteX158" fmla="*/ 1716139 w 9134892"/>
              <a:gd name="connsiteY158" fmla="*/ 1723699 h 2622980"/>
              <a:gd name="connsiteX159" fmla="*/ 1929257 w 9134892"/>
              <a:gd name="connsiteY159" fmla="*/ 1940186 h 2622980"/>
              <a:gd name="connsiteX160" fmla="*/ 906841 w 9134892"/>
              <a:gd name="connsiteY160" fmla="*/ 1723608 h 2622980"/>
              <a:gd name="connsiteX161" fmla="*/ 906841 w 9134892"/>
              <a:gd name="connsiteY161" fmla="*/ 899373 h 2622980"/>
              <a:gd name="connsiteX162" fmla="*/ 693724 w 9134892"/>
              <a:gd name="connsiteY162" fmla="*/ 682795 h 2622980"/>
              <a:gd name="connsiteX163" fmla="*/ 677239 w 9134892"/>
              <a:gd name="connsiteY163" fmla="*/ 674507 h 2622980"/>
              <a:gd name="connsiteX164" fmla="*/ 664033 w 9134892"/>
              <a:gd name="connsiteY164" fmla="*/ 689352 h 2622980"/>
              <a:gd name="connsiteX165" fmla="*/ 664033 w 9134892"/>
              <a:gd name="connsiteY165" fmla="*/ 1933537 h 2622980"/>
              <a:gd name="connsiteX166" fmla="*/ 664033 w 9134892"/>
              <a:gd name="connsiteY166" fmla="*/ 1933537 h 2622980"/>
              <a:gd name="connsiteX167" fmla="*/ 677239 w 9134892"/>
              <a:gd name="connsiteY167" fmla="*/ 1948382 h 2622980"/>
              <a:gd name="connsiteX168" fmla="*/ 693724 w 9134892"/>
              <a:gd name="connsiteY168" fmla="*/ 1940186 h 2622980"/>
              <a:gd name="connsiteX169" fmla="*/ 906841 w 9134892"/>
              <a:gd name="connsiteY169" fmla="*/ 1723608 h 2622980"/>
              <a:gd name="connsiteX170" fmla="*/ 8914034 w 9134892"/>
              <a:gd name="connsiteY170" fmla="*/ 896185 h 2622980"/>
              <a:gd name="connsiteX171" fmla="*/ 8914034 w 9134892"/>
              <a:gd name="connsiteY171" fmla="*/ 911486 h 2622980"/>
              <a:gd name="connsiteX172" fmla="*/ 8951921 w 9134892"/>
              <a:gd name="connsiteY172" fmla="*/ 911486 h 2622980"/>
              <a:gd name="connsiteX173" fmla="*/ 8951921 w 9134892"/>
              <a:gd name="connsiteY173" fmla="*/ 1001104 h 2622980"/>
              <a:gd name="connsiteX174" fmla="*/ 8968862 w 9134892"/>
              <a:gd name="connsiteY174" fmla="*/ 1001104 h 2622980"/>
              <a:gd name="connsiteX175" fmla="*/ 8968862 w 9134892"/>
              <a:gd name="connsiteY175" fmla="*/ 911486 h 2622980"/>
              <a:gd name="connsiteX176" fmla="*/ 9006749 w 9134892"/>
              <a:gd name="connsiteY176" fmla="*/ 911486 h 2622980"/>
              <a:gd name="connsiteX177" fmla="*/ 9006749 w 9134892"/>
              <a:gd name="connsiteY177" fmla="*/ 896185 h 2622980"/>
              <a:gd name="connsiteX178" fmla="*/ 8914034 w 9134892"/>
              <a:gd name="connsiteY178" fmla="*/ 896185 h 2622980"/>
              <a:gd name="connsiteX179" fmla="*/ 9123690 w 9134892"/>
              <a:gd name="connsiteY179" fmla="*/ 896185 h 2622980"/>
              <a:gd name="connsiteX180" fmla="*/ 9084892 w 9134892"/>
              <a:gd name="connsiteY180" fmla="*/ 958298 h 2622980"/>
              <a:gd name="connsiteX181" fmla="*/ 9046458 w 9134892"/>
              <a:gd name="connsiteY181" fmla="*/ 896185 h 2622980"/>
              <a:gd name="connsiteX182" fmla="*/ 9029245 w 9134892"/>
              <a:gd name="connsiteY182" fmla="*/ 896185 h 2622980"/>
              <a:gd name="connsiteX183" fmla="*/ 9029245 w 9134892"/>
              <a:gd name="connsiteY183" fmla="*/ 1001195 h 2622980"/>
              <a:gd name="connsiteX184" fmla="*/ 9046458 w 9134892"/>
              <a:gd name="connsiteY184" fmla="*/ 1001195 h 2622980"/>
              <a:gd name="connsiteX185" fmla="*/ 9046458 w 9134892"/>
              <a:gd name="connsiteY185" fmla="*/ 933617 h 2622980"/>
              <a:gd name="connsiteX186" fmla="*/ 9046367 w 9134892"/>
              <a:gd name="connsiteY186" fmla="*/ 929883 h 2622980"/>
              <a:gd name="connsiteX187" fmla="*/ 9046094 w 9134892"/>
              <a:gd name="connsiteY187" fmla="*/ 925876 h 2622980"/>
              <a:gd name="connsiteX188" fmla="*/ 9049646 w 9134892"/>
              <a:gd name="connsiteY188" fmla="*/ 932797 h 2622980"/>
              <a:gd name="connsiteX189" fmla="*/ 9077606 w 9134892"/>
              <a:gd name="connsiteY189" fmla="*/ 977698 h 2622980"/>
              <a:gd name="connsiteX190" fmla="*/ 9091449 w 9134892"/>
              <a:gd name="connsiteY190" fmla="*/ 977698 h 2622980"/>
              <a:gd name="connsiteX191" fmla="*/ 9119137 w 9134892"/>
              <a:gd name="connsiteY191" fmla="*/ 932797 h 2622980"/>
              <a:gd name="connsiteX192" fmla="*/ 9121322 w 9134892"/>
              <a:gd name="connsiteY192" fmla="*/ 929428 h 2622980"/>
              <a:gd name="connsiteX193" fmla="*/ 9123508 w 9134892"/>
              <a:gd name="connsiteY193" fmla="*/ 925876 h 2622980"/>
              <a:gd name="connsiteX194" fmla="*/ 9123234 w 9134892"/>
              <a:gd name="connsiteY194" fmla="*/ 929883 h 2622980"/>
              <a:gd name="connsiteX195" fmla="*/ 9123144 w 9134892"/>
              <a:gd name="connsiteY195" fmla="*/ 933617 h 2622980"/>
              <a:gd name="connsiteX196" fmla="*/ 9123144 w 9134892"/>
              <a:gd name="connsiteY196" fmla="*/ 1001195 h 2622980"/>
              <a:gd name="connsiteX197" fmla="*/ 9140175 w 9134892"/>
              <a:gd name="connsiteY197" fmla="*/ 1001195 h 2622980"/>
              <a:gd name="connsiteX198" fmla="*/ 9140175 w 9134892"/>
              <a:gd name="connsiteY198" fmla="*/ 896185 h 2622980"/>
              <a:gd name="connsiteX199" fmla="*/ 9123690 w 9134892"/>
              <a:gd name="connsiteY199" fmla="*/ 896185 h 2622980"/>
              <a:gd name="connsiteX200" fmla="*/ 9123690 w 9134892"/>
              <a:gd name="connsiteY200" fmla="*/ 896185 h 2622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</a:cxnLst>
            <a:rect l="l" t="t" r="r" b="b"/>
            <a:pathLst>
              <a:path w="9134892" h="2622980">
                <a:moveTo>
                  <a:pt x="3878914" y="896276"/>
                </a:moveTo>
                <a:lnTo>
                  <a:pt x="3572262" y="1386901"/>
                </a:lnTo>
                <a:lnTo>
                  <a:pt x="3268889" y="896276"/>
                </a:lnTo>
                <a:lnTo>
                  <a:pt x="3133004" y="896276"/>
                </a:lnTo>
                <a:lnTo>
                  <a:pt x="3133004" y="1725065"/>
                </a:lnTo>
                <a:lnTo>
                  <a:pt x="3268889" y="1725065"/>
                </a:lnTo>
                <a:lnTo>
                  <a:pt x="3268889" y="1191361"/>
                </a:lnTo>
                <a:cubicBezTo>
                  <a:pt x="3268889" y="1181434"/>
                  <a:pt x="3268616" y="1171416"/>
                  <a:pt x="3268069" y="1161488"/>
                </a:cubicBezTo>
                <a:cubicBezTo>
                  <a:pt x="3267523" y="1151561"/>
                  <a:pt x="3266703" y="1141087"/>
                  <a:pt x="3265610" y="1129976"/>
                </a:cubicBezTo>
                <a:cubicBezTo>
                  <a:pt x="3272259" y="1147645"/>
                  <a:pt x="3281640" y="1165951"/>
                  <a:pt x="3293753" y="1184713"/>
                </a:cubicBezTo>
                <a:lnTo>
                  <a:pt x="3514247" y="1539453"/>
                </a:lnTo>
                <a:lnTo>
                  <a:pt x="3623629" y="1539453"/>
                </a:lnTo>
                <a:lnTo>
                  <a:pt x="3842393" y="1184713"/>
                </a:lnTo>
                <a:cubicBezTo>
                  <a:pt x="3847857" y="1175878"/>
                  <a:pt x="3853686" y="1167044"/>
                  <a:pt x="3859788" y="1158210"/>
                </a:cubicBezTo>
                <a:cubicBezTo>
                  <a:pt x="3865890" y="1149375"/>
                  <a:pt x="3871628" y="1139995"/>
                  <a:pt x="3877184" y="1130067"/>
                </a:cubicBezTo>
                <a:cubicBezTo>
                  <a:pt x="3876091" y="1141179"/>
                  <a:pt x="3875271" y="1151652"/>
                  <a:pt x="3874725" y="1161579"/>
                </a:cubicBezTo>
                <a:cubicBezTo>
                  <a:pt x="3874178" y="1171507"/>
                  <a:pt x="3873905" y="1181434"/>
                  <a:pt x="3873905" y="1191452"/>
                </a:cubicBezTo>
                <a:lnTo>
                  <a:pt x="3873905" y="1725156"/>
                </a:lnTo>
                <a:lnTo>
                  <a:pt x="4008150" y="1725156"/>
                </a:lnTo>
                <a:lnTo>
                  <a:pt x="4008150" y="896367"/>
                </a:lnTo>
                <a:lnTo>
                  <a:pt x="3878914" y="896367"/>
                </a:lnTo>
                <a:lnTo>
                  <a:pt x="3878914" y="896276"/>
                </a:lnTo>
                <a:close/>
                <a:moveTo>
                  <a:pt x="4296587" y="1725065"/>
                </a:moveTo>
                <a:lnTo>
                  <a:pt x="4563439" y="1073600"/>
                </a:lnTo>
                <a:cubicBezTo>
                  <a:pt x="4565625" y="1066952"/>
                  <a:pt x="4568175" y="1060030"/>
                  <a:pt x="4570907" y="1052835"/>
                </a:cubicBezTo>
                <a:cubicBezTo>
                  <a:pt x="4573640" y="1045640"/>
                  <a:pt x="4576099" y="1037079"/>
                  <a:pt x="4578376" y="1027152"/>
                </a:cubicBezTo>
                <a:cubicBezTo>
                  <a:pt x="4580561" y="1037079"/>
                  <a:pt x="4583111" y="1045640"/>
                  <a:pt x="4585844" y="1052835"/>
                </a:cubicBezTo>
                <a:cubicBezTo>
                  <a:pt x="4588576" y="1060030"/>
                  <a:pt x="4591035" y="1066952"/>
                  <a:pt x="4593312" y="1073600"/>
                </a:cubicBezTo>
                <a:lnTo>
                  <a:pt x="4739215" y="1428340"/>
                </a:lnTo>
                <a:lnTo>
                  <a:pt x="4425915" y="1428340"/>
                </a:lnTo>
                <a:lnTo>
                  <a:pt x="4507154" y="1549380"/>
                </a:lnTo>
                <a:lnTo>
                  <a:pt x="4787303" y="1549380"/>
                </a:lnTo>
                <a:lnTo>
                  <a:pt x="4860255" y="1725065"/>
                </a:lnTo>
                <a:lnTo>
                  <a:pt x="5002788" y="1725065"/>
                </a:lnTo>
                <a:lnTo>
                  <a:pt x="4653058" y="896276"/>
                </a:lnTo>
                <a:lnTo>
                  <a:pt x="4507246" y="896276"/>
                </a:lnTo>
                <a:lnTo>
                  <a:pt x="4157515" y="1725065"/>
                </a:lnTo>
                <a:lnTo>
                  <a:pt x="4296587" y="1725065"/>
                </a:lnTo>
                <a:lnTo>
                  <a:pt x="4296587" y="1725065"/>
                </a:lnTo>
                <a:close/>
                <a:moveTo>
                  <a:pt x="6385135" y="1725065"/>
                </a:moveTo>
                <a:lnTo>
                  <a:pt x="6721660" y="896276"/>
                </a:lnTo>
                <a:lnTo>
                  <a:pt x="6575757" y="896276"/>
                </a:lnTo>
                <a:lnTo>
                  <a:pt x="6338686" y="1521146"/>
                </a:lnTo>
                <a:cubicBezTo>
                  <a:pt x="6330945" y="1542185"/>
                  <a:pt x="6323204" y="1566502"/>
                  <a:pt x="6315462" y="1594098"/>
                </a:cubicBezTo>
                <a:cubicBezTo>
                  <a:pt x="6307721" y="1566502"/>
                  <a:pt x="6299979" y="1542185"/>
                  <a:pt x="6292238" y="1521146"/>
                </a:cubicBezTo>
                <a:lnTo>
                  <a:pt x="6055168" y="896276"/>
                </a:lnTo>
                <a:lnTo>
                  <a:pt x="5902707" y="896276"/>
                </a:lnTo>
                <a:lnTo>
                  <a:pt x="6239232" y="1725065"/>
                </a:lnTo>
                <a:lnTo>
                  <a:pt x="6385135" y="1725065"/>
                </a:lnTo>
                <a:lnTo>
                  <a:pt x="6385135" y="1725065"/>
                </a:lnTo>
                <a:close/>
                <a:moveTo>
                  <a:pt x="7669758" y="896276"/>
                </a:moveTo>
                <a:lnTo>
                  <a:pt x="7669758" y="1725065"/>
                </a:lnTo>
                <a:lnTo>
                  <a:pt x="8210110" y="1725065"/>
                </a:lnTo>
                <a:lnTo>
                  <a:pt x="8210110" y="1602386"/>
                </a:lnTo>
                <a:lnTo>
                  <a:pt x="7805643" y="1602386"/>
                </a:lnTo>
                <a:lnTo>
                  <a:pt x="7805643" y="896276"/>
                </a:lnTo>
                <a:lnTo>
                  <a:pt x="7669758" y="896276"/>
                </a:lnTo>
                <a:lnTo>
                  <a:pt x="7669758" y="896276"/>
                </a:lnTo>
                <a:close/>
                <a:moveTo>
                  <a:pt x="8374228" y="896276"/>
                </a:moveTo>
                <a:lnTo>
                  <a:pt x="8374228" y="1725065"/>
                </a:lnTo>
                <a:lnTo>
                  <a:pt x="8919589" y="1725065"/>
                </a:lnTo>
                <a:lnTo>
                  <a:pt x="8919589" y="1602386"/>
                </a:lnTo>
                <a:lnTo>
                  <a:pt x="8510204" y="1602386"/>
                </a:lnTo>
                <a:lnTo>
                  <a:pt x="8510204" y="896276"/>
                </a:lnTo>
                <a:lnTo>
                  <a:pt x="8374228" y="896276"/>
                </a:lnTo>
                <a:lnTo>
                  <a:pt x="8374228" y="896276"/>
                </a:lnTo>
                <a:close/>
                <a:moveTo>
                  <a:pt x="7011736" y="1018955"/>
                </a:moveTo>
                <a:lnTo>
                  <a:pt x="7445985" y="1018955"/>
                </a:lnTo>
                <a:lnTo>
                  <a:pt x="7445985" y="896276"/>
                </a:lnTo>
                <a:lnTo>
                  <a:pt x="6877399" y="896276"/>
                </a:lnTo>
                <a:lnTo>
                  <a:pt x="6877399" y="1725065"/>
                </a:lnTo>
                <a:lnTo>
                  <a:pt x="7454273" y="1725065"/>
                </a:lnTo>
                <a:lnTo>
                  <a:pt x="7454273" y="1602386"/>
                </a:lnTo>
                <a:lnTo>
                  <a:pt x="7011736" y="1602386"/>
                </a:lnTo>
                <a:lnTo>
                  <a:pt x="7011736" y="1018955"/>
                </a:lnTo>
                <a:lnTo>
                  <a:pt x="7011736" y="1018955"/>
                </a:lnTo>
                <a:close/>
                <a:moveTo>
                  <a:pt x="5803344" y="1144913"/>
                </a:moveTo>
                <a:cubicBezTo>
                  <a:pt x="5803344" y="1067589"/>
                  <a:pt x="5779300" y="1006842"/>
                  <a:pt x="5731212" y="962579"/>
                </a:cubicBezTo>
                <a:cubicBezTo>
                  <a:pt x="5683124" y="918407"/>
                  <a:pt x="5602795" y="896276"/>
                  <a:pt x="5490043" y="896276"/>
                </a:cubicBezTo>
                <a:lnTo>
                  <a:pt x="5151879" y="896276"/>
                </a:lnTo>
                <a:lnTo>
                  <a:pt x="5151879" y="1725065"/>
                </a:lnTo>
                <a:lnTo>
                  <a:pt x="5287764" y="1725065"/>
                </a:lnTo>
                <a:lnTo>
                  <a:pt x="5287764" y="1018955"/>
                </a:lnTo>
                <a:lnTo>
                  <a:pt x="5494962" y="1018955"/>
                </a:lnTo>
                <a:cubicBezTo>
                  <a:pt x="5606529" y="1018955"/>
                  <a:pt x="5662358" y="1064857"/>
                  <a:pt x="5662358" y="1156570"/>
                </a:cubicBezTo>
                <a:cubicBezTo>
                  <a:pt x="5662358" y="1254932"/>
                  <a:pt x="5602066" y="1304113"/>
                  <a:pt x="5481664" y="1304113"/>
                </a:cubicBezTo>
                <a:lnTo>
                  <a:pt x="5372282" y="1304113"/>
                </a:lnTo>
                <a:lnTo>
                  <a:pt x="5294413" y="1423422"/>
                </a:lnTo>
                <a:lnTo>
                  <a:pt x="5478386" y="1423422"/>
                </a:lnTo>
                <a:lnTo>
                  <a:pt x="5707168" y="1725156"/>
                </a:lnTo>
                <a:lnTo>
                  <a:pt x="5871286" y="1725156"/>
                </a:lnTo>
                <a:lnTo>
                  <a:pt x="5621010" y="1393640"/>
                </a:lnTo>
                <a:cubicBezTo>
                  <a:pt x="5742596" y="1349378"/>
                  <a:pt x="5803344" y="1266499"/>
                  <a:pt x="5803344" y="1144913"/>
                </a:cubicBezTo>
                <a:lnTo>
                  <a:pt x="5803344" y="1144913"/>
                </a:lnTo>
                <a:lnTo>
                  <a:pt x="5803344" y="1144913"/>
                </a:lnTo>
                <a:close/>
                <a:moveTo>
                  <a:pt x="7387970" y="1247646"/>
                </a:moveTo>
                <a:lnTo>
                  <a:pt x="7020024" y="1247646"/>
                </a:lnTo>
                <a:lnTo>
                  <a:pt x="7102903" y="1370325"/>
                </a:lnTo>
                <a:lnTo>
                  <a:pt x="7387970" y="1370325"/>
                </a:lnTo>
                <a:lnTo>
                  <a:pt x="7387970" y="1247646"/>
                </a:lnTo>
                <a:lnTo>
                  <a:pt x="7387970" y="1247646"/>
                </a:lnTo>
                <a:close/>
                <a:moveTo>
                  <a:pt x="1019137" y="1011669"/>
                </a:moveTo>
                <a:lnTo>
                  <a:pt x="1293275" y="1292455"/>
                </a:lnTo>
                <a:cubicBezTo>
                  <a:pt x="1299923" y="1299104"/>
                  <a:pt x="1305934" y="1302382"/>
                  <a:pt x="1311399" y="1302382"/>
                </a:cubicBezTo>
                <a:cubicBezTo>
                  <a:pt x="1316955" y="1302382"/>
                  <a:pt x="1322966" y="1299104"/>
                  <a:pt x="1329523" y="1292455"/>
                </a:cubicBezTo>
                <a:lnTo>
                  <a:pt x="1603752" y="1011669"/>
                </a:lnTo>
                <a:cubicBezTo>
                  <a:pt x="1610401" y="1005020"/>
                  <a:pt x="1613679" y="999009"/>
                  <a:pt x="1613679" y="993545"/>
                </a:cubicBezTo>
                <a:cubicBezTo>
                  <a:pt x="1613679" y="984801"/>
                  <a:pt x="1608761" y="980339"/>
                  <a:pt x="1598834" y="980339"/>
                </a:cubicBezTo>
                <a:lnTo>
                  <a:pt x="1024055" y="980339"/>
                </a:lnTo>
                <a:cubicBezTo>
                  <a:pt x="1014128" y="980339"/>
                  <a:pt x="1009210" y="984801"/>
                  <a:pt x="1009210" y="993545"/>
                </a:cubicBezTo>
                <a:cubicBezTo>
                  <a:pt x="1009210" y="999100"/>
                  <a:pt x="1012489" y="1005111"/>
                  <a:pt x="1019137" y="1011669"/>
                </a:cubicBezTo>
                <a:lnTo>
                  <a:pt x="1019137" y="1011669"/>
                </a:lnTo>
                <a:close/>
                <a:moveTo>
                  <a:pt x="2622980" y="14845"/>
                </a:moveTo>
                <a:cubicBezTo>
                  <a:pt x="2622980" y="4918"/>
                  <a:pt x="2618608" y="0"/>
                  <a:pt x="2609774" y="0"/>
                </a:cubicBezTo>
                <a:cubicBezTo>
                  <a:pt x="2604310" y="0"/>
                  <a:pt x="2598754" y="2732"/>
                  <a:pt x="2593289" y="8197"/>
                </a:cubicBezTo>
                <a:lnTo>
                  <a:pt x="2368697" y="236159"/>
                </a:lnTo>
                <a:lnTo>
                  <a:pt x="2368697" y="2385090"/>
                </a:lnTo>
                <a:lnTo>
                  <a:pt x="2368697" y="2385090"/>
                </a:lnTo>
                <a:lnTo>
                  <a:pt x="2593289" y="2614692"/>
                </a:lnTo>
                <a:cubicBezTo>
                  <a:pt x="2598845" y="2620157"/>
                  <a:pt x="2604310" y="2622980"/>
                  <a:pt x="2609774" y="2622980"/>
                </a:cubicBezTo>
                <a:cubicBezTo>
                  <a:pt x="2618608" y="2622980"/>
                  <a:pt x="2622980" y="2617971"/>
                  <a:pt x="2622980" y="2608135"/>
                </a:cubicBezTo>
                <a:lnTo>
                  <a:pt x="2622980" y="14845"/>
                </a:lnTo>
                <a:close/>
                <a:moveTo>
                  <a:pt x="0" y="2608135"/>
                </a:moveTo>
                <a:cubicBezTo>
                  <a:pt x="0" y="2618062"/>
                  <a:pt x="4372" y="2622980"/>
                  <a:pt x="13206" y="2622980"/>
                </a:cubicBezTo>
                <a:cubicBezTo>
                  <a:pt x="18671" y="2622980"/>
                  <a:pt x="24226" y="2620248"/>
                  <a:pt x="29691" y="2614692"/>
                </a:cubicBezTo>
                <a:lnTo>
                  <a:pt x="254283" y="2385090"/>
                </a:lnTo>
                <a:lnTo>
                  <a:pt x="254283" y="2385090"/>
                </a:lnTo>
                <a:lnTo>
                  <a:pt x="254283" y="236159"/>
                </a:lnTo>
                <a:lnTo>
                  <a:pt x="29691" y="8197"/>
                </a:lnTo>
                <a:cubicBezTo>
                  <a:pt x="24226" y="2732"/>
                  <a:pt x="18671" y="0"/>
                  <a:pt x="13206" y="0"/>
                </a:cubicBezTo>
                <a:cubicBezTo>
                  <a:pt x="4372" y="0"/>
                  <a:pt x="0" y="4918"/>
                  <a:pt x="0" y="14845"/>
                </a:cubicBezTo>
                <a:lnTo>
                  <a:pt x="0" y="2608135"/>
                </a:lnTo>
                <a:close/>
                <a:moveTo>
                  <a:pt x="584251" y="572138"/>
                </a:moveTo>
                <a:lnTo>
                  <a:pt x="2038638" y="572138"/>
                </a:lnTo>
                <a:lnTo>
                  <a:pt x="2243012" y="364303"/>
                </a:lnTo>
                <a:cubicBezTo>
                  <a:pt x="2248568" y="358838"/>
                  <a:pt x="2251300" y="353283"/>
                  <a:pt x="2251300" y="347727"/>
                </a:cubicBezTo>
                <a:cubicBezTo>
                  <a:pt x="2251300" y="338984"/>
                  <a:pt x="2246382" y="334521"/>
                  <a:pt x="2236455" y="334521"/>
                </a:cubicBezTo>
                <a:lnTo>
                  <a:pt x="386525" y="334521"/>
                </a:lnTo>
                <a:cubicBezTo>
                  <a:pt x="376598" y="334521"/>
                  <a:pt x="371680" y="338893"/>
                  <a:pt x="371680" y="347727"/>
                </a:cubicBezTo>
                <a:cubicBezTo>
                  <a:pt x="371680" y="353283"/>
                  <a:pt x="374412" y="358747"/>
                  <a:pt x="379968" y="364303"/>
                </a:cubicBezTo>
                <a:lnTo>
                  <a:pt x="584251" y="572138"/>
                </a:lnTo>
                <a:close/>
                <a:moveTo>
                  <a:pt x="379877" y="2258768"/>
                </a:moveTo>
                <a:cubicBezTo>
                  <a:pt x="374412" y="2264233"/>
                  <a:pt x="371589" y="2269789"/>
                  <a:pt x="371589" y="2275344"/>
                </a:cubicBezTo>
                <a:cubicBezTo>
                  <a:pt x="371589" y="2284087"/>
                  <a:pt x="376507" y="2288550"/>
                  <a:pt x="386434" y="2288550"/>
                </a:cubicBezTo>
                <a:lnTo>
                  <a:pt x="2236364" y="2288550"/>
                </a:lnTo>
                <a:cubicBezTo>
                  <a:pt x="2246291" y="2288550"/>
                  <a:pt x="2251209" y="2284179"/>
                  <a:pt x="2251209" y="2275344"/>
                </a:cubicBezTo>
                <a:cubicBezTo>
                  <a:pt x="2251209" y="2269789"/>
                  <a:pt x="2248477" y="2264324"/>
                  <a:pt x="2242921" y="2258768"/>
                </a:cubicBezTo>
                <a:lnTo>
                  <a:pt x="2038547" y="2050934"/>
                </a:lnTo>
                <a:lnTo>
                  <a:pt x="584251" y="2050934"/>
                </a:lnTo>
                <a:lnTo>
                  <a:pt x="379877" y="2258768"/>
                </a:lnTo>
                <a:close/>
                <a:moveTo>
                  <a:pt x="1929257" y="1940186"/>
                </a:moveTo>
                <a:cubicBezTo>
                  <a:pt x="1934812" y="1945650"/>
                  <a:pt x="1940277" y="1948382"/>
                  <a:pt x="1945741" y="1948382"/>
                </a:cubicBezTo>
                <a:cubicBezTo>
                  <a:pt x="1954576" y="1948382"/>
                  <a:pt x="1958947" y="1943464"/>
                  <a:pt x="1958947" y="1933537"/>
                </a:cubicBezTo>
                <a:lnTo>
                  <a:pt x="1958947" y="1933537"/>
                </a:lnTo>
                <a:lnTo>
                  <a:pt x="1958947" y="689443"/>
                </a:lnTo>
                <a:cubicBezTo>
                  <a:pt x="1958947" y="679516"/>
                  <a:pt x="1954576" y="674598"/>
                  <a:pt x="1945741" y="674598"/>
                </a:cubicBezTo>
                <a:cubicBezTo>
                  <a:pt x="1940277" y="674598"/>
                  <a:pt x="1934721" y="677330"/>
                  <a:pt x="1929257" y="682886"/>
                </a:cubicBezTo>
                <a:lnTo>
                  <a:pt x="1716139" y="899464"/>
                </a:lnTo>
                <a:lnTo>
                  <a:pt x="1716139" y="1723699"/>
                </a:lnTo>
                <a:lnTo>
                  <a:pt x="1929257" y="1940186"/>
                </a:lnTo>
                <a:close/>
                <a:moveTo>
                  <a:pt x="906841" y="1723608"/>
                </a:moveTo>
                <a:lnTo>
                  <a:pt x="906841" y="899373"/>
                </a:lnTo>
                <a:lnTo>
                  <a:pt x="693724" y="682795"/>
                </a:lnTo>
                <a:cubicBezTo>
                  <a:pt x="688168" y="677330"/>
                  <a:pt x="682703" y="674507"/>
                  <a:pt x="677239" y="674507"/>
                </a:cubicBezTo>
                <a:cubicBezTo>
                  <a:pt x="668405" y="674507"/>
                  <a:pt x="664033" y="679516"/>
                  <a:pt x="664033" y="689352"/>
                </a:cubicBezTo>
                <a:lnTo>
                  <a:pt x="664033" y="1933537"/>
                </a:lnTo>
                <a:lnTo>
                  <a:pt x="664033" y="1933537"/>
                </a:lnTo>
                <a:cubicBezTo>
                  <a:pt x="664033" y="1943464"/>
                  <a:pt x="668405" y="1948382"/>
                  <a:pt x="677239" y="1948382"/>
                </a:cubicBezTo>
                <a:cubicBezTo>
                  <a:pt x="682703" y="1948382"/>
                  <a:pt x="688259" y="1945650"/>
                  <a:pt x="693724" y="1940186"/>
                </a:cubicBezTo>
                <a:lnTo>
                  <a:pt x="906841" y="1723608"/>
                </a:lnTo>
                <a:close/>
                <a:moveTo>
                  <a:pt x="8914034" y="896185"/>
                </a:moveTo>
                <a:lnTo>
                  <a:pt x="8914034" y="911486"/>
                </a:lnTo>
                <a:lnTo>
                  <a:pt x="8951921" y="911486"/>
                </a:lnTo>
                <a:lnTo>
                  <a:pt x="8951921" y="1001104"/>
                </a:lnTo>
                <a:lnTo>
                  <a:pt x="8968862" y="1001104"/>
                </a:lnTo>
                <a:lnTo>
                  <a:pt x="8968862" y="911486"/>
                </a:lnTo>
                <a:lnTo>
                  <a:pt x="9006749" y="911486"/>
                </a:lnTo>
                <a:lnTo>
                  <a:pt x="9006749" y="896185"/>
                </a:lnTo>
                <a:lnTo>
                  <a:pt x="8914034" y="896185"/>
                </a:lnTo>
                <a:close/>
                <a:moveTo>
                  <a:pt x="9123690" y="896185"/>
                </a:moveTo>
                <a:lnTo>
                  <a:pt x="9084892" y="958298"/>
                </a:lnTo>
                <a:lnTo>
                  <a:pt x="9046458" y="896185"/>
                </a:lnTo>
                <a:lnTo>
                  <a:pt x="9029245" y="896185"/>
                </a:lnTo>
                <a:lnTo>
                  <a:pt x="9029245" y="1001195"/>
                </a:lnTo>
                <a:lnTo>
                  <a:pt x="9046458" y="1001195"/>
                </a:lnTo>
                <a:lnTo>
                  <a:pt x="9046458" y="933617"/>
                </a:lnTo>
                <a:cubicBezTo>
                  <a:pt x="9046458" y="932342"/>
                  <a:pt x="9046458" y="931067"/>
                  <a:pt x="9046367" y="929883"/>
                </a:cubicBezTo>
                <a:cubicBezTo>
                  <a:pt x="9046276" y="928608"/>
                  <a:pt x="9046185" y="927333"/>
                  <a:pt x="9046094" y="925876"/>
                </a:cubicBezTo>
                <a:cubicBezTo>
                  <a:pt x="9046914" y="928152"/>
                  <a:pt x="9048097" y="930429"/>
                  <a:pt x="9049646" y="932797"/>
                </a:cubicBezTo>
                <a:lnTo>
                  <a:pt x="9077606" y="977698"/>
                </a:lnTo>
                <a:lnTo>
                  <a:pt x="9091449" y="977698"/>
                </a:lnTo>
                <a:lnTo>
                  <a:pt x="9119137" y="932797"/>
                </a:lnTo>
                <a:cubicBezTo>
                  <a:pt x="9119865" y="931704"/>
                  <a:pt x="9120593" y="930520"/>
                  <a:pt x="9121322" y="929428"/>
                </a:cubicBezTo>
                <a:cubicBezTo>
                  <a:pt x="9122051" y="928335"/>
                  <a:pt x="9122779" y="927151"/>
                  <a:pt x="9123508" y="925876"/>
                </a:cubicBezTo>
                <a:cubicBezTo>
                  <a:pt x="9123326" y="927242"/>
                  <a:pt x="9123234" y="928608"/>
                  <a:pt x="9123234" y="929883"/>
                </a:cubicBezTo>
                <a:cubicBezTo>
                  <a:pt x="9123144" y="931158"/>
                  <a:pt x="9123144" y="932433"/>
                  <a:pt x="9123144" y="933617"/>
                </a:cubicBezTo>
                <a:lnTo>
                  <a:pt x="9123144" y="1001195"/>
                </a:lnTo>
                <a:lnTo>
                  <a:pt x="9140175" y="1001195"/>
                </a:lnTo>
                <a:lnTo>
                  <a:pt x="9140175" y="896185"/>
                </a:lnTo>
                <a:lnTo>
                  <a:pt x="9123690" y="896185"/>
                </a:lnTo>
                <a:lnTo>
                  <a:pt x="9123690" y="896185"/>
                </a:lnTo>
                <a:close/>
              </a:path>
            </a:pathLst>
          </a:custGeom>
          <a:solidFill>
            <a:schemeClr val="tx1"/>
          </a:solidFill>
          <a:ln w="9108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24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4B44980-3243-B121-3D9D-49866C792368}"/>
              </a:ext>
            </a:extLst>
          </p:cNvPr>
          <p:cNvSpPr/>
          <p:nvPr/>
        </p:nvSpPr>
        <p:spPr>
          <a:xfrm>
            <a:off x="2843630" y="6180179"/>
            <a:ext cx="1179576" cy="6094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accent3">
                    <a:lumMod val="50000"/>
                  </a:schemeClr>
                </a:solidFill>
              </a:rPr>
              <a:t>ML/AI</a:t>
            </a:r>
          </a:p>
          <a:p>
            <a:pPr algn="ctr"/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  <a:p>
            <a:pPr algn="ctr"/>
            <a:endParaRPr 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427CFE1-5B00-831E-1297-956EE2763465}"/>
              </a:ext>
            </a:extLst>
          </p:cNvPr>
          <p:cNvSpPr/>
          <p:nvPr/>
        </p:nvSpPr>
        <p:spPr>
          <a:xfrm>
            <a:off x="5548689" y="5866329"/>
            <a:ext cx="2012257" cy="2602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" panose="020B0604020202020204"/>
                <a:ea typeface="+mn-ea"/>
                <a:cs typeface="+mn-cs"/>
              </a:rPr>
              <a:t>Lookaside engines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DFD2DF0-400C-814B-8AF4-4A8764643E21}"/>
              </a:ext>
            </a:extLst>
          </p:cNvPr>
          <p:cNvSpPr txBox="1"/>
          <p:nvPr/>
        </p:nvSpPr>
        <p:spPr>
          <a:xfrm>
            <a:off x="2762776" y="6481244"/>
            <a:ext cx="1412855" cy="20787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400" i="1" dirty="0">
                <a:solidFill>
                  <a:schemeClr val="accent3">
                    <a:lumMod val="50000"/>
                  </a:schemeClr>
                </a:solidFill>
              </a:rPr>
              <a:t>rte_mldev</a:t>
            </a:r>
          </a:p>
        </p:txBody>
      </p:sp>
      <p:cxnSp>
        <p:nvCxnSpPr>
          <p:cNvPr id="78" name="Connector: Curved 77">
            <a:extLst>
              <a:ext uri="{FF2B5EF4-FFF2-40B4-BE49-F238E27FC236}">
                <a16:creationId xmlns:a16="http://schemas.microsoft.com/office/drawing/2014/main" id="{C4DDFFC3-7661-DEB0-1BA9-52F78DB440AB}"/>
              </a:ext>
            </a:extLst>
          </p:cNvPr>
          <p:cNvCxnSpPr>
            <a:cxnSpLocks/>
          </p:cNvCxnSpPr>
          <p:nvPr/>
        </p:nvCxnSpPr>
        <p:spPr>
          <a:xfrm flipV="1">
            <a:off x="4156205" y="2920063"/>
            <a:ext cx="4222988" cy="20174"/>
          </a:xfrm>
          <a:prstGeom prst="curvedConnector3">
            <a:avLst>
              <a:gd name="adj1" fmla="val 50000"/>
            </a:avLst>
          </a:prstGeom>
          <a:ln w="6350" cap="flat" cmpd="sng" algn="ctr">
            <a:solidFill>
              <a:schemeClr val="accent1"/>
            </a:solidFill>
            <a:prstDash val="lgDash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C2C66C2-70E6-7391-597D-75353ECBE33A}"/>
              </a:ext>
            </a:extLst>
          </p:cNvPr>
          <p:cNvSpPr/>
          <p:nvPr/>
        </p:nvSpPr>
        <p:spPr>
          <a:xfrm>
            <a:off x="8576103" y="1380175"/>
            <a:ext cx="1035412" cy="89671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endParaRPr lang="en-US" sz="1600" dirty="0">
              <a:solidFill>
                <a:srgbClr val="1F497D"/>
              </a:solidFill>
              <a:latin typeface="Arial" panose="020B0604020202020204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247101D-C68F-BE2B-216A-6DC021EE9549}"/>
              </a:ext>
            </a:extLst>
          </p:cNvPr>
          <p:cNvSpPr txBox="1"/>
          <p:nvPr/>
        </p:nvSpPr>
        <p:spPr>
          <a:xfrm>
            <a:off x="8648115" y="1934289"/>
            <a:ext cx="926398" cy="28348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sz="1600" dirty="0">
                <a:solidFill>
                  <a:schemeClr val="accent3">
                    <a:lumMod val="50000"/>
                  </a:schemeClr>
                </a:solidFill>
              </a:rPr>
              <a:t>NIX CQ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0B3DA79-9258-488B-6B82-76864CE7B2E9}"/>
              </a:ext>
            </a:extLst>
          </p:cNvPr>
          <p:cNvGrpSpPr/>
          <p:nvPr/>
        </p:nvGrpSpPr>
        <p:grpSpPr>
          <a:xfrm>
            <a:off x="8735652" y="1461935"/>
            <a:ext cx="678133" cy="423917"/>
            <a:chOff x="9353219" y="1738464"/>
            <a:chExt cx="678133" cy="423917"/>
          </a:xfrm>
        </p:grpSpPr>
        <p:sp>
          <p:nvSpPr>
            <p:cNvPr id="38" name="Circle: Hollow 37">
              <a:extLst>
                <a:ext uri="{FF2B5EF4-FFF2-40B4-BE49-F238E27FC236}">
                  <a16:creationId xmlns:a16="http://schemas.microsoft.com/office/drawing/2014/main" id="{D510B291-A4E0-1F66-F1C2-0E539127FDF7}"/>
                </a:ext>
              </a:extLst>
            </p:cNvPr>
            <p:cNvSpPr>
              <a:spLocks/>
            </p:cNvSpPr>
            <p:nvPr/>
          </p:nvSpPr>
          <p:spPr>
            <a:xfrm>
              <a:off x="9353219" y="1738464"/>
              <a:ext cx="415874" cy="423917"/>
            </a:xfrm>
            <a:prstGeom prst="donut">
              <a:avLst>
                <a:gd name="adj" fmla="val 7829"/>
              </a:avLst>
            </a:prstGeom>
            <a:solidFill>
              <a:schemeClr val="bg1">
                <a:lumMod val="85000"/>
              </a:schemeClr>
            </a:solidFill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47" name="Circle: Hollow 46">
              <a:extLst>
                <a:ext uri="{FF2B5EF4-FFF2-40B4-BE49-F238E27FC236}">
                  <a16:creationId xmlns:a16="http://schemas.microsoft.com/office/drawing/2014/main" id="{2CB2F029-32FD-38FC-BC99-CA5D8018AA8F}"/>
                </a:ext>
              </a:extLst>
            </p:cNvPr>
            <p:cNvSpPr>
              <a:spLocks/>
            </p:cNvSpPr>
            <p:nvPr/>
          </p:nvSpPr>
          <p:spPr>
            <a:xfrm>
              <a:off x="9496385" y="1738464"/>
              <a:ext cx="415874" cy="423917"/>
            </a:xfrm>
            <a:prstGeom prst="donut">
              <a:avLst>
                <a:gd name="adj" fmla="val 7829"/>
              </a:avLst>
            </a:prstGeom>
            <a:solidFill>
              <a:schemeClr val="bg1">
                <a:lumMod val="85000"/>
              </a:schemeClr>
            </a:solidFill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57" name="Circle: Hollow 56">
              <a:extLst>
                <a:ext uri="{FF2B5EF4-FFF2-40B4-BE49-F238E27FC236}">
                  <a16:creationId xmlns:a16="http://schemas.microsoft.com/office/drawing/2014/main" id="{53AB0664-806B-C91F-0051-8200164FDB75}"/>
                </a:ext>
              </a:extLst>
            </p:cNvPr>
            <p:cNvSpPr>
              <a:spLocks/>
            </p:cNvSpPr>
            <p:nvPr/>
          </p:nvSpPr>
          <p:spPr>
            <a:xfrm>
              <a:off x="9615478" y="1738464"/>
              <a:ext cx="415874" cy="423917"/>
            </a:xfrm>
            <a:prstGeom prst="donut">
              <a:avLst>
                <a:gd name="adj" fmla="val 7829"/>
              </a:avLst>
            </a:prstGeom>
            <a:solidFill>
              <a:schemeClr val="bg1">
                <a:lumMod val="85000"/>
              </a:schemeClr>
            </a:solidFill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FF4E8353-9C87-57B8-7B2C-FF1FB60E7F02}"/>
              </a:ext>
            </a:extLst>
          </p:cNvPr>
          <p:cNvSpPr/>
          <p:nvPr/>
        </p:nvSpPr>
        <p:spPr>
          <a:xfrm>
            <a:off x="5120839" y="3505104"/>
            <a:ext cx="1128414" cy="18458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Arial" panose="020B0604020202020204"/>
              </a:rPr>
              <a:t>IPsec-Rx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2D42E2F-966C-2792-B008-25F7C0049421}"/>
              </a:ext>
            </a:extLst>
          </p:cNvPr>
          <p:cNvSpPr/>
          <p:nvPr/>
        </p:nvSpPr>
        <p:spPr>
          <a:xfrm>
            <a:off x="5135005" y="3855150"/>
            <a:ext cx="1119950" cy="18458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latin typeface="Arial" panose="020B0604020202020204"/>
              </a:rPr>
              <a:t>IPsec-Tx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3E9B003-1353-9D1A-C12C-B2D82F28B721}"/>
              </a:ext>
            </a:extLst>
          </p:cNvPr>
          <p:cNvCxnSpPr>
            <a:cxnSpLocks/>
            <a:stCxn id="63" idx="3"/>
          </p:cNvCxnSpPr>
          <p:nvPr/>
        </p:nvCxnSpPr>
        <p:spPr>
          <a:xfrm>
            <a:off x="6249253" y="3597397"/>
            <a:ext cx="185134" cy="89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00AD840C-7DF4-35C5-335B-5E2DA2CBF499}"/>
              </a:ext>
            </a:extLst>
          </p:cNvPr>
          <p:cNvCxnSpPr>
            <a:cxnSpLocks/>
            <a:stCxn id="68" idx="3"/>
            <a:endCxn id="100" idx="1"/>
          </p:cNvCxnSpPr>
          <p:nvPr/>
        </p:nvCxnSpPr>
        <p:spPr>
          <a:xfrm flipV="1">
            <a:off x="6254955" y="3783977"/>
            <a:ext cx="190076" cy="163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EBEB87E2-3572-C502-F6A0-E18C50314E8D}"/>
              </a:ext>
            </a:extLst>
          </p:cNvPr>
          <p:cNvSpPr/>
          <p:nvPr/>
        </p:nvSpPr>
        <p:spPr>
          <a:xfrm>
            <a:off x="6445031" y="3495539"/>
            <a:ext cx="377746" cy="5768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CPT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F820409B-EAF3-512C-9D82-E7260076E6C3}"/>
              </a:ext>
            </a:extLst>
          </p:cNvPr>
          <p:cNvSpPr/>
          <p:nvPr/>
        </p:nvSpPr>
        <p:spPr>
          <a:xfrm>
            <a:off x="4952678" y="3190346"/>
            <a:ext cx="224393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30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onstantia" panose="02030602050306030303"/>
                <a:ea typeface="+mn-ea"/>
                <a:cs typeface="Arial" pitchFamily="34" charset="0"/>
              </a:rPr>
              <a:t>Cryptographic Accelerator Unit </a:t>
            </a:r>
          </a:p>
        </p:txBody>
      </p:sp>
      <p:sp>
        <p:nvSpPr>
          <p:cNvPr id="113" name="Freeform: Shape 112">
            <a:extLst>
              <a:ext uri="{FF2B5EF4-FFF2-40B4-BE49-F238E27FC236}">
                <a16:creationId xmlns:a16="http://schemas.microsoft.com/office/drawing/2014/main" id="{929BC833-EC02-672C-7BF7-9A5B41286FE4}"/>
              </a:ext>
            </a:extLst>
          </p:cNvPr>
          <p:cNvSpPr/>
          <p:nvPr/>
        </p:nvSpPr>
        <p:spPr>
          <a:xfrm>
            <a:off x="2037082" y="1329070"/>
            <a:ext cx="5533730" cy="2169042"/>
          </a:xfrm>
          <a:custGeom>
            <a:avLst/>
            <a:gdLst>
              <a:gd name="connsiteX0" fmla="*/ 4597634 w 5533730"/>
              <a:gd name="connsiteY0" fmla="*/ 2169042 h 2169042"/>
              <a:gd name="connsiteX1" fmla="*/ 5246220 w 5533730"/>
              <a:gd name="connsiteY1" fmla="*/ 1435395 h 2169042"/>
              <a:gd name="connsiteX2" fmla="*/ 493467 w 5533730"/>
              <a:gd name="connsiteY2" fmla="*/ 1201479 h 2169042"/>
              <a:gd name="connsiteX3" fmla="*/ 387141 w 5533730"/>
              <a:gd name="connsiteY3" fmla="*/ 0 h 2169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33730" h="2169042">
                <a:moveTo>
                  <a:pt x="4597634" y="2169042"/>
                </a:moveTo>
                <a:cubicBezTo>
                  <a:pt x="5263941" y="1882848"/>
                  <a:pt x="5930248" y="1596655"/>
                  <a:pt x="5246220" y="1435395"/>
                </a:cubicBezTo>
                <a:cubicBezTo>
                  <a:pt x="4562192" y="1274134"/>
                  <a:pt x="1303313" y="1440711"/>
                  <a:pt x="493467" y="1201479"/>
                </a:cubicBezTo>
                <a:cubicBezTo>
                  <a:pt x="-316379" y="962247"/>
                  <a:pt x="35381" y="481123"/>
                  <a:pt x="387141" y="0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2416EC85-8ACD-3707-1490-4FC36F56E05E}"/>
              </a:ext>
            </a:extLst>
          </p:cNvPr>
          <p:cNvSpPr/>
          <p:nvPr/>
        </p:nvSpPr>
        <p:spPr>
          <a:xfrm>
            <a:off x="2280321" y="890437"/>
            <a:ext cx="22224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30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onstantia" panose="02030602050306030303"/>
                <a:ea typeface="+mn-ea"/>
                <a:cs typeface="Arial" pitchFamily="34" charset="0"/>
              </a:rPr>
              <a:t>Network Parser and CAM Unit 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DF776BFB-58BD-936C-CD0A-41F2A9F7F904}"/>
              </a:ext>
            </a:extLst>
          </p:cNvPr>
          <p:cNvSpPr txBox="1"/>
          <p:nvPr/>
        </p:nvSpPr>
        <p:spPr>
          <a:xfrm>
            <a:off x="4890808" y="890437"/>
            <a:ext cx="2351788" cy="22137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sz="1100" dirty="0">
                <a:solidFill>
                  <a:schemeClr val="accent3">
                    <a:lumMod val="50000"/>
                  </a:schemeClr>
                </a:solidFill>
              </a:rPr>
              <a:t>Network Interface Controller Unit</a:t>
            </a: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A8A046A6-A146-F2EE-4154-C4762053F8D7}"/>
              </a:ext>
            </a:extLst>
          </p:cNvPr>
          <p:cNvGrpSpPr/>
          <p:nvPr/>
        </p:nvGrpSpPr>
        <p:grpSpPr>
          <a:xfrm>
            <a:off x="4830766" y="4546087"/>
            <a:ext cx="2218266" cy="1403316"/>
            <a:chOff x="4830766" y="4546087"/>
            <a:chExt cx="2218266" cy="1403316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C0A39250-0BEF-8052-BF28-17BAE850475B}"/>
                </a:ext>
              </a:extLst>
            </p:cNvPr>
            <p:cNvSpPr/>
            <p:nvPr/>
          </p:nvSpPr>
          <p:spPr>
            <a:xfrm>
              <a:off x="4927848" y="4583122"/>
              <a:ext cx="2012258" cy="132922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/>
              <a:endParaRPr lang="en-US" dirty="0">
                <a:solidFill>
                  <a:srgbClr val="1F497D"/>
                </a:solidFill>
                <a:latin typeface="Arial" panose="020B0604020202020204"/>
              </a:endParaRP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C048D909-C723-CB77-F19A-67C004F599C4}"/>
                </a:ext>
              </a:extLst>
            </p:cNvPr>
            <p:cNvSpPr/>
            <p:nvPr/>
          </p:nvSpPr>
          <p:spPr>
            <a:xfrm>
              <a:off x="5990916" y="4946179"/>
              <a:ext cx="892738" cy="17801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SQ0</a:t>
              </a: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04B089B7-E54E-8B77-0BCC-E60E93EF11F9}"/>
                </a:ext>
              </a:extLst>
            </p:cNvPr>
            <p:cNvSpPr/>
            <p:nvPr/>
          </p:nvSpPr>
          <p:spPr>
            <a:xfrm>
              <a:off x="5114046" y="5641626"/>
              <a:ext cx="166363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30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1" u="none" strike="noStrike" kern="1200" cap="none" spc="0" normalizeH="0" baseline="0" noProof="0" dirty="0" err="1">
                  <a:ln>
                    <a:noFill/>
                  </a:ln>
                  <a:solidFill>
                    <a:schemeClr val="accent3">
                      <a:lumMod val="50000"/>
                    </a:schemeClr>
                  </a:solidFill>
                  <a:effectLst/>
                  <a:uLnTx/>
                  <a:uFillTx/>
                  <a:latin typeface="Constantia" panose="02030602050306030303"/>
                  <a:ea typeface="+mn-ea"/>
                  <a:cs typeface="Arial" pitchFamily="34" charset="0"/>
                </a:rPr>
                <a:t>rte_ethdev</a:t>
              </a:r>
              <a:r>
                <a:rPr kumimoji="0" lang="en-US" sz="1400" b="0" i="1" u="none" strike="noStrike" kern="1200" cap="none" spc="0" normalizeH="0" baseline="0" noProof="0" dirty="0">
                  <a:ln>
                    <a:noFill/>
                  </a:ln>
                  <a:solidFill>
                    <a:schemeClr val="accent3">
                      <a:lumMod val="50000"/>
                    </a:schemeClr>
                  </a:solidFill>
                  <a:effectLst/>
                  <a:uLnTx/>
                  <a:uFillTx/>
                  <a:latin typeface="Constantia" panose="02030602050306030303"/>
                  <a:ea typeface="+mn-ea"/>
                  <a:cs typeface="Arial" pitchFamily="34" charset="0"/>
                </a:rPr>
                <a:t>, </a:t>
              </a:r>
              <a:r>
                <a:rPr kumimoji="0" lang="en-US" sz="1400" b="0" i="1" u="none" strike="noStrike" kern="1200" cap="none" spc="0" normalizeH="0" baseline="0" noProof="0" dirty="0" err="1">
                  <a:ln>
                    <a:noFill/>
                  </a:ln>
                  <a:solidFill>
                    <a:schemeClr val="accent3">
                      <a:lumMod val="50000"/>
                    </a:schemeClr>
                  </a:solidFill>
                  <a:effectLst/>
                  <a:uLnTx/>
                  <a:uFillTx/>
                  <a:latin typeface="Constantia" panose="02030602050306030303"/>
                  <a:ea typeface="+mn-ea"/>
                  <a:cs typeface="Arial" pitchFamily="34" charset="0"/>
                </a:rPr>
                <a:t>rte_tm</a:t>
              </a:r>
              <a:endPara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Constantia" panose="02030602050306030303"/>
                <a:ea typeface="+mn-ea"/>
                <a:cs typeface="Arial" pitchFamily="34" charset="0"/>
              </a:endParaRP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313D448E-14F3-4AAA-FDBA-009E83EF18C5}"/>
                </a:ext>
              </a:extLst>
            </p:cNvPr>
            <p:cNvSpPr/>
            <p:nvPr/>
          </p:nvSpPr>
          <p:spPr>
            <a:xfrm>
              <a:off x="5990916" y="5191464"/>
              <a:ext cx="897054" cy="154059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SQ1</a:t>
              </a: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E61EDD7C-EEFD-C542-8B38-51C912185CAE}"/>
                </a:ext>
              </a:extLst>
            </p:cNvPr>
            <p:cNvSpPr/>
            <p:nvPr/>
          </p:nvSpPr>
          <p:spPr>
            <a:xfrm>
              <a:off x="5990916" y="5412793"/>
              <a:ext cx="889974" cy="180464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SQn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CADB6EDC-7A99-9423-8557-A918BBD7FC99}"/>
                </a:ext>
              </a:extLst>
            </p:cNvPr>
            <p:cNvSpPr txBox="1"/>
            <p:nvPr/>
          </p:nvSpPr>
          <p:spPr>
            <a:xfrm>
              <a:off x="4830766" y="4546087"/>
              <a:ext cx="2218266" cy="25356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l"/>
              <a:r>
                <a:rPr lang="en-US" sz="1100" dirty="0">
                  <a:solidFill>
                    <a:schemeClr val="accent3">
                      <a:lumMod val="50000"/>
                    </a:schemeClr>
                  </a:solidFill>
                </a:rPr>
                <a:t>Network Interface Controller Unit</a:t>
              </a:r>
            </a:p>
          </p:txBody>
        </p:sp>
        <p:sp>
          <p:nvSpPr>
            <p:cNvPr id="131" name="Rounded Rectangle 287">
              <a:extLst>
                <a:ext uri="{FF2B5EF4-FFF2-40B4-BE49-F238E27FC236}">
                  <a16:creationId xmlns:a16="http://schemas.microsoft.com/office/drawing/2014/main" id="{C13D8F8E-3207-1DC2-304E-92B5D7AD0278}"/>
                </a:ext>
              </a:extLst>
            </p:cNvPr>
            <p:cNvSpPr/>
            <p:nvPr/>
          </p:nvSpPr>
          <p:spPr bwMode="auto">
            <a:xfrm>
              <a:off x="4993445" y="4853666"/>
              <a:ext cx="848976" cy="813272"/>
            </a:xfrm>
            <a:prstGeom prst="roundRect">
              <a:avLst>
                <a:gd name="adj" fmla="val 8896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/>
              <a:endParaRPr lang="en-US" sz="1600">
                <a:solidFill>
                  <a:prstClr val="black"/>
                </a:solidFill>
                <a:latin typeface="Arial" panose="020B0604020202020204"/>
              </a:endParaRPr>
            </a:p>
          </p:txBody>
        </p:sp>
        <p:sp>
          <p:nvSpPr>
            <p:cNvPr id="138" name="AutoShape 51">
              <a:extLst>
                <a:ext uri="{FF2B5EF4-FFF2-40B4-BE49-F238E27FC236}">
                  <a16:creationId xmlns:a16="http://schemas.microsoft.com/office/drawing/2014/main" id="{9EF671E7-ADFC-40B0-4614-775D79C998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3828" y="5361510"/>
              <a:ext cx="326529" cy="219618"/>
            </a:xfrm>
            <a:custGeom>
              <a:avLst/>
              <a:gdLst>
                <a:gd name="T0" fmla="*/ 144 w 21600"/>
                <a:gd name="T1" fmla="*/ 0 h 21600"/>
                <a:gd name="T2" fmla="*/ 36 w 21600"/>
                <a:gd name="T3" fmla="*/ 192 h 21600"/>
                <a:gd name="T4" fmla="*/ 144 w 21600"/>
                <a:gd name="T5" fmla="*/ 96 h 21600"/>
                <a:gd name="T6" fmla="*/ 324 w 21600"/>
                <a:gd name="T7" fmla="*/ 192 h 21600"/>
                <a:gd name="T8" fmla="*/ 252 w 21600"/>
                <a:gd name="T9" fmla="*/ 288 h 21600"/>
                <a:gd name="T10" fmla="*/ 180 w 21600"/>
                <a:gd name="T11" fmla="*/ 192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50 w 21600"/>
                <a:gd name="T19" fmla="*/ 3150 h 21600"/>
                <a:gd name="T20" fmla="*/ 18450 w 21600"/>
                <a:gd name="T21" fmla="*/ 1845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6200" y="10800"/>
                  </a:moveTo>
                  <a:cubicBezTo>
                    <a:pt x="16200" y="7817"/>
                    <a:pt x="13782" y="5400"/>
                    <a:pt x="10800" y="5400"/>
                  </a:cubicBezTo>
                  <a:cubicBezTo>
                    <a:pt x="7817" y="5400"/>
                    <a:pt x="5400" y="7817"/>
                    <a:pt x="5400" y="10800"/>
                  </a:cubicBezTo>
                  <a:lnTo>
                    <a:pt x="0" y="10800"/>
                  </a:lnTo>
                  <a:cubicBezTo>
                    <a:pt x="0" y="4835"/>
                    <a:pt x="4835" y="0"/>
                    <a:pt x="10800" y="0"/>
                  </a:cubicBezTo>
                  <a:cubicBezTo>
                    <a:pt x="16764" y="0"/>
                    <a:pt x="21599" y="4835"/>
                    <a:pt x="21600" y="10799"/>
                  </a:cubicBezTo>
                  <a:lnTo>
                    <a:pt x="21600" y="10800"/>
                  </a:lnTo>
                  <a:lnTo>
                    <a:pt x="24300" y="10800"/>
                  </a:lnTo>
                  <a:lnTo>
                    <a:pt x="18900" y="16200"/>
                  </a:lnTo>
                  <a:lnTo>
                    <a:pt x="13500" y="10800"/>
                  </a:lnTo>
                  <a:lnTo>
                    <a:pt x="16200" y="10800"/>
                  </a:ln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30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tantia" panose="02030602050306030303"/>
                <a:ea typeface="+mn-ea"/>
                <a:cs typeface="Arial" pitchFamily="34" charset="0"/>
              </a:endParaRPr>
            </a:p>
          </p:txBody>
        </p:sp>
        <p:sp>
          <p:nvSpPr>
            <p:cNvPr id="139" name="Flowchart: Direct Access Storage 138">
              <a:extLst>
                <a:ext uri="{FF2B5EF4-FFF2-40B4-BE49-F238E27FC236}">
                  <a16:creationId xmlns:a16="http://schemas.microsoft.com/office/drawing/2014/main" id="{4C147D6E-A8BF-9F22-A348-3243A09B553E}"/>
                </a:ext>
              </a:extLst>
            </p:cNvPr>
            <p:cNvSpPr/>
            <p:nvPr/>
          </p:nvSpPr>
          <p:spPr bwMode="auto">
            <a:xfrm>
              <a:off x="5415664" y="5361511"/>
              <a:ext cx="326529" cy="247070"/>
            </a:xfrm>
            <a:prstGeom prst="flowChartMagneticDrum">
              <a:avLst/>
            </a:prstGeom>
            <a:solidFill>
              <a:srgbClr val="FF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28" tIns="45714" rIns="91428" bIns="45714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173021" marR="0" lvl="0" indent="-173021" algn="l" defTabSz="914309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20000"/>
                </a:spcAft>
                <a:buClr>
                  <a:srgbClr val="BBE0E3"/>
                </a:buClr>
                <a:buSzPct val="125000"/>
                <a:buFont typeface="Wingdings" pitchFamily="2" charset="2"/>
                <a:buChar char="§"/>
                <a:tabLst/>
                <a:defRPr/>
              </a:pPr>
              <a:endPara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tantia" panose="02030602050306030303"/>
                <a:ea typeface="+mn-ea"/>
                <a:cs typeface="Arial" pitchFamily="34" charset="0"/>
              </a:endParaRPr>
            </a:p>
          </p:txBody>
        </p:sp>
        <p:sp>
          <p:nvSpPr>
            <p:cNvPr id="140" name="Text Box 101">
              <a:extLst>
                <a:ext uri="{FF2B5EF4-FFF2-40B4-BE49-F238E27FC236}">
                  <a16:creationId xmlns:a16="http://schemas.microsoft.com/office/drawing/2014/main" id="{97D6FA08-7ACF-38D6-04D4-F809B15D05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5035867" y="4902861"/>
              <a:ext cx="848975" cy="4000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309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tantia" panose="02030602050306030303"/>
                  <a:ea typeface="+mn-ea"/>
                  <a:cs typeface="Arial" pitchFamily="34" charset="0"/>
                </a:rPr>
                <a:t>Schedulers + Shapers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48904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B044972-1384-D702-9C8A-9109C30584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494502"/>
              </p:ext>
            </p:extLst>
          </p:nvPr>
        </p:nvGraphicFramePr>
        <p:xfrm>
          <a:off x="152401" y="1044329"/>
          <a:ext cx="11868150" cy="5100164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987235">
                  <a:extLst>
                    <a:ext uri="{9D8B030D-6E8A-4147-A177-3AD203B41FA5}">
                      <a16:colId xmlns:a16="http://schemas.microsoft.com/office/drawing/2014/main" val="2388684040"/>
                    </a:ext>
                  </a:extLst>
                </a:gridCol>
                <a:gridCol w="1291652">
                  <a:extLst>
                    <a:ext uri="{9D8B030D-6E8A-4147-A177-3AD203B41FA5}">
                      <a16:colId xmlns:a16="http://schemas.microsoft.com/office/drawing/2014/main" val="73781112"/>
                    </a:ext>
                  </a:extLst>
                </a:gridCol>
                <a:gridCol w="7589263">
                  <a:extLst>
                    <a:ext uri="{9D8B030D-6E8A-4147-A177-3AD203B41FA5}">
                      <a16:colId xmlns:a16="http://schemas.microsoft.com/office/drawing/2014/main" val="2967329996"/>
                    </a:ext>
                  </a:extLst>
                </a:gridCol>
              </a:tblGrid>
              <a:tr h="511956">
                <a:tc>
                  <a:txBody>
                    <a:bodyPr/>
                    <a:lstStyle/>
                    <a:p>
                      <a:pPr fontAlgn="ctr"/>
                      <a:r>
                        <a:rPr lang="en-US" sz="140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DPDK Subsystem/Library</a:t>
                      </a:r>
                      <a:endParaRPr lang="en-US" sz="1400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84008" marR="84008" marT="42004" marB="42004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40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Abstracted Hardware Controllers/ Accelerators</a:t>
                      </a:r>
                      <a:endParaRPr lang="en-US" sz="1400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84008" marR="84008" marT="42004" marB="42004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40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High-Level Description of APIs</a:t>
                      </a:r>
                      <a:endParaRPr lang="en-US" sz="1400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84008" marR="84008" marT="42004" marB="42004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8426660"/>
                  </a:ext>
                </a:extLst>
              </a:tr>
              <a:tr h="624843">
                <a:tc rowSpan="3">
                  <a:txBody>
                    <a:bodyPr/>
                    <a:lstStyle/>
                    <a:p>
                      <a:pPr fontAlgn="ctr"/>
                      <a:r>
                        <a:rPr lang="en-US" sz="1200" dirty="0" err="1">
                          <a:effectLst/>
                        </a:rPr>
                        <a:t>rte_ethdev</a:t>
                      </a:r>
                      <a:r>
                        <a:rPr lang="en-US" sz="1200" dirty="0">
                          <a:effectLst/>
                        </a:rPr>
                        <a:t>, </a:t>
                      </a:r>
                      <a:r>
                        <a:rPr lang="en-US" sz="1200" dirty="0" err="1">
                          <a:effectLst/>
                        </a:rPr>
                        <a:t>rte_event_eth</a:t>
                      </a:r>
                      <a:r>
                        <a:rPr lang="en-US" sz="1200" dirty="0">
                          <a:effectLst/>
                        </a:rPr>
                        <a:t>_[rt]</a:t>
                      </a:r>
                      <a:r>
                        <a:rPr lang="en-US" sz="1200" dirty="0" err="1">
                          <a:effectLst/>
                        </a:rPr>
                        <a:t>x_adapter</a:t>
                      </a:r>
                      <a:r>
                        <a:rPr lang="en-US" sz="1200" dirty="0">
                          <a:effectLst/>
                        </a:rPr>
                        <a:t>, </a:t>
                      </a:r>
                    </a:p>
                  </a:txBody>
                  <a:tcPr marL="84008" marR="84008" marT="42004" marB="42004" anchor="ctr"/>
                </a:tc>
                <a:tc rowSpan="3">
                  <a:txBody>
                    <a:bodyPr/>
                    <a:lstStyle/>
                    <a:p>
                      <a:pPr marL="0" marR="0" lvl="0" indent="0" algn="l" defTabSz="914377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</a:rPr>
                        <a:t>NIX</a:t>
                      </a:r>
                    </a:p>
                    <a:p>
                      <a:pPr marL="0" marR="0" lvl="0" indent="0" algn="l" defTabSz="914377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(RPM, SDP, LBK)</a:t>
                      </a:r>
                      <a:endParaRPr lang="en-US" sz="1200" dirty="0">
                        <a:effectLst/>
                      </a:endParaRPr>
                    </a:p>
                  </a:txBody>
                  <a:tcPr marL="84008" marR="84008" marT="42004" marB="42004" anchor="ctr"/>
                </a:tc>
                <a:tc>
                  <a:txBody>
                    <a:bodyPr/>
                    <a:lstStyle/>
                    <a:p>
                      <a:pPr marL="0" indent="0" fontAlgn="ctr">
                        <a:buFont typeface="Arial" panose="020B0604020202020204" pitchFamily="34" charset="0"/>
                        <a:buNone/>
                      </a:pPr>
                      <a:r>
                        <a:rPr lang="en-US" sz="1200" dirty="0"/>
                        <a:t>Configure the network controller. </a:t>
                      </a:r>
                    </a:p>
                    <a:p>
                      <a:pPr marL="0" indent="0" fontAlgn="ctr">
                        <a:buFont typeface="Arial" panose="020B0604020202020204" pitchFamily="34" charset="0"/>
                        <a:buNone/>
                      </a:pPr>
                      <a:r>
                        <a:rPr lang="en-US" sz="1200" dirty="0"/>
                        <a:t>Set up its RX and TX queues.</a:t>
                      </a:r>
                    </a:p>
                    <a:p>
                      <a:pPr marL="0" indent="0" fontAlgn="ctr">
                        <a:buFont typeface="Arial" panose="020B0604020202020204" pitchFamily="34" charset="0"/>
                        <a:buNone/>
                      </a:pPr>
                      <a:r>
                        <a:rPr lang="en-US" sz="1200" dirty="0"/>
                        <a:t>Start </a:t>
                      </a:r>
                      <a:r>
                        <a:rPr lang="en-US" sz="1200"/>
                        <a:t>the controller</a:t>
                      </a:r>
                      <a:endParaRPr lang="en-US" sz="1200" dirty="0"/>
                    </a:p>
                  </a:txBody>
                  <a:tcPr marL="84008" marR="84008" marT="42004" marB="42004" anchor="ctr"/>
                </a:tc>
                <a:extLst>
                  <a:ext uri="{0D108BD9-81ED-4DB2-BD59-A6C34878D82A}">
                    <a16:rowId xmlns:a16="http://schemas.microsoft.com/office/drawing/2014/main" val="585472147"/>
                  </a:ext>
                </a:extLst>
              </a:tr>
              <a:tr h="263595">
                <a:tc vMerge="1">
                  <a:txBody>
                    <a:bodyPr/>
                    <a:lstStyle/>
                    <a:p>
                      <a:pPr fontAlgn="ctr"/>
                      <a:endParaRPr lang="en-US" sz="1200" dirty="0">
                        <a:effectLst/>
                      </a:endParaRPr>
                    </a:p>
                  </a:txBody>
                  <a:tcPr marL="84008" marR="84008" marT="42004" marB="42004" anchor="ctr">
                    <a:lnL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84008" marR="84008" marT="42004" marB="42004" anchor="ctr">
                    <a:lnL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</a:rPr>
                        <a:t>Send and Receive packets in poll mode.</a:t>
                      </a:r>
                      <a:endParaRPr lang="en-US" dirty="0"/>
                    </a:p>
                  </a:txBody>
                  <a:tcPr marL="84008" marR="84008" marT="42004" marB="42004" anchor="ctr"/>
                </a:tc>
                <a:extLst>
                  <a:ext uri="{0D108BD9-81ED-4DB2-BD59-A6C34878D82A}">
                    <a16:rowId xmlns:a16="http://schemas.microsoft.com/office/drawing/2014/main" val="3490659002"/>
                  </a:ext>
                </a:extLst>
              </a:tr>
              <a:tr h="267224">
                <a:tc vMerge="1">
                  <a:txBody>
                    <a:bodyPr/>
                    <a:lstStyle/>
                    <a:p>
                      <a:pPr fontAlgn="ctr"/>
                      <a:endParaRPr lang="en-US" sz="1200" dirty="0">
                        <a:effectLst/>
                      </a:endParaRPr>
                    </a:p>
                  </a:txBody>
                  <a:tcPr marL="84008" marR="84008" marT="42004" marB="42004" anchor="ctr">
                    <a:lnL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6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377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effectLst/>
                      </a:endParaRPr>
                    </a:p>
                  </a:txBody>
                  <a:tcPr marL="84008" marR="84008" marT="42004" marB="42004" anchor="ctr">
                    <a:lnL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See </a:t>
                      </a:r>
                      <a:r>
                        <a:rPr lang="en-US" sz="1200" dirty="0">
                          <a:hlinkClick r:id="rId3"/>
                        </a:rPr>
                        <a:t>https://doc.dpdk.org/api/rte__ethdev_8h.html</a:t>
                      </a:r>
                      <a:r>
                        <a:rPr lang="en-US" sz="1200" dirty="0"/>
                        <a:t> for more information</a:t>
                      </a:r>
                      <a:endParaRPr lang="en-US" dirty="0"/>
                    </a:p>
                  </a:txBody>
                  <a:tcPr marL="84008" marR="84008" marT="42004" marB="42004" anchor="ctr"/>
                </a:tc>
                <a:extLst>
                  <a:ext uri="{0D108BD9-81ED-4DB2-BD59-A6C34878D82A}">
                    <a16:rowId xmlns:a16="http://schemas.microsoft.com/office/drawing/2014/main" val="582121698"/>
                  </a:ext>
                </a:extLst>
              </a:tr>
              <a:tr h="270460">
                <a:tc rowSpan="2">
                  <a:txBody>
                    <a:bodyPr/>
                    <a:lstStyle/>
                    <a:p>
                      <a:pPr fontAlgn="ctr"/>
                      <a:r>
                        <a:rPr lang="en-US" sz="1200" dirty="0" err="1">
                          <a:effectLst/>
                        </a:rPr>
                        <a:t>rte_mempool</a:t>
                      </a:r>
                      <a:endParaRPr lang="en-US" sz="1200" dirty="0">
                        <a:effectLst/>
                      </a:endParaRPr>
                    </a:p>
                  </a:txBody>
                  <a:tcPr marL="84008" marR="84008" marT="42004" marB="42004" anchor="ctr"/>
                </a:tc>
                <a:tc rowSpan="2">
                  <a:txBody>
                    <a:bodyPr/>
                    <a:lstStyle/>
                    <a:p>
                      <a:pPr fontAlgn="ctr"/>
                      <a:r>
                        <a:rPr lang="en-US" sz="1200">
                          <a:effectLst/>
                        </a:rPr>
                        <a:t>NPA</a:t>
                      </a:r>
                      <a:endParaRPr lang="en-US" sz="1200" dirty="0">
                        <a:effectLst/>
                      </a:endParaRPr>
                    </a:p>
                  </a:txBody>
                  <a:tcPr marL="84008" marR="84008" marT="42004" marB="42004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200" dirty="0"/>
                        <a:t>Memory allocation APIs</a:t>
                      </a:r>
                      <a:endParaRPr lang="en-US" sz="1200" dirty="0">
                        <a:effectLst/>
                      </a:endParaRPr>
                    </a:p>
                  </a:txBody>
                  <a:tcPr marL="84008" marR="84008" marT="42004" marB="42004" anchor="ctr"/>
                </a:tc>
                <a:extLst>
                  <a:ext uri="{0D108BD9-81ED-4DB2-BD59-A6C34878D82A}">
                    <a16:rowId xmlns:a16="http://schemas.microsoft.com/office/drawing/2014/main" val="4180977195"/>
                  </a:ext>
                </a:extLst>
              </a:tr>
              <a:tr h="258618">
                <a:tc vMerge="1">
                  <a:txBody>
                    <a:bodyPr/>
                    <a:lstStyle/>
                    <a:p>
                      <a:pPr fontAlgn="ctr"/>
                      <a:endParaRPr lang="en-US" sz="1200" dirty="0">
                        <a:effectLst/>
                      </a:endParaRPr>
                    </a:p>
                  </a:txBody>
                  <a:tcPr marL="84008" marR="84008" marT="42004" marB="42004" anchor="ctr"/>
                </a:tc>
                <a:tc vMerge="1">
                  <a:txBody>
                    <a:bodyPr/>
                    <a:lstStyle/>
                    <a:p>
                      <a:pPr marL="0" marR="0" lvl="0" indent="0" algn="l" defTabSz="914377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effectLst/>
                      </a:endParaRPr>
                    </a:p>
                  </a:txBody>
                  <a:tcPr marL="84008" marR="84008" marT="42004" marB="42004" anchor="ctr">
                    <a:lnL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See </a:t>
                      </a:r>
                      <a:r>
                        <a:rPr lang="en-US" sz="1200" dirty="0">
                          <a:hlinkClick r:id="rId4"/>
                        </a:rPr>
                        <a:t>https://doc.dpdk.org/api/rte__mempool_8h.html</a:t>
                      </a:r>
                      <a:r>
                        <a:rPr lang="en-US" sz="1200" dirty="0"/>
                        <a:t> for more information</a:t>
                      </a:r>
                      <a:endParaRPr lang="en-US" dirty="0"/>
                    </a:p>
                  </a:txBody>
                  <a:tcPr marL="84008" marR="84008" marT="42004" marB="42004" anchor="ctr"/>
                </a:tc>
                <a:extLst>
                  <a:ext uri="{0D108BD9-81ED-4DB2-BD59-A6C34878D82A}">
                    <a16:rowId xmlns:a16="http://schemas.microsoft.com/office/drawing/2014/main" val="322976973"/>
                  </a:ext>
                </a:extLst>
              </a:tr>
              <a:tr h="295607">
                <a:tc rowSpan="2">
                  <a:txBody>
                    <a:bodyPr/>
                    <a:lstStyle/>
                    <a:p>
                      <a:pPr fontAlgn="ctr"/>
                      <a:r>
                        <a:rPr lang="en-US" sz="1200" dirty="0" err="1">
                          <a:effectLst/>
                        </a:rPr>
                        <a:t>rte_flow</a:t>
                      </a:r>
                      <a:endParaRPr lang="en-US" sz="1200" dirty="0">
                        <a:effectLst/>
                      </a:endParaRPr>
                    </a:p>
                  </a:txBody>
                  <a:tcPr marL="84008" marR="84008" marT="42004" marB="42004" anchor="ctr"/>
                </a:tc>
                <a:tc rowSpan="2">
                  <a:txBody>
                    <a:bodyPr/>
                    <a:lstStyle/>
                    <a:p>
                      <a:pPr fontAlgn="ctr"/>
                      <a:r>
                        <a:rPr lang="en-US" sz="1200" dirty="0">
                          <a:effectLst/>
                        </a:rPr>
                        <a:t>NPC</a:t>
                      </a:r>
                    </a:p>
                  </a:txBody>
                  <a:tcPr marL="84008" marR="84008" marT="42004" marB="42004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200" dirty="0"/>
                        <a:t>Flow-classification library, program packet-matching and associated actions in hardware through-flow rules.</a:t>
                      </a:r>
                      <a:endParaRPr lang="en-US" sz="1200" dirty="0">
                        <a:effectLst/>
                      </a:endParaRPr>
                    </a:p>
                  </a:txBody>
                  <a:tcPr marL="84008" marR="84008" marT="42004" marB="42004" anchor="ctr"/>
                </a:tc>
                <a:extLst>
                  <a:ext uri="{0D108BD9-81ED-4DB2-BD59-A6C34878D82A}">
                    <a16:rowId xmlns:a16="http://schemas.microsoft.com/office/drawing/2014/main" val="3907424554"/>
                  </a:ext>
                </a:extLst>
              </a:tr>
              <a:tr h="303374">
                <a:tc vMerge="1">
                  <a:txBody>
                    <a:bodyPr/>
                    <a:lstStyle/>
                    <a:p>
                      <a:pPr fontAlgn="ctr"/>
                      <a:endParaRPr lang="en-US" sz="1200" dirty="0">
                        <a:effectLst/>
                      </a:endParaRPr>
                    </a:p>
                  </a:txBody>
                  <a:tcPr marL="84008" marR="84008" marT="42004" marB="42004" anchor="ctr">
                    <a:lnL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6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377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effectLst/>
                      </a:endParaRPr>
                    </a:p>
                  </a:txBody>
                  <a:tcPr marL="84008" marR="84008" marT="42004" marB="42004" anchor="ctr">
                    <a:lnL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See </a:t>
                      </a:r>
                      <a:r>
                        <a:rPr lang="en-US" sz="1200" dirty="0">
                          <a:hlinkClick r:id="rId5"/>
                        </a:rPr>
                        <a:t>https://doc.dpdk.org/api/rte__flow__classify_8h.html</a:t>
                      </a:r>
                      <a:r>
                        <a:rPr lang="en-US" sz="1200" dirty="0"/>
                        <a:t> for more information</a:t>
                      </a:r>
                      <a:endParaRPr lang="en-US" dirty="0"/>
                    </a:p>
                  </a:txBody>
                  <a:tcPr marL="84008" marR="84008" marT="42004" marB="42004" anchor="ctr"/>
                </a:tc>
                <a:extLst>
                  <a:ext uri="{0D108BD9-81ED-4DB2-BD59-A6C34878D82A}">
                    <a16:rowId xmlns:a16="http://schemas.microsoft.com/office/drawing/2014/main" val="3397560631"/>
                  </a:ext>
                </a:extLst>
              </a:tr>
              <a:tr h="268450">
                <a:tc rowSpan="2">
                  <a:txBody>
                    <a:bodyPr/>
                    <a:lstStyle/>
                    <a:p>
                      <a:pPr fontAlgn="ctr"/>
                      <a:r>
                        <a:rPr lang="en-US" sz="1200" dirty="0" err="1"/>
                        <a:t>rte_tm</a:t>
                      </a:r>
                      <a:endParaRPr lang="en-US" sz="1200" dirty="0">
                        <a:effectLst/>
                      </a:endParaRPr>
                    </a:p>
                  </a:txBody>
                  <a:tcPr marL="84008" marR="84008" marT="42004" marB="42004" anchor="ctr"/>
                </a:tc>
                <a:tc rowSpan="2">
                  <a:txBody>
                    <a:bodyPr/>
                    <a:lstStyle/>
                    <a:p>
                      <a:pPr marL="0" marR="0" lvl="0" indent="0" algn="l" defTabSz="914377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NIX</a:t>
                      </a:r>
                      <a:endParaRPr lang="en-US" sz="1200" dirty="0">
                        <a:effectLst/>
                      </a:endParaRPr>
                    </a:p>
                  </a:txBody>
                  <a:tcPr marL="84008" marR="84008" marT="42004" marB="42004" anchor="ctr"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</a:rPr>
                        <a:t>Traffic Manager API: Hierarchical scheduling, traffic shaping, congestion-management, packet marking.</a:t>
                      </a:r>
                      <a:endParaRPr lang="en-US" sz="1200" dirty="0">
                        <a:effectLst/>
                      </a:endParaRPr>
                    </a:p>
                  </a:txBody>
                  <a:tcPr marL="84008" marR="84008" marT="42004" marB="42004" anchor="ctr"/>
                </a:tc>
                <a:extLst>
                  <a:ext uri="{0D108BD9-81ED-4DB2-BD59-A6C34878D82A}">
                    <a16:rowId xmlns:a16="http://schemas.microsoft.com/office/drawing/2014/main" val="4141631675"/>
                  </a:ext>
                </a:extLst>
              </a:tr>
              <a:tr h="230909">
                <a:tc vMerge="1">
                  <a:txBody>
                    <a:bodyPr/>
                    <a:lstStyle/>
                    <a:p>
                      <a:pPr fontAlgn="ctr"/>
                      <a:endParaRPr lang="en-US" sz="1200" dirty="0">
                        <a:effectLst/>
                      </a:endParaRPr>
                    </a:p>
                  </a:txBody>
                  <a:tcPr marL="84008" marR="84008" marT="42004" marB="42004" anchor="ctr">
                    <a:lnL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6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377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effectLst/>
                      </a:endParaRPr>
                    </a:p>
                  </a:txBody>
                  <a:tcPr marL="84008" marR="84008" marT="42004" marB="42004" anchor="ctr">
                    <a:lnL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See </a:t>
                      </a:r>
                      <a:r>
                        <a:rPr lang="en-US" sz="1200" dirty="0">
                          <a:hlinkClick r:id="rId6"/>
                        </a:rPr>
                        <a:t>https://doc.dpdk.org/api/rte__tm_8h.html</a:t>
                      </a:r>
                      <a:r>
                        <a:rPr lang="en-US" sz="1200" dirty="0"/>
                        <a:t> for more information</a:t>
                      </a:r>
                      <a:endParaRPr lang="en-US" dirty="0"/>
                    </a:p>
                  </a:txBody>
                  <a:tcPr marL="84008" marR="84008" marT="42004" marB="42004" anchor="ctr"/>
                </a:tc>
                <a:extLst>
                  <a:ext uri="{0D108BD9-81ED-4DB2-BD59-A6C34878D82A}">
                    <a16:rowId xmlns:a16="http://schemas.microsoft.com/office/drawing/2014/main" val="2947807199"/>
                  </a:ext>
                </a:extLst>
              </a:tr>
              <a:tr h="177288">
                <a:tc rowSpan="2">
                  <a:txBody>
                    <a:bodyPr/>
                    <a:lstStyle/>
                    <a:p>
                      <a:pPr fontAlgn="ctr"/>
                      <a:r>
                        <a:rPr lang="en-US" sz="1200">
                          <a:effectLst/>
                        </a:rPr>
                        <a:t>rte_cryptodev, rte_event_crypto_adapter</a:t>
                      </a:r>
                      <a:endParaRPr lang="en-US" sz="1200" dirty="0">
                        <a:effectLst/>
                      </a:endParaRPr>
                    </a:p>
                  </a:txBody>
                  <a:tcPr marL="84008" marR="84008" marT="42004" marB="42004" anchor="ctr"/>
                </a:tc>
                <a:tc rowSpan="2">
                  <a:txBody>
                    <a:bodyPr/>
                    <a:lstStyle/>
                    <a:p>
                      <a:pPr fontAlgn="ctr"/>
                      <a:r>
                        <a:rPr lang="en-US" sz="1200">
                          <a:effectLst/>
                        </a:rPr>
                        <a:t>CPT</a:t>
                      </a:r>
                      <a:endParaRPr lang="en-US" sz="1200" dirty="0">
                        <a:effectLst/>
                      </a:endParaRPr>
                    </a:p>
                  </a:txBody>
                  <a:tcPr marL="84008" marR="84008" marT="42004" marB="42004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200" dirty="0"/>
                        <a:t>APIs for provisioning cipher and authentication operations.</a:t>
                      </a:r>
                      <a:endParaRPr lang="en-US" sz="1200" dirty="0">
                        <a:effectLst/>
                      </a:endParaRPr>
                    </a:p>
                  </a:txBody>
                  <a:tcPr marL="84008" marR="84008" marT="42004" marB="42004" anchor="ctr"/>
                </a:tc>
                <a:extLst>
                  <a:ext uri="{0D108BD9-81ED-4DB2-BD59-A6C34878D82A}">
                    <a16:rowId xmlns:a16="http://schemas.microsoft.com/office/drawing/2014/main" val="2770578843"/>
                  </a:ext>
                </a:extLst>
              </a:tr>
              <a:tr h="169018">
                <a:tc vMerge="1">
                  <a:txBody>
                    <a:bodyPr/>
                    <a:lstStyle/>
                    <a:p>
                      <a:pPr fontAlgn="ctr"/>
                      <a:endParaRPr lang="en-US" sz="1200" dirty="0">
                        <a:effectLst/>
                      </a:endParaRPr>
                    </a:p>
                  </a:txBody>
                  <a:tcPr marL="84008" marR="84008" marT="42004" marB="42004" anchor="ctr">
                    <a:lnL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 vMerge="1">
                  <a:txBody>
                    <a:bodyPr/>
                    <a:lstStyle/>
                    <a:p>
                      <a:pPr fontAlgn="ctr"/>
                      <a:endParaRPr lang="en-US" sz="1200" dirty="0">
                        <a:effectLst/>
                      </a:endParaRPr>
                    </a:p>
                  </a:txBody>
                  <a:tcPr marL="84008" marR="84008" marT="42004" marB="42004" anchor="ctr">
                    <a:lnL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See </a:t>
                      </a:r>
                      <a:r>
                        <a:rPr lang="en-US" sz="1200" dirty="0">
                          <a:hlinkClick r:id="rId7"/>
                        </a:rPr>
                        <a:t>https://doc.dpdk.org/api/rte__cryptodev_8h.html</a:t>
                      </a:r>
                      <a:r>
                        <a:rPr lang="en-US" sz="1200" dirty="0"/>
                        <a:t> for more information </a:t>
                      </a:r>
                      <a:endParaRPr lang="en-US" dirty="0"/>
                    </a:p>
                  </a:txBody>
                  <a:tcPr marL="84008" marR="84008" marT="42004" marB="42004" anchor="ctr"/>
                </a:tc>
                <a:extLst>
                  <a:ext uri="{0D108BD9-81ED-4DB2-BD59-A6C34878D82A}">
                    <a16:rowId xmlns:a16="http://schemas.microsoft.com/office/drawing/2014/main" val="2182091044"/>
                  </a:ext>
                </a:extLst>
              </a:tr>
              <a:tr h="243875">
                <a:tc rowSpan="2">
                  <a:txBody>
                    <a:bodyPr/>
                    <a:lstStyle/>
                    <a:p>
                      <a:pPr fontAlgn="ctr"/>
                      <a:r>
                        <a:rPr lang="en-US" sz="1200" dirty="0" err="1"/>
                        <a:t>rte_security</a:t>
                      </a:r>
                      <a:endParaRPr lang="en-US" sz="1200" dirty="0">
                        <a:effectLst/>
                      </a:endParaRPr>
                    </a:p>
                  </a:txBody>
                  <a:tcPr marL="84008" marR="84008" marT="42004" marB="42004" anchor="ctr"/>
                </a:tc>
                <a:tc rowSpan="2">
                  <a:txBody>
                    <a:bodyPr/>
                    <a:lstStyle/>
                    <a:p>
                      <a:pPr fontAlgn="ctr"/>
                      <a:r>
                        <a:rPr lang="en-US" sz="1200" dirty="0"/>
                        <a:t>CPT</a:t>
                      </a:r>
                      <a:endParaRPr lang="en-US" sz="1200" dirty="0">
                        <a:effectLst/>
                      </a:endParaRPr>
                    </a:p>
                  </a:txBody>
                  <a:tcPr marL="84008" marR="84008" marT="42004" marB="42004" anchor="ctr"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</a:rPr>
                        <a:t>A framework for managing and provisioning of security protocol operations offloaded to hardware e.g. IPSEC.</a:t>
                      </a:r>
                      <a:endParaRPr lang="en-US" dirty="0"/>
                    </a:p>
                  </a:txBody>
                  <a:tcPr marL="84008" marR="84008" marT="42004" marB="42004" anchor="ctr"/>
                </a:tc>
                <a:extLst>
                  <a:ext uri="{0D108BD9-81ED-4DB2-BD59-A6C34878D82A}">
                    <a16:rowId xmlns:a16="http://schemas.microsoft.com/office/drawing/2014/main" val="254136424"/>
                  </a:ext>
                </a:extLst>
              </a:tr>
              <a:tr h="523625">
                <a:tc vMerge="1">
                  <a:txBody>
                    <a:bodyPr/>
                    <a:lstStyle/>
                    <a:p>
                      <a:pPr fontAlgn="ctr"/>
                      <a:endParaRPr lang="en-US" sz="1200" dirty="0">
                        <a:effectLst/>
                      </a:endParaRPr>
                    </a:p>
                  </a:txBody>
                  <a:tcPr marL="84008" marR="84008" marT="42004" marB="42004" anchor="ctr">
                    <a:lnL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See </a:t>
                      </a:r>
                      <a:r>
                        <a:rPr lang="en-US" sz="1200" dirty="0">
                          <a:hlinkClick r:id="rId8"/>
                        </a:rPr>
                        <a:t>https://doc.dpdk.org/api/rte__security_8h.html</a:t>
                      </a:r>
                      <a:r>
                        <a:rPr lang="en-US" sz="1200" dirty="0"/>
                        <a:t> more information</a:t>
                      </a:r>
                      <a:endParaRPr lang="en-US" dirty="0"/>
                    </a:p>
                  </a:txBody>
                  <a:tcPr marL="84008" marR="84008" marT="42004" marB="42004" anchor="ctr"/>
                </a:tc>
                <a:extLst>
                  <a:ext uri="{0D108BD9-81ED-4DB2-BD59-A6C34878D82A}">
                    <a16:rowId xmlns:a16="http://schemas.microsoft.com/office/drawing/2014/main" val="3296189003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2285AECA-D639-985A-B892-56D16D994646}"/>
              </a:ext>
            </a:extLst>
          </p:cNvPr>
          <p:cNvSpPr txBox="1">
            <a:spLocks/>
          </p:cNvSpPr>
          <p:nvPr/>
        </p:nvSpPr>
        <p:spPr>
          <a:xfrm>
            <a:off x="390525" y="245533"/>
            <a:ext cx="11277600" cy="5746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3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accent3">
                    <a:lumMod val="50000"/>
                  </a:schemeClr>
                </a:solidFill>
              </a:rPr>
              <a:t>DPDK (Data Plane Development Kit) subsystem mapping</a:t>
            </a:r>
          </a:p>
        </p:txBody>
      </p:sp>
    </p:spTree>
    <p:extLst>
      <p:ext uri="{BB962C8B-B14F-4D97-AF65-F5344CB8AC3E}">
        <p14:creationId xmlns:p14="http://schemas.microsoft.com/office/powerpoint/2010/main" val="1839795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B044972-1384-D702-9C8A-9109C30584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4452938"/>
              </p:ext>
            </p:extLst>
          </p:nvPr>
        </p:nvGraphicFramePr>
        <p:xfrm>
          <a:off x="154531" y="1069482"/>
          <a:ext cx="11875545" cy="4747243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2989096">
                  <a:extLst>
                    <a:ext uri="{9D8B030D-6E8A-4147-A177-3AD203B41FA5}">
                      <a16:colId xmlns:a16="http://schemas.microsoft.com/office/drawing/2014/main" val="2388684040"/>
                    </a:ext>
                  </a:extLst>
                </a:gridCol>
                <a:gridCol w="1324088">
                  <a:extLst>
                    <a:ext uri="{9D8B030D-6E8A-4147-A177-3AD203B41FA5}">
                      <a16:colId xmlns:a16="http://schemas.microsoft.com/office/drawing/2014/main" val="73781112"/>
                    </a:ext>
                  </a:extLst>
                </a:gridCol>
                <a:gridCol w="7562361">
                  <a:extLst>
                    <a:ext uri="{9D8B030D-6E8A-4147-A177-3AD203B41FA5}">
                      <a16:colId xmlns:a16="http://schemas.microsoft.com/office/drawing/2014/main" val="790713203"/>
                    </a:ext>
                  </a:extLst>
                </a:gridCol>
              </a:tblGrid>
              <a:tr h="526474">
                <a:tc>
                  <a:txBody>
                    <a:bodyPr/>
                    <a:lstStyle/>
                    <a:p>
                      <a:pPr fontAlgn="ctr"/>
                      <a:r>
                        <a:rPr lang="en-US" sz="140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DPDK </a:t>
                      </a:r>
                      <a:r>
                        <a:rPr lang="en-US" sz="1400" kern="120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Subsystem</a:t>
                      </a:r>
                      <a:r>
                        <a:rPr lang="en-US" sz="140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/Library</a:t>
                      </a:r>
                      <a:endParaRPr lang="en-US" sz="1400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84008" marR="84008" marT="42004" marB="42004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40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Abstracted Hardware Controllers/ Accelerators</a:t>
                      </a:r>
                      <a:endParaRPr lang="en-US" sz="1400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84008" marR="84008" marT="42004" marB="42004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40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High-Level Description of APIs</a:t>
                      </a:r>
                      <a:endParaRPr lang="en-US" sz="1400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84008" marR="84008" marT="42004" marB="42004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8426660"/>
                  </a:ext>
                </a:extLst>
              </a:tr>
              <a:tr h="578812">
                <a:tc rowSpan="2">
                  <a:txBody>
                    <a:bodyPr/>
                    <a:lstStyle/>
                    <a:p>
                      <a:pPr fontAlgn="ctr"/>
                      <a:r>
                        <a:rPr lang="en-US" sz="1200" dirty="0">
                          <a:effectLst/>
                        </a:rPr>
                        <a:t>rte_eventdev</a:t>
                      </a:r>
                    </a:p>
                  </a:txBody>
                  <a:tcPr marL="84008" marR="84008" marT="42004" marB="42004"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fontAlgn="ctr"/>
                      <a:r>
                        <a:rPr lang="en-US" sz="1200" dirty="0">
                          <a:effectLst/>
                        </a:rPr>
                        <a:t>SSO</a:t>
                      </a:r>
                    </a:p>
                  </a:txBody>
                  <a:tcPr marL="84008" marR="84008" marT="42004" marB="420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200" dirty="0"/>
                        <a:t>Support for event-driven programming model; offers applications, automatic multicore scaling, dynamic load-balancing, pipelining, packet ingress order, maintenance and synchronization services to simplify application packet-processing.</a:t>
                      </a:r>
                      <a:endParaRPr lang="en-US" sz="1200" dirty="0">
                        <a:effectLst/>
                      </a:endParaRPr>
                    </a:p>
                  </a:txBody>
                  <a:tcPr marL="84008" marR="84008" marT="42004" marB="42004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547214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fontAlgn="ctr"/>
                      <a:endParaRPr lang="en-US" sz="1000" dirty="0">
                        <a:effectLst/>
                      </a:endParaRPr>
                    </a:p>
                  </a:txBody>
                  <a:tcPr marL="84008" marR="84008" marT="42004" marB="42004" anchor="ctr">
                    <a:lnL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6"/>
                    </a:solidFill>
                  </a:tcPr>
                </a:tc>
                <a:tc vMerge="1">
                  <a:txBody>
                    <a:bodyPr/>
                    <a:lstStyle/>
                    <a:p>
                      <a:pPr fontAlgn="ctr"/>
                      <a:endParaRPr lang="en-US" sz="1200" dirty="0">
                        <a:effectLst/>
                      </a:endParaRPr>
                    </a:p>
                  </a:txBody>
                  <a:tcPr marL="84008" marR="84008" marT="42004" marB="420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See </a:t>
                      </a:r>
                      <a:r>
                        <a:rPr lang="en-US" sz="1200" dirty="0">
                          <a:hlinkClick r:id="rId3"/>
                        </a:rPr>
                        <a:t>https://doc.dpdk.org/api/rte__eventdev_8h.html</a:t>
                      </a:r>
                      <a:r>
                        <a:rPr lang="en-US" sz="1200" dirty="0"/>
                        <a:t> for more information</a:t>
                      </a:r>
                      <a:endParaRPr lang="en-US" sz="1200" dirty="0">
                        <a:effectLst/>
                      </a:endParaRPr>
                    </a:p>
                  </a:txBody>
                  <a:tcPr marL="84008" marR="84008" marT="42004" marB="42004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0659002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fontAlgn="ctr"/>
                      <a:r>
                        <a:rPr lang="en-US" sz="1200" dirty="0">
                          <a:effectLst/>
                        </a:rPr>
                        <a:t>rte_event_timer_adapter</a:t>
                      </a:r>
                    </a:p>
                  </a:txBody>
                  <a:tcPr marL="84008" marR="84008" marT="42004" marB="42004"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fontAlgn="ctr"/>
                      <a:r>
                        <a:rPr lang="en-US" sz="1200" dirty="0">
                          <a:effectLst/>
                        </a:rPr>
                        <a:t>TIM</a:t>
                      </a:r>
                    </a:p>
                  </a:txBody>
                  <a:tcPr marL="84008" marR="84008" marT="42004" marB="420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200" dirty="0"/>
                        <a:t>Part of the event driver programming model, the timer adapter provides periodic events that can be used in cases like TCP timers.</a:t>
                      </a:r>
                      <a:endParaRPr lang="en-US" sz="1200" dirty="0">
                        <a:effectLst/>
                      </a:endParaRPr>
                    </a:p>
                  </a:txBody>
                  <a:tcPr marL="84008" marR="84008" marT="42004" marB="42004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655758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fontAlgn="ctr"/>
                      <a:endParaRPr lang="en-US" sz="1000" dirty="0">
                        <a:effectLst/>
                      </a:endParaRPr>
                    </a:p>
                  </a:txBody>
                  <a:tcPr marL="84008" marR="84008" marT="42004" marB="42004" anchor="ctr">
                    <a:lnL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vMerge="1">
                  <a:txBody>
                    <a:bodyPr/>
                    <a:lstStyle/>
                    <a:p>
                      <a:pPr fontAlgn="ctr"/>
                      <a:endParaRPr lang="en-US" sz="1200" dirty="0">
                        <a:effectLst/>
                      </a:endParaRPr>
                    </a:p>
                  </a:txBody>
                  <a:tcPr marL="84008" marR="84008" marT="42004" marB="420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See </a:t>
                      </a:r>
                      <a:r>
                        <a:rPr lang="en-US" sz="1200" dirty="0">
                          <a:hlinkClick r:id="rId4"/>
                        </a:rPr>
                        <a:t>https://doc.dpdk.org/api/rte__event__timer__adapter_8h.html</a:t>
                      </a:r>
                      <a:r>
                        <a:rPr lang="en-US" sz="1200" dirty="0"/>
                        <a:t> for more information</a:t>
                      </a:r>
                      <a:endParaRPr lang="en-US" sz="1200" dirty="0">
                        <a:effectLst/>
                      </a:endParaRPr>
                    </a:p>
                  </a:txBody>
                  <a:tcPr marL="84008" marR="84008" marT="42004" marB="42004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7218478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fontAlgn="ctr"/>
                      <a:r>
                        <a:rPr lang="en-US" sz="1200" dirty="0">
                          <a:effectLst/>
                        </a:rPr>
                        <a:t>rte_dmadev, rte_event_dma_adapter</a:t>
                      </a:r>
                    </a:p>
                  </a:txBody>
                  <a:tcPr marL="84008" marR="84008" marT="42004" marB="42004"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fontAlgn="ctr"/>
                      <a:r>
                        <a:rPr lang="en-US" sz="1200" dirty="0">
                          <a:effectLst/>
                        </a:rPr>
                        <a:t>DPI</a:t>
                      </a:r>
                    </a:p>
                  </a:txBody>
                  <a:tcPr marL="84008" marR="84008" marT="42004" marB="420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200" dirty="0"/>
                        <a:t>API allows applications to configure and use generic devices that have no specific type available in the DPDK.I In OCTEON TX2 it can be used for the DMA controller ( DPI).</a:t>
                      </a:r>
                      <a:endParaRPr lang="en-US" sz="1200" dirty="0">
                        <a:effectLst/>
                      </a:endParaRPr>
                    </a:p>
                  </a:txBody>
                  <a:tcPr marL="84008" marR="84008" marT="42004" marB="42004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62287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fontAlgn="ctr"/>
                      <a:endParaRPr lang="en-US" sz="1000" dirty="0">
                        <a:effectLst/>
                      </a:endParaRPr>
                    </a:p>
                  </a:txBody>
                  <a:tcPr marL="84008" marR="84008" marT="42004" marB="42004" anchor="ctr">
                    <a:lnL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377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effectLst/>
                      </a:endParaRPr>
                    </a:p>
                  </a:txBody>
                  <a:tcPr marL="84008" marR="84008" marT="42004" marB="420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See </a:t>
                      </a:r>
                      <a:r>
                        <a:rPr lang="en-US" sz="1200" dirty="0">
                          <a:hlinkClick r:id="rId5"/>
                        </a:rPr>
                        <a:t>https://doc.dpdk.org/api/rte__dmadev_8h.html</a:t>
                      </a:r>
                      <a:r>
                        <a:rPr lang="en-US" sz="1200" dirty="0"/>
                        <a:t> for more information</a:t>
                      </a:r>
                      <a:endParaRPr lang="en-US" sz="1200" dirty="0">
                        <a:effectLst/>
                      </a:endParaRPr>
                    </a:p>
                  </a:txBody>
                  <a:tcPr marL="84008" marR="84008" marT="42004" marB="42004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4365781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fontAlgn="ctr"/>
                      <a:r>
                        <a:rPr lang="en-US" sz="1200" dirty="0" err="1">
                          <a:effectLst/>
                        </a:rPr>
                        <a:t>rte_regexdev</a:t>
                      </a:r>
                      <a:endParaRPr lang="en-US" sz="1200" dirty="0">
                        <a:effectLst/>
                      </a:endParaRPr>
                    </a:p>
                  </a:txBody>
                  <a:tcPr marL="84008" marR="84008" marT="42004" marB="42004"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fontAlgn="ctr"/>
                      <a:r>
                        <a:rPr lang="en-US" sz="1200" dirty="0">
                          <a:effectLst/>
                        </a:rPr>
                        <a:t>REE</a:t>
                      </a:r>
                    </a:p>
                  </a:txBody>
                  <a:tcPr marL="84008" marR="84008" marT="42004" marB="420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</a:rPr>
                        <a:t>Regular Expression (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</a:rPr>
                        <a:t>RegEx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</a:rPr>
                        <a:t>) Device Library provides a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</a:rPr>
                        <a:t>RegEx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</a:rPr>
                        <a:t> device framework for management and provisioning of hardware and software.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008" marR="84008" marT="42004" marB="42004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57004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fontAlgn="ctr"/>
                      <a:endParaRPr lang="en-US" sz="1200" dirty="0">
                        <a:effectLst/>
                      </a:endParaRPr>
                    </a:p>
                  </a:txBody>
                  <a:tcPr marL="84008" marR="84008" marT="42004" marB="42004" anchor="ctr">
                    <a:lnL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377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effectLst/>
                      </a:endParaRPr>
                    </a:p>
                  </a:txBody>
                  <a:tcPr marL="84008" marR="84008" marT="42004" marB="420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See </a:t>
                      </a:r>
                      <a:r>
                        <a:rPr lang="en-US" sz="1200" dirty="0">
                          <a:hlinkClick r:id="rId6"/>
                        </a:rPr>
                        <a:t>https://doc.dpdk.org/api/rte__regexdev_8h_source.html</a:t>
                      </a:r>
                      <a:r>
                        <a:rPr lang="en-US" sz="1200" dirty="0"/>
                        <a:t> for more information</a:t>
                      </a:r>
                      <a:endParaRPr lang="en-US" sz="1200" dirty="0">
                        <a:effectLst/>
                      </a:endParaRPr>
                    </a:p>
                  </a:txBody>
                  <a:tcPr marL="84008" marR="84008" marT="42004" marB="42004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3571641"/>
                  </a:ext>
                </a:extLst>
              </a:tr>
              <a:tr h="385845">
                <a:tc rowSpan="2">
                  <a:txBody>
                    <a:bodyPr/>
                    <a:lstStyle/>
                    <a:p>
                      <a:pPr fontAlgn="ctr"/>
                      <a:r>
                        <a:rPr lang="en-US" sz="1200" dirty="0" err="1">
                          <a:effectLst/>
                        </a:rPr>
                        <a:t>rte_mldev</a:t>
                      </a:r>
                      <a:endParaRPr lang="en-US" sz="1200" dirty="0">
                        <a:effectLst/>
                      </a:endParaRPr>
                    </a:p>
                  </a:txBody>
                  <a:tcPr marL="84008" marR="84008" marT="42004" marB="42004"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fontAlgn="ctr"/>
                      <a:r>
                        <a:rPr lang="en-US" sz="1200" dirty="0">
                          <a:effectLst/>
                        </a:rPr>
                        <a:t>ML</a:t>
                      </a:r>
                    </a:p>
                  </a:txBody>
                  <a:tcPr marL="84008" marR="84008" marT="42004" marB="420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</a:rPr>
                        <a:t>Machine Learning (ML) Device Library provides a Machine Learning device framework which support a number of ML operations including device handling and inference processing.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008" marR="84008" marT="42004" marB="42004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0578843"/>
                  </a:ext>
                </a:extLst>
              </a:tr>
              <a:tr h="310523">
                <a:tc vMerge="1">
                  <a:txBody>
                    <a:bodyPr/>
                    <a:lstStyle/>
                    <a:p>
                      <a:pPr fontAlgn="ctr"/>
                      <a:endParaRPr lang="en-US" sz="1000" dirty="0">
                        <a:effectLst/>
                      </a:endParaRPr>
                    </a:p>
                  </a:txBody>
                  <a:tcPr marL="84008" marR="84008" marT="42004" marB="42004" anchor="ctr">
                    <a:lnL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377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effectLst/>
                      </a:endParaRPr>
                    </a:p>
                  </a:txBody>
                  <a:tcPr marL="84008" marR="84008" marT="42004" marB="420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See </a:t>
                      </a:r>
                      <a:r>
                        <a:rPr lang="en-US" sz="1200" dirty="0">
                          <a:hlinkClick r:id="rId7"/>
                        </a:rPr>
                        <a:t>https://doc.dpdk.org/api/rte__mldev_8h.html</a:t>
                      </a:r>
                      <a:r>
                        <a:rPr lang="en-US" sz="1200" dirty="0"/>
                        <a:t> for more information</a:t>
                      </a:r>
                      <a:endParaRPr lang="en-US" sz="1200" dirty="0">
                        <a:effectLst/>
                      </a:endParaRPr>
                    </a:p>
                  </a:txBody>
                  <a:tcPr marL="84008" marR="84008" marT="42004" marB="42004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206234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BFBF2BDD-6EC1-0AE4-883D-8E30B7AFFDBD}"/>
              </a:ext>
            </a:extLst>
          </p:cNvPr>
          <p:cNvSpPr txBox="1">
            <a:spLocks/>
          </p:cNvSpPr>
          <p:nvPr/>
        </p:nvSpPr>
        <p:spPr>
          <a:xfrm>
            <a:off x="390525" y="236480"/>
            <a:ext cx="11277600" cy="5746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73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accent3">
                    <a:lumMod val="50000"/>
                  </a:schemeClr>
                </a:solidFill>
              </a:rPr>
              <a:t>DPDK (Data Plane Development Kit) subsystem mapping</a:t>
            </a:r>
          </a:p>
        </p:txBody>
      </p:sp>
    </p:spTree>
    <p:extLst>
      <p:ext uri="{BB962C8B-B14F-4D97-AF65-F5344CB8AC3E}">
        <p14:creationId xmlns:p14="http://schemas.microsoft.com/office/powerpoint/2010/main" val="175471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D137F2C-682E-AA65-B35E-F41120C70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978" y="1856510"/>
            <a:ext cx="9997440" cy="2226047"/>
          </a:xfrm>
        </p:spPr>
        <p:txBody>
          <a:bodyPr vert="horz" lIns="91440" tIns="45720" rIns="91440" bIns="45720" rtlCol="0" anchor="b">
            <a:noAutofit/>
          </a:bodyPr>
          <a:lstStyle/>
          <a:p>
            <a:pPr fontAlgn="ctr">
              <a:spcAft>
                <a:spcPts val="0"/>
              </a:spcAft>
            </a:pPr>
            <a:r>
              <a:rPr lang="en-US" sz="4400" dirty="0">
                <a:solidFill>
                  <a:schemeClr val="accent3">
                    <a:lumMod val="50000"/>
                  </a:schemeClr>
                </a:solidFill>
              </a:rPr>
              <a:t>Leveraging OVS offloading capability with Marvell Octeon CN10K DPU</a:t>
            </a:r>
          </a:p>
        </p:txBody>
      </p:sp>
    </p:spTree>
    <p:extLst>
      <p:ext uri="{BB962C8B-B14F-4D97-AF65-F5344CB8AC3E}">
        <p14:creationId xmlns:p14="http://schemas.microsoft.com/office/powerpoint/2010/main" val="4163709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Marvell Light Template">
  <a:themeElements>
    <a:clrScheme name="Marvell">
      <a:dk1>
        <a:srgbClr val="212322"/>
      </a:dk1>
      <a:lt1>
        <a:srgbClr val="FFFFFF"/>
      </a:lt1>
      <a:dk2>
        <a:srgbClr val="63666A"/>
      </a:dk2>
      <a:lt2>
        <a:srgbClr val="D9D9D6"/>
      </a:lt2>
      <a:accent1>
        <a:srgbClr val="00B5E2"/>
      </a:accent1>
      <a:accent2>
        <a:srgbClr val="00C7B1"/>
      </a:accent2>
      <a:accent3>
        <a:srgbClr val="0072CE"/>
      </a:accent3>
      <a:accent4>
        <a:srgbClr val="00816D"/>
      </a:accent4>
      <a:accent5>
        <a:srgbClr val="FFA400"/>
      </a:accent5>
      <a:accent6>
        <a:srgbClr val="E0004D"/>
      </a:accent6>
      <a:hlink>
        <a:srgbClr val="00B5E2"/>
      </a:hlink>
      <a:folHlink>
        <a:srgbClr val="00C7B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noAutofit/>
      </a:bodyPr>
      <a:lstStyle>
        <a:defPPr algn="l"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marvell-light-presentation-template</Template>
  <TotalTime>5708</TotalTime>
  <Words>2169</Words>
  <Application>Microsoft Office PowerPoint</Application>
  <PresentationFormat>Widescreen</PresentationFormat>
  <Paragraphs>511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-apple-system</vt:lpstr>
      <vt:lpstr>Arial</vt:lpstr>
      <vt:lpstr>Calibri</vt:lpstr>
      <vt:lpstr>Constantia</vt:lpstr>
      <vt:lpstr>Courier New</vt:lpstr>
      <vt:lpstr>System Font Regular</vt:lpstr>
      <vt:lpstr>Times New Roman</vt:lpstr>
      <vt:lpstr>Wingdings</vt:lpstr>
      <vt:lpstr>Marvell Light Template</vt:lpstr>
      <vt:lpstr>Harnessing Marvell Accelerators with Open vSwitch(OVS) Hardware Offload for Accelerated Network Performance    20-21st November 2024  Harman Kalra – Senior Principal Engineer Jerin Jacob – Senior Director </vt:lpstr>
      <vt:lpstr>PowerPoint Presentation</vt:lpstr>
      <vt:lpstr>Introduction to Marvell Octeon CN10K DPU</vt:lpstr>
      <vt:lpstr>Marvell Octeon CN10K DPU</vt:lpstr>
      <vt:lpstr>CN10K - Packet Walkthrough – Hardware View</vt:lpstr>
      <vt:lpstr>CN10K - Packet Walkthrough – Software View</vt:lpstr>
      <vt:lpstr>PowerPoint Presentation</vt:lpstr>
      <vt:lpstr>PowerPoint Presentation</vt:lpstr>
      <vt:lpstr>Leveraging OVS offloading capability with Marvell Octeon CN10K DPU</vt:lpstr>
      <vt:lpstr>Design Paradigm</vt:lpstr>
      <vt:lpstr>Navigating Packet Flow</vt:lpstr>
      <vt:lpstr>PowerPoint Presentation</vt:lpstr>
      <vt:lpstr>Feature Scaling with Modular DAO (Data Accelerator Offload) Components</vt:lpstr>
      <vt:lpstr>PowerPoint Presentation</vt:lpstr>
      <vt:lpstr>PowerPoint Presentation</vt:lpstr>
      <vt:lpstr>Solution Milestones</vt:lpstr>
      <vt:lpstr>Summary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Harman Kalra</dc:creator>
  <cp:lastModifiedBy>Harman Kalra</cp:lastModifiedBy>
  <cp:revision>248</cp:revision>
  <cp:lastPrinted>2024-11-17T14:33:14Z</cp:lastPrinted>
  <dcterms:created xsi:type="dcterms:W3CDTF">2024-10-27T15:36:00Z</dcterms:created>
  <dcterms:modified xsi:type="dcterms:W3CDTF">2024-11-20T09:43:43Z</dcterms:modified>
</cp:coreProperties>
</file>