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24"/>
  </p:notesMasterIdLst>
  <p:sldIdLst>
    <p:sldId id="256" r:id="rId2"/>
    <p:sldId id="405" r:id="rId3"/>
    <p:sldId id="418" r:id="rId4"/>
    <p:sldId id="406" r:id="rId5"/>
    <p:sldId id="419" r:id="rId6"/>
    <p:sldId id="407" r:id="rId7"/>
    <p:sldId id="422" r:id="rId8"/>
    <p:sldId id="409" r:id="rId9"/>
    <p:sldId id="431" r:id="rId10"/>
    <p:sldId id="423" r:id="rId11"/>
    <p:sldId id="410" r:id="rId12"/>
    <p:sldId id="434" r:id="rId13"/>
    <p:sldId id="424" r:id="rId14"/>
    <p:sldId id="433" r:id="rId15"/>
    <p:sldId id="413" r:id="rId16"/>
    <p:sldId id="426" r:id="rId17"/>
    <p:sldId id="436" r:id="rId18"/>
    <p:sldId id="437" r:id="rId19"/>
    <p:sldId id="420" r:id="rId20"/>
    <p:sldId id="414" r:id="rId21"/>
    <p:sldId id="425" r:id="rId22"/>
    <p:sldId id="416" r:id="rId23"/>
  </p:sldIdLst>
  <p:sldSz cx="9144000" cy="5143500" type="screen16x9"/>
  <p:notesSz cx="6858000" cy="9144000"/>
  <p:embeddedFontLs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ExtraBold" pitchFamily="2" charset="77"/>
      <p:bold r:id="rId29"/>
      <p:italic r:id="rId30"/>
      <p:boldItalic r:id="rId31"/>
    </p:embeddedFont>
    <p:embeddedFont>
      <p:font typeface="Montserrat ExtraLight" pitchFamily="2" charset="77"/>
      <p:regular r:id="rId32"/>
      <p:bold r:id="rId33"/>
      <p:italic r:id="rId34"/>
      <p:boldItalic r:id="rId35"/>
    </p:embeddedFont>
    <p:embeddedFont>
      <p:font typeface="Montserrat Thin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864296-C1AB-ED50-8D4E-835783CF51AC}" name="Shibir Basak" initials="SB" userId="S::shibir.basak@nutanix.com::005a2dae-d957-4a18-9139-26d6d7762250" providerId="AD"/>
  <p188:author id="{E06334B7-D10D-E45F-5F70-01A707D6A07A}" name="Naveen Yerramneni" initials="NY" userId="S::naveen.yerramneni@nutanix.com::a1953833-52ac-4f68-bd1a-1c77baa0fd4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11468-5B18-7D4E-907F-2A5AE069F172}" v="117" dt="2024-11-13T15:17:58.176"/>
  </p1510:revLst>
</p1510:revInfo>
</file>

<file path=ppt/tableStyles.xml><?xml version="1.0" encoding="utf-8"?>
<a:tblStyleLst xmlns:a="http://schemas.openxmlformats.org/drawingml/2006/main" def="{85FA0D76-C6A4-4BF4-ABC1-EBA68984491F}">
  <a:tblStyle styleId="{85FA0D76-C6A4-4BF4-ABC1-EBA6898449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9"/>
          </a:solidFill>
        </a:fill>
      </a:tcStyle>
    </a:wholeTbl>
    <a:band1H>
      <a:tcTxStyle b="off" i="off"/>
      <a:tcStyle>
        <a:tcBdr/>
        <a:fill>
          <a:solidFill>
            <a:srgbClr val="CAD5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A7360E4-BAA9-46BD-B0B2-C98E6B6BA0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4"/>
    <p:restoredTop sz="94608"/>
  </p:normalViewPr>
  <p:slideViewPr>
    <p:cSldViewPr snapToGrid="0">
      <p:cViewPr varScale="1">
        <p:scale>
          <a:sx n="172" d="100"/>
          <a:sy n="172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f5d66a211c_2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g1f5d66a211c_2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74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096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63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6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71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55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33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50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339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64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f5d66a211c_2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g1f5d66a211c_2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3367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11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76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f5d66a211c_2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g1f5d66a211c_2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60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52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16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340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02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2b59b2388e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g22b59b2388e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22b59b2388e_2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5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39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g2bceda0c62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1" name="Google Shape;6211;g2bceda0c62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35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ubtitle" type="title">
  <p:cSld name="TITLE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03650" y="1245350"/>
            <a:ext cx="81117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ExtraBold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wo">
  <p:cSld name="Intro_Two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7"/>
          <p:cNvPicPr preferRelativeResize="0"/>
          <p:nvPr/>
        </p:nvPicPr>
        <p:blipFill rotWithShape="1">
          <a:blip r:embed="rId2">
            <a:alphaModFix/>
          </a:blip>
          <a:srcRect l="-2476" t="-2454" r="-2476" b="-2453"/>
          <a:stretch/>
        </p:blipFill>
        <p:spPr>
          <a:xfrm>
            <a:off x="1312875" y="373425"/>
            <a:ext cx="2089373" cy="2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 l="-1451" t="-2476" r="-1461" b="-2476"/>
          <a:stretch/>
        </p:blipFill>
        <p:spPr>
          <a:xfrm>
            <a:off x="5751525" y="373425"/>
            <a:ext cx="2089375" cy="20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/>
          <p:nvPr/>
        </p:nvSpPr>
        <p:spPr>
          <a:xfrm>
            <a:off x="173579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165312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>
            <a:spLocks noGrp="1"/>
          </p:cNvSpPr>
          <p:nvPr>
            <p:ph type="pic" idx="2"/>
          </p:nvPr>
        </p:nvSpPr>
        <p:spPr>
          <a:xfrm>
            <a:off x="6165312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"/>
          <p:cNvSpPr>
            <a:spLocks noGrp="1"/>
          </p:cNvSpPr>
          <p:nvPr>
            <p:ph type="pic" idx="3"/>
          </p:nvPr>
        </p:nvSpPr>
        <p:spPr>
          <a:xfrm>
            <a:off x="173579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7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524210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4"/>
          </p:nvPr>
        </p:nvSpPr>
        <p:spPr>
          <a:xfrm>
            <a:off x="524210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5"/>
          </p:nvPr>
        </p:nvSpPr>
        <p:spPr>
          <a:xfrm>
            <a:off x="524210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6"/>
          </p:nvPr>
        </p:nvSpPr>
        <p:spPr>
          <a:xfrm>
            <a:off x="4953732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7"/>
          </p:nvPr>
        </p:nvSpPr>
        <p:spPr>
          <a:xfrm>
            <a:off x="4953732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8"/>
          </p:nvPr>
        </p:nvSpPr>
        <p:spPr>
          <a:xfrm>
            <a:off x="4953732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>
            <a:off x="2007323" y="2885623"/>
            <a:ext cx="691374" cy="18288"/>
            <a:chOff x="3842851" y="2453321"/>
            <a:chExt cx="691374" cy="18288"/>
          </a:xfrm>
        </p:grpSpPr>
        <p:sp>
          <p:nvSpPr>
            <p:cNvPr id="211" name="Google Shape;211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6436845" y="2885623"/>
            <a:ext cx="691374" cy="18288"/>
            <a:chOff x="3842851" y="2453321"/>
            <a:chExt cx="691374" cy="18288"/>
          </a:xfrm>
        </p:grpSpPr>
        <p:sp>
          <p:nvSpPr>
            <p:cNvPr id="215" name="Google Shape;215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hree">
  <p:cSld name="Intro_Three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8"/>
          <p:cNvPicPr preferRelativeResize="0"/>
          <p:nvPr/>
        </p:nvPicPr>
        <p:blipFill rotWithShape="1">
          <a:blip r:embed="rId2">
            <a:alphaModFix/>
          </a:blip>
          <a:srcRect l="-2040" r="-2050"/>
          <a:stretch/>
        </p:blipFill>
        <p:spPr>
          <a:xfrm>
            <a:off x="615700" y="422750"/>
            <a:ext cx="2113449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825" y="422750"/>
            <a:ext cx="2030351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2">
            <a:alphaModFix/>
          </a:blip>
          <a:srcRect t="-999" b="-988"/>
          <a:stretch/>
        </p:blipFill>
        <p:spPr>
          <a:xfrm>
            <a:off x="6456387" y="402937"/>
            <a:ext cx="2030351" cy="203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/>
          <p:nvPr/>
        </p:nvSpPr>
        <p:spPr>
          <a:xfrm>
            <a:off x="1055209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395478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6854325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>
            <a:spLocks noGrp="1"/>
          </p:cNvSpPr>
          <p:nvPr>
            <p:ph type="pic" idx="2"/>
          </p:nvPr>
        </p:nvSpPr>
        <p:spPr>
          <a:xfrm>
            <a:off x="1055209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8"/>
          <p:cNvSpPr>
            <a:spLocks noGrp="1"/>
          </p:cNvSpPr>
          <p:nvPr>
            <p:ph type="pic" idx="3"/>
          </p:nvPr>
        </p:nvSpPr>
        <p:spPr>
          <a:xfrm>
            <a:off x="6854325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8"/>
          <p:cNvSpPr>
            <a:spLocks noGrp="1"/>
          </p:cNvSpPr>
          <p:nvPr>
            <p:ph type="pic" idx="4"/>
          </p:nvPr>
        </p:nvSpPr>
        <p:spPr>
          <a:xfrm>
            <a:off x="395478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403650" y="2443475"/>
            <a:ext cx="2532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5"/>
          </p:nvPr>
        </p:nvSpPr>
        <p:spPr>
          <a:xfrm>
            <a:off x="390379" y="2933325"/>
            <a:ext cx="2564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6"/>
          </p:nvPr>
        </p:nvSpPr>
        <p:spPr>
          <a:xfrm>
            <a:off x="390379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7"/>
          </p:nvPr>
        </p:nvSpPr>
        <p:spPr>
          <a:xfrm>
            <a:off x="3300000" y="2443475"/>
            <a:ext cx="2564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8"/>
          </p:nvPr>
        </p:nvSpPr>
        <p:spPr>
          <a:xfrm>
            <a:off x="3300000" y="29333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9"/>
          </p:nvPr>
        </p:nvSpPr>
        <p:spPr>
          <a:xfrm>
            <a:off x="3300000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13"/>
          </p:nvPr>
        </p:nvSpPr>
        <p:spPr>
          <a:xfrm>
            <a:off x="6213525" y="2443475"/>
            <a:ext cx="2516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body" idx="14"/>
          </p:nvPr>
        </p:nvSpPr>
        <p:spPr>
          <a:xfrm>
            <a:off x="6213525" y="2933325"/>
            <a:ext cx="25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5"/>
          </p:nvPr>
        </p:nvSpPr>
        <p:spPr>
          <a:xfrm>
            <a:off x="6205125" y="3636300"/>
            <a:ext cx="253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40" name="Google Shape;240;p18"/>
          <p:cNvGrpSpPr/>
          <p:nvPr/>
        </p:nvGrpSpPr>
        <p:grpSpPr>
          <a:xfrm>
            <a:off x="1326742" y="2885623"/>
            <a:ext cx="691374" cy="18288"/>
            <a:chOff x="3842851" y="2453321"/>
            <a:chExt cx="691374" cy="18288"/>
          </a:xfrm>
        </p:grpSpPr>
        <p:sp>
          <p:nvSpPr>
            <p:cNvPr id="241" name="Google Shape;241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4226313" y="2885623"/>
            <a:ext cx="691374" cy="18288"/>
            <a:chOff x="3842851" y="2453321"/>
            <a:chExt cx="691374" cy="18288"/>
          </a:xfrm>
        </p:grpSpPr>
        <p:sp>
          <p:nvSpPr>
            <p:cNvPr id="245" name="Google Shape;245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8"/>
          <p:cNvGrpSpPr/>
          <p:nvPr/>
        </p:nvGrpSpPr>
        <p:grpSpPr>
          <a:xfrm>
            <a:off x="7125888" y="2885623"/>
            <a:ext cx="691374" cy="18288"/>
            <a:chOff x="3842851" y="2453321"/>
            <a:chExt cx="691374" cy="18288"/>
          </a:xfrm>
        </p:grpSpPr>
        <p:sp>
          <p:nvSpPr>
            <p:cNvPr id="249" name="Google Shape;249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8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Four">
  <p:cSld name="Intro_Fou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9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/>
          <p:nvPr/>
        </p:nvSpPr>
        <p:spPr>
          <a:xfrm>
            <a:off x="68013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510769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68013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510769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>
            <a:spLocks noGrp="1"/>
          </p:cNvSpPr>
          <p:nvPr>
            <p:ph type="pic" idx="2"/>
          </p:nvPr>
        </p:nvSpPr>
        <p:spPr>
          <a:xfrm>
            <a:off x="68013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"/>
          <p:cNvSpPr>
            <a:spLocks noGrp="1"/>
          </p:cNvSpPr>
          <p:nvPr>
            <p:ph type="pic" idx="3"/>
          </p:nvPr>
        </p:nvSpPr>
        <p:spPr>
          <a:xfrm>
            <a:off x="68013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9"/>
          <p:cNvSpPr>
            <a:spLocks noGrp="1"/>
          </p:cNvSpPr>
          <p:nvPr>
            <p:ph type="pic" idx="4"/>
          </p:nvPr>
        </p:nvSpPr>
        <p:spPr>
          <a:xfrm>
            <a:off x="510769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2079364" y="759146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body" idx="5"/>
          </p:nvPr>
        </p:nvSpPr>
        <p:spPr>
          <a:xfrm>
            <a:off x="207936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body" idx="6"/>
          </p:nvPr>
        </p:nvSpPr>
        <p:spPr>
          <a:xfrm>
            <a:off x="2079364" y="183149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body" idx="7"/>
          </p:nvPr>
        </p:nvSpPr>
        <p:spPr>
          <a:xfrm>
            <a:off x="207936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8"/>
          </p:nvPr>
        </p:nvSpPr>
        <p:spPr>
          <a:xfrm>
            <a:off x="207936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9"/>
          </p:nvPr>
        </p:nvSpPr>
        <p:spPr>
          <a:xfrm>
            <a:off x="207936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3"/>
          </p:nvPr>
        </p:nvSpPr>
        <p:spPr>
          <a:xfrm>
            <a:off x="6430724" y="775208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body" idx="14"/>
          </p:nvPr>
        </p:nvSpPr>
        <p:spPr>
          <a:xfrm>
            <a:off x="643072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5"/>
          </p:nvPr>
        </p:nvSpPr>
        <p:spPr>
          <a:xfrm>
            <a:off x="6430724" y="1955323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>
            <a:spLocks noGrp="1"/>
          </p:cNvSpPr>
          <p:nvPr>
            <p:ph type="pic" idx="16"/>
          </p:nvPr>
        </p:nvSpPr>
        <p:spPr>
          <a:xfrm>
            <a:off x="510769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9"/>
          <p:cNvSpPr txBox="1">
            <a:spLocks noGrp="1"/>
          </p:cNvSpPr>
          <p:nvPr>
            <p:ph type="body" idx="17"/>
          </p:nvPr>
        </p:nvSpPr>
        <p:spPr>
          <a:xfrm>
            <a:off x="643072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18"/>
          </p:nvPr>
        </p:nvSpPr>
        <p:spPr>
          <a:xfrm>
            <a:off x="643072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19"/>
          </p:nvPr>
        </p:nvSpPr>
        <p:spPr>
          <a:xfrm>
            <a:off x="643072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81" name="Google Shape;281;p19"/>
          <p:cNvGrpSpPr/>
          <p:nvPr/>
        </p:nvGrpSpPr>
        <p:grpSpPr>
          <a:xfrm>
            <a:off x="2334915" y="1156324"/>
            <a:ext cx="691374" cy="18288"/>
            <a:chOff x="3842851" y="2453321"/>
            <a:chExt cx="691374" cy="18288"/>
          </a:xfrm>
        </p:grpSpPr>
        <p:sp>
          <p:nvSpPr>
            <p:cNvPr id="282" name="Google Shape;282;p1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9"/>
          <p:cNvGrpSpPr/>
          <p:nvPr/>
        </p:nvGrpSpPr>
        <p:grpSpPr>
          <a:xfrm>
            <a:off x="2334915" y="3626116"/>
            <a:ext cx="691374" cy="18288"/>
            <a:chOff x="3842851" y="2453321"/>
            <a:chExt cx="691374" cy="18288"/>
          </a:xfrm>
        </p:grpSpPr>
        <p:sp>
          <p:nvSpPr>
            <p:cNvPr id="286" name="Google Shape;286;p1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6762475" y="1156324"/>
            <a:ext cx="691374" cy="18288"/>
            <a:chOff x="3842851" y="2453321"/>
            <a:chExt cx="691374" cy="18288"/>
          </a:xfrm>
        </p:grpSpPr>
        <p:sp>
          <p:nvSpPr>
            <p:cNvPr id="290" name="Google Shape;290;p1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19"/>
          <p:cNvGrpSpPr/>
          <p:nvPr/>
        </p:nvGrpSpPr>
        <p:grpSpPr>
          <a:xfrm>
            <a:off x="6762475" y="3626116"/>
            <a:ext cx="691374" cy="18288"/>
            <a:chOff x="3842851" y="2453321"/>
            <a:chExt cx="691374" cy="18288"/>
          </a:xfrm>
        </p:grpSpPr>
        <p:sp>
          <p:nvSpPr>
            <p:cNvPr id="294" name="Google Shape;294;p1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9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Light">
  <p:cSld name="Section Title_1"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ctrTitle"/>
          </p:nvPr>
        </p:nvSpPr>
        <p:spPr>
          <a:xfrm>
            <a:off x="403650" y="403225"/>
            <a:ext cx="25332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"/>
          </p:nvPr>
        </p:nvSpPr>
        <p:spPr>
          <a:xfrm>
            <a:off x="3279775" y="403225"/>
            <a:ext cx="52356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‒"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2">
  <p:cSld name="Section Title-2">
    <p:bg>
      <p:bgPr>
        <a:solidFill>
          <a:schemeClr val="dk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ctrTitle"/>
          </p:nvPr>
        </p:nvSpPr>
        <p:spPr>
          <a:xfrm>
            <a:off x="403650" y="1300950"/>
            <a:ext cx="8328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ubTitle" idx="1"/>
          </p:nvPr>
        </p:nvSpPr>
        <p:spPr>
          <a:xfrm>
            <a:off x="395075" y="3125675"/>
            <a:ext cx="832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-Left Align-2">
  <p:cSld name="Title and Content-Left Align-2">
    <p:bg>
      <p:bgPr>
        <a:solidFill>
          <a:schemeClr val="dk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‒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o"/>
              <a:defRPr sz="12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Title and Comparis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4"/>
          <p:cNvGrpSpPr/>
          <p:nvPr/>
        </p:nvGrpSpPr>
        <p:grpSpPr>
          <a:xfrm>
            <a:off x="4776200" y="1548825"/>
            <a:ext cx="3928427" cy="239900"/>
            <a:chOff x="4776200" y="1548825"/>
            <a:chExt cx="3928427" cy="239900"/>
          </a:xfrm>
        </p:grpSpPr>
        <p:cxnSp>
          <p:nvCxnSpPr>
            <p:cNvPr id="329" name="Google Shape;329;p24"/>
            <p:cNvCxnSpPr/>
            <p:nvPr/>
          </p:nvCxnSpPr>
          <p:spPr>
            <a:xfrm>
              <a:off x="4776200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4"/>
            <p:cNvCxnSpPr/>
            <p:nvPr/>
          </p:nvCxnSpPr>
          <p:spPr>
            <a:xfrm>
              <a:off x="6857527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24"/>
            <p:cNvSpPr/>
            <p:nvPr/>
          </p:nvSpPr>
          <p:spPr>
            <a:xfrm rot="-2700000">
              <a:off x="6658578" y="1590018"/>
              <a:ext cx="164614" cy="164614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 rot="-2700000">
              <a:off x="6658603" y="1582917"/>
              <a:ext cx="164614" cy="164614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3" name="Google Shape;333;p24"/>
          <p:cNvGrpSpPr/>
          <p:nvPr/>
        </p:nvGrpSpPr>
        <p:grpSpPr>
          <a:xfrm>
            <a:off x="405425" y="1548825"/>
            <a:ext cx="3928427" cy="239900"/>
            <a:chOff x="4776200" y="1548825"/>
            <a:chExt cx="3928427" cy="239900"/>
          </a:xfrm>
        </p:grpSpPr>
        <p:cxnSp>
          <p:nvCxnSpPr>
            <p:cNvPr id="334" name="Google Shape;334;p24"/>
            <p:cNvCxnSpPr/>
            <p:nvPr/>
          </p:nvCxnSpPr>
          <p:spPr>
            <a:xfrm>
              <a:off x="4776200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24"/>
            <p:cNvCxnSpPr/>
            <p:nvPr/>
          </p:nvCxnSpPr>
          <p:spPr>
            <a:xfrm>
              <a:off x="6857527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4"/>
            <p:cNvSpPr/>
            <p:nvPr/>
          </p:nvSpPr>
          <p:spPr>
            <a:xfrm rot="-2700000">
              <a:off x="6658578" y="1590018"/>
              <a:ext cx="164614" cy="164614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-2700000">
              <a:off x="6658603" y="1582917"/>
              <a:ext cx="164614" cy="164614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38" name="Google Shape;338;p24"/>
          <p:cNvSpPr txBox="1">
            <a:spLocks noGrp="1"/>
          </p:cNvSpPr>
          <p:nvPr>
            <p:ph type="body" idx="1"/>
          </p:nvPr>
        </p:nvSpPr>
        <p:spPr>
          <a:xfrm>
            <a:off x="4764250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24"/>
          <p:cNvSpPr txBox="1">
            <a:spLocks noGrp="1"/>
          </p:cNvSpPr>
          <p:nvPr>
            <p:ph type="body" idx="2"/>
          </p:nvPr>
        </p:nvSpPr>
        <p:spPr>
          <a:xfrm>
            <a:off x="403613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2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3"/>
          </p:nvPr>
        </p:nvSpPr>
        <p:spPr>
          <a:xfrm>
            <a:off x="399100" y="1271650"/>
            <a:ext cx="3941100" cy="3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1pPr>
            <a:lvl2pPr marL="914400" lvl="1" indent="-3175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048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048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292100" algn="ctr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2921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2794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2794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2794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4"/>
          </p:nvPr>
        </p:nvSpPr>
        <p:spPr>
          <a:xfrm>
            <a:off x="4770338" y="1271650"/>
            <a:ext cx="3941100" cy="3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accent1"/>
                </a:solidFill>
              </a:defRPr>
            </a:lvl1pPr>
            <a:lvl2pPr marL="914400" lvl="1" indent="-3175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048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048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292100" algn="ctr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2921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2794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2794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2794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-2">
  <p:cSld name="Title and Comparison-2"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2"/>
          </p:nvPr>
        </p:nvSpPr>
        <p:spPr>
          <a:xfrm>
            <a:off x="4714876" y="2017200"/>
            <a:ext cx="39501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3"/>
          </p:nvPr>
        </p:nvSpPr>
        <p:spPr>
          <a:xfrm>
            <a:off x="4773475" y="1245350"/>
            <a:ext cx="3950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4"/>
          </p:nvPr>
        </p:nvSpPr>
        <p:spPr>
          <a:xfrm>
            <a:off x="485475" y="2017200"/>
            <a:ext cx="39528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403675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2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"/>
          <p:cNvGrpSpPr/>
          <p:nvPr/>
        </p:nvGrpSpPr>
        <p:grpSpPr>
          <a:xfrm>
            <a:off x="405888" y="1642542"/>
            <a:ext cx="3927502" cy="239789"/>
            <a:chOff x="405888" y="1545386"/>
            <a:chExt cx="3927502" cy="239789"/>
          </a:xfrm>
        </p:grpSpPr>
        <p:grpSp>
          <p:nvGrpSpPr>
            <p:cNvPr id="357" name="Google Shape;357;p25"/>
            <p:cNvGrpSpPr/>
            <p:nvPr/>
          </p:nvGrpSpPr>
          <p:grpSpPr>
            <a:xfrm>
              <a:off x="405888" y="1552375"/>
              <a:ext cx="3927502" cy="232800"/>
              <a:chOff x="4777125" y="1555925"/>
              <a:chExt cx="3927502" cy="232800"/>
            </a:xfrm>
          </p:grpSpPr>
          <p:cxnSp>
            <p:nvCxnSpPr>
              <p:cNvPr id="358" name="Google Shape;358;p25"/>
              <p:cNvCxnSpPr/>
              <p:nvPr/>
            </p:nvCxnSpPr>
            <p:spPr>
              <a:xfrm>
                <a:off x="4777125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25"/>
              <p:cNvCxnSpPr/>
              <p:nvPr/>
            </p:nvCxnSpPr>
            <p:spPr>
              <a:xfrm>
                <a:off x="6857527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0" name="Google Shape;360;p25"/>
              <p:cNvSpPr/>
              <p:nvPr/>
            </p:nvSpPr>
            <p:spPr>
              <a:xfrm rot="-2700000">
                <a:off x="6658578" y="1590018"/>
                <a:ext cx="164614" cy="164614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61" name="Google Shape;361;p25"/>
            <p:cNvSpPr/>
            <p:nvPr/>
          </p:nvSpPr>
          <p:spPr>
            <a:xfrm rot="-2700000">
              <a:off x="2287828" y="1579479"/>
              <a:ext cx="164614" cy="164614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4776650" y="1642542"/>
            <a:ext cx="3927502" cy="239789"/>
            <a:chOff x="405888" y="1545386"/>
            <a:chExt cx="3927502" cy="239789"/>
          </a:xfrm>
        </p:grpSpPr>
        <p:grpSp>
          <p:nvGrpSpPr>
            <p:cNvPr id="363" name="Google Shape;363;p25"/>
            <p:cNvGrpSpPr/>
            <p:nvPr/>
          </p:nvGrpSpPr>
          <p:grpSpPr>
            <a:xfrm>
              <a:off x="405888" y="1552375"/>
              <a:ext cx="3927502" cy="232800"/>
              <a:chOff x="4777125" y="1555925"/>
              <a:chExt cx="3927502" cy="232800"/>
            </a:xfrm>
          </p:grpSpPr>
          <p:cxnSp>
            <p:nvCxnSpPr>
              <p:cNvPr id="364" name="Google Shape;364;p25"/>
              <p:cNvCxnSpPr/>
              <p:nvPr/>
            </p:nvCxnSpPr>
            <p:spPr>
              <a:xfrm>
                <a:off x="4777125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25"/>
              <p:cNvCxnSpPr/>
              <p:nvPr/>
            </p:nvCxnSpPr>
            <p:spPr>
              <a:xfrm>
                <a:off x="6857527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6" name="Google Shape;366;p25"/>
              <p:cNvSpPr/>
              <p:nvPr/>
            </p:nvSpPr>
            <p:spPr>
              <a:xfrm rot="-2700000">
                <a:off x="6658578" y="1590018"/>
                <a:ext cx="164614" cy="164614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67" name="Google Shape;367;p25"/>
            <p:cNvSpPr/>
            <p:nvPr/>
          </p:nvSpPr>
          <p:spPr>
            <a:xfrm rot="-2700000">
              <a:off x="2287828" y="1579479"/>
              <a:ext cx="164614" cy="164614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">
  <p:cSld name="Title and Content 2x2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26"/>
          <p:cNvGrpSpPr/>
          <p:nvPr/>
        </p:nvGrpSpPr>
        <p:grpSpPr>
          <a:xfrm>
            <a:off x="4776200" y="3265182"/>
            <a:ext cx="3928427" cy="239900"/>
            <a:chOff x="4776200" y="1548825"/>
            <a:chExt cx="3928427" cy="239900"/>
          </a:xfrm>
        </p:grpSpPr>
        <p:cxnSp>
          <p:nvCxnSpPr>
            <p:cNvPr id="370" name="Google Shape;370;p26"/>
            <p:cNvCxnSpPr/>
            <p:nvPr/>
          </p:nvCxnSpPr>
          <p:spPr>
            <a:xfrm>
              <a:off x="4776200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6"/>
            <p:cNvCxnSpPr/>
            <p:nvPr/>
          </p:nvCxnSpPr>
          <p:spPr>
            <a:xfrm>
              <a:off x="6857527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2" name="Google Shape;372;p26"/>
            <p:cNvSpPr/>
            <p:nvPr/>
          </p:nvSpPr>
          <p:spPr>
            <a:xfrm rot="-2700000">
              <a:off x="6658578" y="1590018"/>
              <a:ext cx="164614" cy="164614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 rot="-2700000">
              <a:off x="6658603" y="1582917"/>
              <a:ext cx="164614" cy="164614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4" name="Google Shape;374;p26"/>
          <p:cNvGrpSpPr/>
          <p:nvPr/>
        </p:nvGrpSpPr>
        <p:grpSpPr>
          <a:xfrm>
            <a:off x="405425" y="3265182"/>
            <a:ext cx="3928427" cy="239900"/>
            <a:chOff x="4776200" y="1548825"/>
            <a:chExt cx="3928427" cy="239900"/>
          </a:xfrm>
        </p:grpSpPr>
        <p:cxnSp>
          <p:nvCxnSpPr>
            <p:cNvPr id="375" name="Google Shape;375;p26"/>
            <p:cNvCxnSpPr/>
            <p:nvPr/>
          </p:nvCxnSpPr>
          <p:spPr>
            <a:xfrm>
              <a:off x="4776200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26"/>
            <p:cNvCxnSpPr/>
            <p:nvPr/>
          </p:nvCxnSpPr>
          <p:spPr>
            <a:xfrm>
              <a:off x="6857527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26"/>
            <p:cNvSpPr/>
            <p:nvPr/>
          </p:nvSpPr>
          <p:spPr>
            <a:xfrm rot="-2700000">
              <a:off x="6658578" y="1590018"/>
              <a:ext cx="164614" cy="164614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 rot="-2700000">
              <a:off x="6658603" y="1582917"/>
              <a:ext cx="164614" cy="164614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9" name="Google Shape;379;p26"/>
          <p:cNvGrpSpPr/>
          <p:nvPr/>
        </p:nvGrpSpPr>
        <p:grpSpPr>
          <a:xfrm>
            <a:off x="4776200" y="1548825"/>
            <a:ext cx="3928427" cy="239900"/>
            <a:chOff x="4776200" y="1548825"/>
            <a:chExt cx="3928427" cy="239900"/>
          </a:xfrm>
        </p:grpSpPr>
        <p:cxnSp>
          <p:nvCxnSpPr>
            <p:cNvPr id="380" name="Google Shape;380;p26"/>
            <p:cNvCxnSpPr/>
            <p:nvPr/>
          </p:nvCxnSpPr>
          <p:spPr>
            <a:xfrm>
              <a:off x="4776200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6857527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26"/>
            <p:cNvSpPr/>
            <p:nvPr/>
          </p:nvSpPr>
          <p:spPr>
            <a:xfrm rot="-2700000">
              <a:off x="6658578" y="1590018"/>
              <a:ext cx="164614" cy="164614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 rot="-2700000">
              <a:off x="6658603" y="1582917"/>
              <a:ext cx="164614" cy="164614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4" name="Google Shape;384;p26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body" idx="2"/>
          </p:nvPr>
        </p:nvSpPr>
        <p:spPr>
          <a:xfrm>
            <a:off x="4714876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body" idx="3"/>
          </p:nvPr>
        </p:nvSpPr>
        <p:spPr>
          <a:xfrm>
            <a:off x="403675" y="1823729"/>
            <a:ext cx="39843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8" name="Google Shape;388;p26"/>
          <p:cNvSpPr txBox="1">
            <a:spLocks noGrp="1"/>
          </p:cNvSpPr>
          <p:nvPr>
            <p:ph type="body" idx="4"/>
          </p:nvPr>
        </p:nvSpPr>
        <p:spPr>
          <a:xfrm>
            <a:off x="4770350" y="1823729"/>
            <a:ext cx="39411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body" idx="5"/>
          </p:nvPr>
        </p:nvSpPr>
        <p:spPr>
          <a:xfrm>
            <a:off x="476249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body" idx="7"/>
          </p:nvPr>
        </p:nvSpPr>
        <p:spPr>
          <a:xfrm>
            <a:off x="403675" y="3542507"/>
            <a:ext cx="3976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body" idx="8"/>
          </p:nvPr>
        </p:nvSpPr>
        <p:spPr>
          <a:xfrm>
            <a:off x="4770350" y="3542507"/>
            <a:ext cx="39411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ftr" idx="11"/>
          </p:nvPr>
        </p:nvSpPr>
        <p:spPr>
          <a:xfrm>
            <a:off x="403675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2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26"/>
          <p:cNvGrpSpPr/>
          <p:nvPr/>
        </p:nvGrpSpPr>
        <p:grpSpPr>
          <a:xfrm>
            <a:off x="405425" y="1548825"/>
            <a:ext cx="3928427" cy="239900"/>
            <a:chOff x="4776200" y="1548825"/>
            <a:chExt cx="3928427" cy="239900"/>
          </a:xfrm>
        </p:grpSpPr>
        <p:cxnSp>
          <p:nvCxnSpPr>
            <p:cNvPr id="397" name="Google Shape;397;p26"/>
            <p:cNvCxnSpPr/>
            <p:nvPr/>
          </p:nvCxnSpPr>
          <p:spPr>
            <a:xfrm>
              <a:off x="4776200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26"/>
            <p:cNvCxnSpPr/>
            <p:nvPr/>
          </p:nvCxnSpPr>
          <p:spPr>
            <a:xfrm>
              <a:off x="6857527" y="1672326"/>
              <a:ext cx="184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9" name="Google Shape;399;p26"/>
            <p:cNvSpPr/>
            <p:nvPr/>
          </p:nvSpPr>
          <p:spPr>
            <a:xfrm rot="-2700000">
              <a:off x="6658578" y="1590018"/>
              <a:ext cx="164614" cy="164614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-2700000">
              <a:off x="6658603" y="1582917"/>
              <a:ext cx="164614" cy="164614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-2">
  <p:cSld name="Title and Content 2x2-2">
    <p:bg>
      <p:bgPr>
        <a:solidFill>
          <a:schemeClr val="dk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405888" y="1545386"/>
            <a:ext cx="3927502" cy="239789"/>
            <a:chOff x="405888" y="1545386"/>
            <a:chExt cx="3927502" cy="239789"/>
          </a:xfrm>
        </p:grpSpPr>
        <p:grpSp>
          <p:nvGrpSpPr>
            <p:cNvPr id="403" name="Google Shape;403;p27"/>
            <p:cNvGrpSpPr/>
            <p:nvPr/>
          </p:nvGrpSpPr>
          <p:grpSpPr>
            <a:xfrm>
              <a:off x="405888" y="1552375"/>
              <a:ext cx="3927502" cy="232800"/>
              <a:chOff x="4777125" y="1555925"/>
              <a:chExt cx="3927502" cy="232800"/>
            </a:xfrm>
          </p:grpSpPr>
          <p:cxnSp>
            <p:nvCxnSpPr>
              <p:cNvPr id="404" name="Google Shape;404;p27"/>
              <p:cNvCxnSpPr/>
              <p:nvPr/>
            </p:nvCxnSpPr>
            <p:spPr>
              <a:xfrm>
                <a:off x="4777125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27"/>
              <p:cNvCxnSpPr/>
              <p:nvPr/>
            </p:nvCxnSpPr>
            <p:spPr>
              <a:xfrm>
                <a:off x="6857527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6" name="Google Shape;406;p27"/>
              <p:cNvSpPr/>
              <p:nvPr/>
            </p:nvSpPr>
            <p:spPr>
              <a:xfrm rot="-2700000">
                <a:off x="6658578" y="1590018"/>
                <a:ext cx="164614" cy="164614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07" name="Google Shape;407;p27"/>
            <p:cNvSpPr/>
            <p:nvPr/>
          </p:nvSpPr>
          <p:spPr>
            <a:xfrm rot="-2700000">
              <a:off x="2287828" y="1579479"/>
              <a:ext cx="164614" cy="164614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8" name="Google Shape;408;p27"/>
          <p:cNvGrpSpPr/>
          <p:nvPr/>
        </p:nvGrpSpPr>
        <p:grpSpPr>
          <a:xfrm>
            <a:off x="4776650" y="1545386"/>
            <a:ext cx="3927502" cy="239789"/>
            <a:chOff x="405888" y="1545386"/>
            <a:chExt cx="3927502" cy="239789"/>
          </a:xfrm>
        </p:grpSpPr>
        <p:grpSp>
          <p:nvGrpSpPr>
            <p:cNvPr id="409" name="Google Shape;409;p27"/>
            <p:cNvGrpSpPr/>
            <p:nvPr/>
          </p:nvGrpSpPr>
          <p:grpSpPr>
            <a:xfrm>
              <a:off x="405888" y="1552375"/>
              <a:ext cx="3927502" cy="232800"/>
              <a:chOff x="4777125" y="1555925"/>
              <a:chExt cx="3927502" cy="232800"/>
            </a:xfrm>
          </p:grpSpPr>
          <p:cxnSp>
            <p:nvCxnSpPr>
              <p:cNvPr id="410" name="Google Shape;410;p27"/>
              <p:cNvCxnSpPr/>
              <p:nvPr/>
            </p:nvCxnSpPr>
            <p:spPr>
              <a:xfrm>
                <a:off x="4777125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7"/>
              <p:cNvCxnSpPr/>
              <p:nvPr/>
            </p:nvCxnSpPr>
            <p:spPr>
              <a:xfrm>
                <a:off x="6857527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2" name="Google Shape;412;p27"/>
              <p:cNvSpPr/>
              <p:nvPr/>
            </p:nvSpPr>
            <p:spPr>
              <a:xfrm rot="-2700000">
                <a:off x="6658578" y="1590018"/>
                <a:ext cx="164614" cy="164614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13" name="Google Shape;413;p27"/>
            <p:cNvSpPr/>
            <p:nvPr/>
          </p:nvSpPr>
          <p:spPr>
            <a:xfrm rot="-2700000">
              <a:off x="2287828" y="1579479"/>
              <a:ext cx="164614" cy="164614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405888" y="3261667"/>
            <a:ext cx="3927502" cy="239789"/>
            <a:chOff x="405888" y="1545386"/>
            <a:chExt cx="3927502" cy="239789"/>
          </a:xfrm>
        </p:grpSpPr>
        <p:grpSp>
          <p:nvGrpSpPr>
            <p:cNvPr id="415" name="Google Shape;415;p27"/>
            <p:cNvGrpSpPr/>
            <p:nvPr/>
          </p:nvGrpSpPr>
          <p:grpSpPr>
            <a:xfrm>
              <a:off x="405888" y="1552375"/>
              <a:ext cx="3927502" cy="232800"/>
              <a:chOff x="4777125" y="1555925"/>
              <a:chExt cx="3927502" cy="232800"/>
            </a:xfrm>
          </p:grpSpPr>
          <p:cxnSp>
            <p:nvCxnSpPr>
              <p:cNvPr id="416" name="Google Shape;416;p27"/>
              <p:cNvCxnSpPr/>
              <p:nvPr/>
            </p:nvCxnSpPr>
            <p:spPr>
              <a:xfrm>
                <a:off x="4777125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27"/>
              <p:cNvCxnSpPr/>
              <p:nvPr/>
            </p:nvCxnSpPr>
            <p:spPr>
              <a:xfrm>
                <a:off x="6857527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8" name="Google Shape;418;p27"/>
              <p:cNvSpPr/>
              <p:nvPr/>
            </p:nvSpPr>
            <p:spPr>
              <a:xfrm rot="-2700000">
                <a:off x="6658578" y="1590018"/>
                <a:ext cx="164614" cy="164614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19" name="Google Shape;419;p27"/>
            <p:cNvSpPr/>
            <p:nvPr/>
          </p:nvSpPr>
          <p:spPr>
            <a:xfrm rot="-2700000">
              <a:off x="2287828" y="1579479"/>
              <a:ext cx="164614" cy="164614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0" name="Google Shape;420;p27"/>
          <p:cNvGrpSpPr/>
          <p:nvPr/>
        </p:nvGrpSpPr>
        <p:grpSpPr>
          <a:xfrm>
            <a:off x="4776650" y="3261667"/>
            <a:ext cx="3927502" cy="239789"/>
            <a:chOff x="405888" y="1545386"/>
            <a:chExt cx="3927502" cy="239789"/>
          </a:xfrm>
        </p:grpSpPr>
        <p:grpSp>
          <p:nvGrpSpPr>
            <p:cNvPr id="421" name="Google Shape;421;p27"/>
            <p:cNvGrpSpPr/>
            <p:nvPr/>
          </p:nvGrpSpPr>
          <p:grpSpPr>
            <a:xfrm>
              <a:off x="405888" y="1552375"/>
              <a:ext cx="3927502" cy="232800"/>
              <a:chOff x="4777125" y="1555925"/>
              <a:chExt cx="3927502" cy="232800"/>
            </a:xfrm>
          </p:grpSpPr>
          <p:cxnSp>
            <p:nvCxnSpPr>
              <p:cNvPr id="422" name="Google Shape;422;p27"/>
              <p:cNvCxnSpPr/>
              <p:nvPr/>
            </p:nvCxnSpPr>
            <p:spPr>
              <a:xfrm>
                <a:off x="4777125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27"/>
              <p:cNvCxnSpPr/>
              <p:nvPr/>
            </p:nvCxnSpPr>
            <p:spPr>
              <a:xfrm>
                <a:off x="6857527" y="1672326"/>
                <a:ext cx="184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4" name="Google Shape;424;p27"/>
              <p:cNvSpPr/>
              <p:nvPr/>
            </p:nvSpPr>
            <p:spPr>
              <a:xfrm rot="-2700000">
                <a:off x="6658578" y="1590018"/>
                <a:ext cx="164614" cy="164614"/>
              </a:xfrm>
              <a:prstGeom prst="rtTriangl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25" name="Google Shape;425;p27"/>
            <p:cNvSpPr/>
            <p:nvPr/>
          </p:nvSpPr>
          <p:spPr>
            <a:xfrm rot="-2700000">
              <a:off x="2287828" y="1579479"/>
              <a:ext cx="164614" cy="164614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27"/>
          <p:cNvSpPr txBox="1">
            <a:spLocks noGrp="1"/>
          </p:cNvSpPr>
          <p:nvPr>
            <p:ph type="body" idx="2"/>
          </p:nvPr>
        </p:nvSpPr>
        <p:spPr>
          <a:xfrm>
            <a:off x="4770200" y="1245350"/>
            <a:ext cx="395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27"/>
          <p:cNvSpPr txBox="1">
            <a:spLocks noGrp="1"/>
          </p:cNvSpPr>
          <p:nvPr>
            <p:ph type="body" idx="3"/>
          </p:nvPr>
        </p:nvSpPr>
        <p:spPr>
          <a:xfrm>
            <a:off x="403650" y="1836875"/>
            <a:ext cx="3953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2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7"/>
          <p:cNvSpPr txBox="1">
            <a:spLocks noGrp="1"/>
          </p:cNvSpPr>
          <p:nvPr>
            <p:ph type="body" idx="4"/>
          </p:nvPr>
        </p:nvSpPr>
        <p:spPr>
          <a:xfrm>
            <a:off x="4770200" y="1836875"/>
            <a:ext cx="3945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body" idx="5"/>
          </p:nvPr>
        </p:nvSpPr>
        <p:spPr>
          <a:xfrm>
            <a:off x="476250" y="2983425"/>
            <a:ext cx="388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27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27"/>
          <p:cNvSpPr txBox="1">
            <a:spLocks noGrp="1"/>
          </p:cNvSpPr>
          <p:nvPr>
            <p:ph type="body" idx="7"/>
          </p:nvPr>
        </p:nvSpPr>
        <p:spPr>
          <a:xfrm>
            <a:off x="476250" y="3526725"/>
            <a:ext cx="394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27"/>
          <p:cNvSpPr txBox="1">
            <a:spLocks noGrp="1"/>
          </p:cNvSpPr>
          <p:nvPr>
            <p:ph type="body" idx="8"/>
          </p:nvPr>
        </p:nvSpPr>
        <p:spPr>
          <a:xfrm>
            <a:off x="4714871" y="3526725"/>
            <a:ext cx="3950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2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9C9C"/>
              </a:buClr>
              <a:buSzPts val="600"/>
              <a:buNone/>
              <a:defRPr>
                <a:solidFill>
                  <a:srgbClr val="9C9C9C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2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2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out Subtitle">
  <p:cSld name="TITLE_1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03650" y="50"/>
            <a:ext cx="8111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ExtraBold"/>
              <a:buNone/>
              <a:defRPr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-2">
  <p:cSld name="Title Only-2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2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">
  <p:cSld name="Three Key Point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body" idx="1"/>
          </p:nvPr>
        </p:nvSpPr>
        <p:spPr>
          <a:xfrm>
            <a:off x="4762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body" idx="2"/>
          </p:nvPr>
        </p:nvSpPr>
        <p:spPr>
          <a:xfrm>
            <a:off x="3352801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body" idx="3"/>
          </p:nvPr>
        </p:nvSpPr>
        <p:spPr>
          <a:xfrm>
            <a:off x="62293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2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-2">
  <p:cSld name="Three Key Points-2">
    <p:bg>
      <p:bgPr>
        <a:solidFill>
          <a:schemeClr val="dk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body" idx="1"/>
          </p:nvPr>
        </p:nvSpPr>
        <p:spPr>
          <a:xfrm>
            <a:off x="4036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body" idx="2"/>
          </p:nvPr>
        </p:nvSpPr>
        <p:spPr>
          <a:xfrm>
            <a:off x="3280200" y="3125675"/>
            <a:ext cx="25839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body" idx="3"/>
          </p:nvPr>
        </p:nvSpPr>
        <p:spPr>
          <a:xfrm>
            <a:off x="62293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3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">
  <p:cSld name="Grid_Six Item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4" name="Google Shape;464;p31"/>
          <p:cNvCxnSpPr/>
          <p:nvPr/>
        </p:nvCxnSpPr>
        <p:spPr>
          <a:xfrm>
            <a:off x="3104538" y="1662248"/>
            <a:ext cx="0" cy="2590800"/>
          </a:xfrm>
          <a:prstGeom prst="straightConnector1">
            <a:avLst/>
          </a:prstGeom>
          <a:noFill/>
          <a:ln w="12700" cap="rnd" cmpd="sng">
            <a:solidFill>
              <a:srgbClr val="DFDFD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31"/>
          <p:cNvCxnSpPr/>
          <p:nvPr/>
        </p:nvCxnSpPr>
        <p:spPr>
          <a:xfrm>
            <a:off x="475488" y="3013756"/>
            <a:ext cx="8193000" cy="0"/>
          </a:xfrm>
          <a:prstGeom prst="straightConnector1">
            <a:avLst/>
          </a:prstGeom>
          <a:noFill/>
          <a:ln w="12700" cap="rnd" cmpd="sng">
            <a:solidFill>
              <a:srgbClr val="DFDFD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31"/>
          <p:cNvCxnSpPr/>
          <p:nvPr/>
        </p:nvCxnSpPr>
        <p:spPr>
          <a:xfrm>
            <a:off x="6039462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rgbClr val="DFDFD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7" name="Google Shape;467;p31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31"/>
          <p:cNvSpPr txBox="1">
            <a:spLocks noGrp="1"/>
          </p:cNvSpPr>
          <p:nvPr>
            <p:ph type="body" idx="2"/>
          </p:nvPr>
        </p:nvSpPr>
        <p:spPr>
          <a:xfrm>
            <a:off x="403650" y="3125675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body" idx="3"/>
          </p:nvPr>
        </p:nvSpPr>
        <p:spPr>
          <a:xfrm>
            <a:off x="3279925" y="3125675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31"/>
          <p:cNvSpPr txBox="1">
            <a:spLocks noGrp="1"/>
          </p:cNvSpPr>
          <p:nvPr>
            <p:ph type="body" idx="6"/>
          </p:nvPr>
        </p:nvSpPr>
        <p:spPr>
          <a:xfrm>
            <a:off x="6207450" y="3125675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3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3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3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-2">
  <p:cSld name="Grid_Six Items-2">
    <p:bg>
      <p:bgPr>
        <a:solidFill>
          <a:schemeClr val="dk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8" name="Google Shape;478;p32"/>
          <p:cNvCxnSpPr/>
          <p:nvPr/>
        </p:nvCxnSpPr>
        <p:spPr>
          <a:xfrm>
            <a:off x="3094871" y="166429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p32"/>
          <p:cNvCxnSpPr/>
          <p:nvPr/>
        </p:nvCxnSpPr>
        <p:spPr>
          <a:xfrm>
            <a:off x="475488" y="3005158"/>
            <a:ext cx="81930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0" name="Google Shape;480;p32"/>
          <p:cNvCxnSpPr/>
          <p:nvPr/>
        </p:nvCxnSpPr>
        <p:spPr>
          <a:xfrm>
            <a:off x="6031954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2" name="Google Shape;482;p32"/>
          <p:cNvSpPr txBox="1">
            <a:spLocks noGrp="1"/>
          </p:cNvSpPr>
          <p:nvPr>
            <p:ph type="body" idx="2"/>
          </p:nvPr>
        </p:nvSpPr>
        <p:spPr>
          <a:xfrm>
            <a:off x="403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32"/>
          <p:cNvSpPr txBox="1">
            <a:spLocks noGrp="1"/>
          </p:cNvSpPr>
          <p:nvPr>
            <p:ph type="body" idx="3"/>
          </p:nvPr>
        </p:nvSpPr>
        <p:spPr>
          <a:xfrm>
            <a:off x="3279925" y="3144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32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32"/>
          <p:cNvSpPr txBox="1">
            <a:spLocks noGrp="1"/>
          </p:cNvSpPr>
          <p:nvPr>
            <p:ph type="body" idx="6"/>
          </p:nvPr>
        </p:nvSpPr>
        <p:spPr>
          <a:xfrm>
            <a:off x="6190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3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-2">
  <p:cSld name="1/2_Headline-2">
    <p:bg>
      <p:bgPr>
        <a:solidFill>
          <a:schemeClr val="dk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/>
          <p:nvPr/>
        </p:nvSpPr>
        <p:spPr>
          <a:xfrm>
            <a:off x="6825" y="7125"/>
            <a:ext cx="3901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33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403650" y="-408025"/>
            <a:ext cx="3116672" cy="5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/>
          <p:cNvSpPr txBox="1">
            <a:spLocks noGrp="1"/>
          </p:cNvSpPr>
          <p:nvPr>
            <p:ph type="body" idx="1"/>
          </p:nvPr>
        </p:nvSpPr>
        <p:spPr>
          <a:xfrm>
            <a:off x="403650" y="1159359"/>
            <a:ext cx="3116700" cy="29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3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Layout-3A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34"/>
          <p:cNvPicPr preferRelativeResize="0"/>
          <p:nvPr/>
        </p:nvPicPr>
        <p:blipFill rotWithShape="1">
          <a:blip r:embed="rId2">
            <a:alphaModFix/>
          </a:blip>
          <a:srcRect t="455" b="455"/>
          <a:stretch/>
        </p:blipFill>
        <p:spPr>
          <a:xfrm>
            <a:off x="-1631925" y="-2685075"/>
            <a:ext cx="6139249" cy="60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3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Layout-3B">
    <p:bg>
      <p:bgPr>
        <a:solidFill>
          <a:schemeClr val="dk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5"/>
          <p:cNvPicPr preferRelativeResize="0"/>
          <p:nvPr/>
        </p:nvPicPr>
        <p:blipFill rotWithShape="1">
          <a:blip r:embed="rId2">
            <a:alphaModFix/>
          </a:blip>
          <a:srcRect t="455" b="455"/>
          <a:stretch/>
        </p:blipFill>
        <p:spPr>
          <a:xfrm>
            <a:off x="-1631925" y="-2685075"/>
            <a:ext cx="6139249" cy="60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>
            <a:spLocks noGrp="1"/>
          </p:cNvSpPr>
          <p:nvPr>
            <p:ph type="title"/>
          </p:nvPr>
        </p:nvSpPr>
        <p:spPr>
          <a:xfrm>
            <a:off x="403575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Layout-5A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3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3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">
  <p:cSld name="Layout-13A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body" idx="1"/>
          </p:nvPr>
        </p:nvSpPr>
        <p:spPr>
          <a:xfrm>
            <a:off x="3279925" y="2754982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body" idx="2"/>
          </p:nvPr>
        </p:nvSpPr>
        <p:spPr>
          <a:xfrm>
            <a:off x="6207450" y="3212500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2" name="Google Shape;532;p38"/>
          <p:cNvSpPr txBox="1">
            <a:spLocks noGrp="1"/>
          </p:cNvSpPr>
          <p:nvPr>
            <p:ph type="body" idx="3"/>
          </p:nvPr>
        </p:nvSpPr>
        <p:spPr>
          <a:xfrm>
            <a:off x="6207450" y="3496357"/>
            <a:ext cx="2529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p38"/>
          <p:cNvSpPr txBox="1">
            <a:spLocks noGrp="1"/>
          </p:cNvSpPr>
          <p:nvPr>
            <p:ph type="body" idx="4"/>
          </p:nvPr>
        </p:nvSpPr>
        <p:spPr>
          <a:xfrm>
            <a:off x="403650" y="3468208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4" name="Google Shape;534;p38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38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3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Slide">
  <p:cSld name="Title and Content-Left Align 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‒"/>
              <a:defRPr sz="1600"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 sz="14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o"/>
              <a:defRPr sz="12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>
                <a:solidFill>
                  <a:schemeClr val="dk1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">
  <p:cSld name="Layout-13B">
    <p:bg>
      <p:bgPr>
        <a:solidFill>
          <a:schemeClr val="dk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9"/>
          <p:cNvSpPr txBox="1">
            <a:spLocks noGrp="1"/>
          </p:cNvSpPr>
          <p:nvPr>
            <p:ph type="title"/>
          </p:nvPr>
        </p:nvSpPr>
        <p:spPr>
          <a:xfrm>
            <a:off x="446575" y="403975"/>
            <a:ext cx="8277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body" idx="1"/>
          </p:nvPr>
        </p:nvSpPr>
        <p:spPr>
          <a:xfrm>
            <a:off x="3279925" y="2754975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39"/>
          <p:cNvSpPr txBox="1">
            <a:spLocks noGrp="1"/>
          </p:cNvSpPr>
          <p:nvPr>
            <p:ph type="body" idx="2"/>
          </p:nvPr>
        </p:nvSpPr>
        <p:spPr>
          <a:xfrm>
            <a:off x="6329553" y="3212506"/>
            <a:ext cx="217627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body" idx="3"/>
          </p:nvPr>
        </p:nvSpPr>
        <p:spPr>
          <a:xfrm>
            <a:off x="6207450" y="3496375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body" idx="4"/>
          </p:nvPr>
        </p:nvSpPr>
        <p:spPr>
          <a:xfrm>
            <a:off x="403650" y="3468200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39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32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3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3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3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2">
  <p:cSld name="Layout-15B">
    <p:bg>
      <p:bgPr>
        <a:solidFill>
          <a:schemeClr val="dk1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0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6" name="Google Shape;566;p40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40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40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0" name="Google Shape;570;p40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4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2">
  <p:cSld name="Layout-15B_1"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41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8" name="Google Shape;578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41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41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41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41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41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41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9" name="Google Shape;589;p4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-Dark">
  <p:cSld name="Layout-15B_2">
    <p:bg>
      <p:bgPr>
        <a:solidFill>
          <a:schemeClr val="dk1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/>
          <p:nvPr/>
        </p:nvSpPr>
        <p:spPr>
          <a:xfrm>
            <a:off x="403650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2"/>
          <p:cNvSpPr/>
          <p:nvPr/>
        </p:nvSpPr>
        <p:spPr>
          <a:xfrm>
            <a:off x="2541131" y="1245347"/>
            <a:ext cx="19332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2"/>
          <p:cNvSpPr/>
          <p:nvPr/>
        </p:nvSpPr>
        <p:spPr>
          <a:xfrm>
            <a:off x="4711032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5" name="Google Shape;595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42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42"/>
          <p:cNvSpPr txBox="1">
            <a:spLocks noGrp="1"/>
          </p:cNvSpPr>
          <p:nvPr>
            <p:ph type="body" idx="1"/>
          </p:nvPr>
        </p:nvSpPr>
        <p:spPr>
          <a:xfrm>
            <a:off x="517685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2"/>
          <p:cNvSpPr txBox="1">
            <a:spLocks noGrp="1"/>
          </p:cNvSpPr>
          <p:nvPr>
            <p:ph type="body" idx="2"/>
          </p:nvPr>
        </p:nvSpPr>
        <p:spPr>
          <a:xfrm>
            <a:off x="517685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2"/>
          <p:cNvSpPr txBox="1">
            <a:spLocks noGrp="1"/>
          </p:cNvSpPr>
          <p:nvPr>
            <p:ph type="body" idx="3"/>
          </p:nvPr>
        </p:nvSpPr>
        <p:spPr>
          <a:xfrm>
            <a:off x="2677794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42"/>
          <p:cNvSpPr txBox="1">
            <a:spLocks noGrp="1"/>
          </p:cNvSpPr>
          <p:nvPr>
            <p:ph type="body" idx="4"/>
          </p:nvPr>
        </p:nvSpPr>
        <p:spPr>
          <a:xfrm>
            <a:off x="2677794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42"/>
          <p:cNvSpPr txBox="1">
            <a:spLocks noGrp="1"/>
          </p:cNvSpPr>
          <p:nvPr>
            <p:ph type="body" idx="5"/>
          </p:nvPr>
        </p:nvSpPr>
        <p:spPr>
          <a:xfrm>
            <a:off x="4825066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42"/>
          <p:cNvSpPr txBox="1">
            <a:spLocks noGrp="1"/>
          </p:cNvSpPr>
          <p:nvPr>
            <p:ph type="body" idx="6"/>
          </p:nvPr>
        </p:nvSpPr>
        <p:spPr>
          <a:xfrm>
            <a:off x="4825066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42"/>
          <p:cNvSpPr/>
          <p:nvPr/>
        </p:nvSpPr>
        <p:spPr>
          <a:xfrm>
            <a:off x="6835675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7" name="Google Shape;60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2"/>
          <p:cNvSpPr txBox="1">
            <a:spLocks noGrp="1"/>
          </p:cNvSpPr>
          <p:nvPr>
            <p:ph type="body" idx="7"/>
          </p:nvPr>
        </p:nvSpPr>
        <p:spPr>
          <a:xfrm>
            <a:off x="6949708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42"/>
          <p:cNvSpPr txBox="1">
            <a:spLocks noGrp="1"/>
          </p:cNvSpPr>
          <p:nvPr>
            <p:ph type="body" idx="8"/>
          </p:nvPr>
        </p:nvSpPr>
        <p:spPr>
          <a:xfrm>
            <a:off x="6949708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4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4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">
  <p:cSld name="Layout-15B_1_1">
    <p:bg>
      <p:bgPr>
        <a:solidFill>
          <a:schemeClr val="lt1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3"/>
          <p:cNvSpPr/>
          <p:nvPr/>
        </p:nvSpPr>
        <p:spPr>
          <a:xfrm>
            <a:off x="403650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3"/>
          <p:cNvSpPr/>
          <p:nvPr/>
        </p:nvSpPr>
        <p:spPr>
          <a:xfrm>
            <a:off x="2541131" y="1245348"/>
            <a:ext cx="19332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3"/>
          <p:cNvSpPr/>
          <p:nvPr/>
        </p:nvSpPr>
        <p:spPr>
          <a:xfrm>
            <a:off x="4711032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7" name="Google Shape;617;p43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3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3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43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43"/>
          <p:cNvSpPr txBox="1">
            <a:spLocks noGrp="1"/>
          </p:cNvSpPr>
          <p:nvPr>
            <p:ph type="body" idx="1"/>
          </p:nvPr>
        </p:nvSpPr>
        <p:spPr>
          <a:xfrm>
            <a:off x="517685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3" name="Google Shape;623;p43"/>
          <p:cNvSpPr txBox="1">
            <a:spLocks noGrp="1"/>
          </p:cNvSpPr>
          <p:nvPr>
            <p:ph type="body" idx="2"/>
          </p:nvPr>
        </p:nvSpPr>
        <p:spPr>
          <a:xfrm>
            <a:off x="517685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4" name="Google Shape;624;p43"/>
          <p:cNvSpPr txBox="1">
            <a:spLocks noGrp="1"/>
          </p:cNvSpPr>
          <p:nvPr>
            <p:ph type="body" idx="3"/>
          </p:nvPr>
        </p:nvSpPr>
        <p:spPr>
          <a:xfrm>
            <a:off x="2677794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5" name="Google Shape;625;p43"/>
          <p:cNvSpPr txBox="1">
            <a:spLocks noGrp="1"/>
          </p:cNvSpPr>
          <p:nvPr>
            <p:ph type="body" idx="4"/>
          </p:nvPr>
        </p:nvSpPr>
        <p:spPr>
          <a:xfrm>
            <a:off x="2677794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6" name="Google Shape;626;p43"/>
          <p:cNvSpPr txBox="1">
            <a:spLocks noGrp="1"/>
          </p:cNvSpPr>
          <p:nvPr>
            <p:ph type="body" idx="5"/>
          </p:nvPr>
        </p:nvSpPr>
        <p:spPr>
          <a:xfrm>
            <a:off x="4825066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7" name="Google Shape;627;p43"/>
          <p:cNvSpPr txBox="1">
            <a:spLocks noGrp="1"/>
          </p:cNvSpPr>
          <p:nvPr>
            <p:ph type="body" idx="6"/>
          </p:nvPr>
        </p:nvSpPr>
        <p:spPr>
          <a:xfrm>
            <a:off x="4825066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6835675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9" name="Google Shape;629;p43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3"/>
          <p:cNvSpPr txBox="1">
            <a:spLocks noGrp="1"/>
          </p:cNvSpPr>
          <p:nvPr>
            <p:ph type="body" idx="7"/>
          </p:nvPr>
        </p:nvSpPr>
        <p:spPr>
          <a:xfrm>
            <a:off x="6949708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43"/>
          <p:cNvSpPr txBox="1">
            <a:spLocks noGrp="1"/>
          </p:cNvSpPr>
          <p:nvPr>
            <p:ph type="body" idx="8"/>
          </p:nvPr>
        </p:nvSpPr>
        <p:spPr>
          <a:xfrm>
            <a:off x="6949708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4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4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-Black">
  <p:cSld name="Quotes-2">
    <p:bg>
      <p:bgPr>
        <a:solidFill>
          <a:schemeClr val="dk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44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38" name="Google Shape;638;p44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39" name="Google Shape;639;p44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4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4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44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4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5" name="Google Shape;645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, White">
  <p:cSld name="Quotes-3">
    <p:bg>
      <p:bgPr>
        <a:solidFill>
          <a:schemeClr val="lt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8" name="Google Shape;648;p45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49" name="Google Shape;649;p45"/>
          <p:cNvGrpSpPr/>
          <p:nvPr/>
        </p:nvGrpSpPr>
        <p:grpSpPr>
          <a:xfrm>
            <a:off x="403643" y="2992824"/>
            <a:ext cx="691374" cy="18288"/>
            <a:chOff x="3842851" y="2453321"/>
            <a:chExt cx="691374" cy="18288"/>
          </a:xfrm>
        </p:grpSpPr>
        <p:sp>
          <p:nvSpPr>
            <p:cNvPr id="650" name="Google Shape;650;p4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45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4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Black">
  <p:cSld name="Quotes-2_1">
    <p:bg>
      <p:bgPr>
        <a:solidFill>
          <a:schemeClr val="dk1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6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46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61" name="Google Shape;661;p46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62" name="Google Shape;662;p46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46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4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46"/>
          <p:cNvPicPr preferRelativeResize="0"/>
          <p:nvPr/>
        </p:nvPicPr>
        <p:blipFill rotWithShape="1">
          <a:blip r:embed="rId2">
            <a:alphaModFix/>
          </a:blip>
          <a:srcRect t="806" b="816"/>
          <a:stretch/>
        </p:blipFill>
        <p:spPr>
          <a:xfrm>
            <a:off x="5082200" y="686200"/>
            <a:ext cx="3833201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6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70" name="Google Shape;6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White">
  <p:cSld name="Quotes-3_1">
    <p:bg>
      <p:bgPr>
        <a:solidFill>
          <a:schemeClr val="lt1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7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3" name="Google Shape;673;p47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75" name="Google Shape;675;p47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47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47"/>
          <p:cNvPicPr preferRelativeResize="0"/>
          <p:nvPr/>
        </p:nvPicPr>
        <p:blipFill rotWithShape="1">
          <a:blip r:embed="rId2">
            <a:alphaModFix/>
          </a:blip>
          <a:srcRect t="806" b="816"/>
          <a:stretch/>
        </p:blipFill>
        <p:spPr>
          <a:xfrm>
            <a:off x="5082200" y="686200"/>
            <a:ext cx="3833201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7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Image Fill">
  <p:cSld name="Quotes Image Fill">
    <p:bg>
      <p:bgPr>
        <a:solidFill>
          <a:schemeClr val="lt1"/>
        </a:solid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p48"/>
          <p:cNvSpPr txBox="1">
            <a:spLocks noGrp="1"/>
          </p:cNvSpPr>
          <p:nvPr>
            <p:ph type="body" idx="1"/>
          </p:nvPr>
        </p:nvSpPr>
        <p:spPr>
          <a:xfrm>
            <a:off x="3279925" y="1245350"/>
            <a:ext cx="5292600" cy="24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7" name="Google Shape;687;p48"/>
          <p:cNvSpPr txBox="1">
            <a:spLocks noGrp="1"/>
          </p:cNvSpPr>
          <p:nvPr>
            <p:ph type="body" idx="3"/>
          </p:nvPr>
        </p:nvSpPr>
        <p:spPr>
          <a:xfrm>
            <a:off x="3279825" y="4149500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8" name="Google Shape;688;p48"/>
          <p:cNvGrpSpPr/>
          <p:nvPr/>
        </p:nvGrpSpPr>
        <p:grpSpPr>
          <a:xfrm>
            <a:off x="3279924" y="3956570"/>
            <a:ext cx="691374" cy="18288"/>
            <a:chOff x="3842851" y="2453321"/>
            <a:chExt cx="691374" cy="18288"/>
          </a:xfrm>
        </p:grpSpPr>
        <p:sp>
          <p:nvSpPr>
            <p:cNvPr id="689" name="Google Shape;689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48"/>
          <p:cNvSpPr/>
          <p:nvPr/>
        </p:nvSpPr>
        <p:spPr>
          <a:xfrm>
            <a:off x="2961649" y="654063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4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4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">
  <p:cSld name="1/2_Headlin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8475" y="-29300"/>
            <a:ext cx="4396200" cy="5180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546900" y="-712875"/>
            <a:ext cx="3439770" cy="64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546900" y="1016997"/>
            <a:ext cx="3439800" cy="3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wo">
  <p:cSld name="Quotes_Two">
    <p:bg>
      <p:bgPr>
        <a:solidFill>
          <a:schemeClr val="lt1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8" name="Google Shape;698;p49"/>
          <p:cNvSpPr txBox="1">
            <a:spLocks noGrp="1"/>
          </p:cNvSpPr>
          <p:nvPr>
            <p:ph type="body" idx="2"/>
          </p:nvPr>
        </p:nvSpPr>
        <p:spPr>
          <a:xfrm>
            <a:off x="4756475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9" name="Google Shape;699;p49"/>
          <p:cNvSpPr txBox="1">
            <a:spLocks noGrp="1"/>
          </p:cNvSpPr>
          <p:nvPr>
            <p:ph type="body" idx="3"/>
          </p:nvPr>
        </p:nvSpPr>
        <p:spPr>
          <a:xfrm>
            <a:off x="4000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p49"/>
          <p:cNvSpPr txBox="1">
            <a:spLocks noGrp="1"/>
          </p:cNvSpPr>
          <p:nvPr>
            <p:ph type="body" idx="4"/>
          </p:nvPr>
        </p:nvSpPr>
        <p:spPr>
          <a:xfrm>
            <a:off x="47669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1" name="Google Shape;701;p49"/>
          <p:cNvSpPr txBox="1">
            <a:spLocks noGrp="1"/>
          </p:cNvSpPr>
          <p:nvPr>
            <p:ph type="body" idx="5"/>
          </p:nvPr>
        </p:nvSpPr>
        <p:spPr>
          <a:xfrm>
            <a:off x="4756474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49"/>
          <p:cNvSpPr txBox="1">
            <a:spLocks noGrp="1"/>
          </p:cNvSpPr>
          <p:nvPr>
            <p:ph type="body" idx="6"/>
          </p:nvPr>
        </p:nvSpPr>
        <p:spPr>
          <a:xfrm>
            <a:off x="403650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3" name="Google Shape;703;p49"/>
          <p:cNvGrpSpPr/>
          <p:nvPr/>
        </p:nvGrpSpPr>
        <p:grpSpPr>
          <a:xfrm>
            <a:off x="424747" y="3143845"/>
            <a:ext cx="691374" cy="18288"/>
            <a:chOff x="3842851" y="2453321"/>
            <a:chExt cx="691374" cy="18288"/>
          </a:xfrm>
        </p:grpSpPr>
        <p:sp>
          <p:nvSpPr>
            <p:cNvPr id="704" name="Google Shape;704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49"/>
          <p:cNvGrpSpPr/>
          <p:nvPr/>
        </p:nvGrpSpPr>
        <p:grpSpPr>
          <a:xfrm>
            <a:off x="4783054" y="3143845"/>
            <a:ext cx="691374" cy="18288"/>
            <a:chOff x="3842851" y="2453321"/>
            <a:chExt cx="691374" cy="18288"/>
          </a:xfrm>
        </p:grpSpPr>
        <p:sp>
          <p:nvSpPr>
            <p:cNvPr id="708" name="Google Shape;708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49"/>
          <p:cNvSpPr/>
          <p:nvPr/>
        </p:nvSpPr>
        <p:spPr>
          <a:xfrm>
            <a:off x="16835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9"/>
          <p:cNvSpPr/>
          <p:nvPr/>
        </p:nvSpPr>
        <p:spPr>
          <a:xfrm>
            <a:off x="451313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4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4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hree">
  <p:cSld name="Quotes_Three">
    <p:bg>
      <p:bgPr>
        <a:solidFill>
          <a:schemeClr val="lt1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0"/>
          <p:cNvSpPr txBox="1">
            <a:spLocks noGrp="1"/>
          </p:cNvSpPr>
          <p:nvPr>
            <p:ph type="body" idx="1"/>
          </p:nvPr>
        </p:nvSpPr>
        <p:spPr>
          <a:xfrm>
            <a:off x="4218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8" name="Google Shape;718;p50"/>
          <p:cNvSpPr txBox="1">
            <a:spLocks noGrp="1"/>
          </p:cNvSpPr>
          <p:nvPr>
            <p:ph type="body" idx="2"/>
          </p:nvPr>
        </p:nvSpPr>
        <p:spPr>
          <a:xfrm>
            <a:off x="421825" y="403975"/>
            <a:ext cx="2514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p50"/>
          <p:cNvSpPr txBox="1">
            <a:spLocks noGrp="1"/>
          </p:cNvSpPr>
          <p:nvPr>
            <p:ph type="body" idx="3"/>
          </p:nvPr>
        </p:nvSpPr>
        <p:spPr>
          <a:xfrm>
            <a:off x="62089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p50"/>
          <p:cNvSpPr txBox="1">
            <a:spLocks noGrp="1"/>
          </p:cNvSpPr>
          <p:nvPr>
            <p:ph type="body" idx="4"/>
          </p:nvPr>
        </p:nvSpPr>
        <p:spPr>
          <a:xfrm>
            <a:off x="3279925" y="1867425"/>
            <a:ext cx="25842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body" idx="5"/>
          </p:nvPr>
        </p:nvSpPr>
        <p:spPr>
          <a:xfrm>
            <a:off x="62089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2" name="Google Shape;722;p50"/>
          <p:cNvSpPr txBox="1">
            <a:spLocks noGrp="1"/>
          </p:cNvSpPr>
          <p:nvPr>
            <p:ph type="body" idx="6"/>
          </p:nvPr>
        </p:nvSpPr>
        <p:spPr>
          <a:xfrm>
            <a:off x="3279925" y="40264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3" name="Google Shape;723;p50"/>
          <p:cNvSpPr txBox="1">
            <a:spLocks noGrp="1"/>
          </p:cNvSpPr>
          <p:nvPr>
            <p:ph type="body" idx="7"/>
          </p:nvPr>
        </p:nvSpPr>
        <p:spPr>
          <a:xfrm>
            <a:off x="4218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p50"/>
          <p:cNvSpPr txBox="1">
            <a:spLocks noGrp="1"/>
          </p:cNvSpPr>
          <p:nvPr>
            <p:ph type="body" idx="8"/>
          </p:nvPr>
        </p:nvSpPr>
        <p:spPr>
          <a:xfrm>
            <a:off x="3279925" y="403975"/>
            <a:ext cx="2584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5" name="Google Shape;725;p50"/>
          <p:cNvSpPr txBox="1">
            <a:spLocks noGrp="1"/>
          </p:cNvSpPr>
          <p:nvPr>
            <p:ph type="body" idx="9"/>
          </p:nvPr>
        </p:nvSpPr>
        <p:spPr>
          <a:xfrm>
            <a:off x="6208925" y="403975"/>
            <a:ext cx="2514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26" name="Google Shape;726;p50"/>
          <p:cNvGrpSpPr/>
          <p:nvPr/>
        </p:nvGrpSpPr>
        <p:grpSpPr>
          <a:xfrm>
            <a:off x="421825" y="3817983"/>
            <a:ext cx="691374" cy="18288"/>
            <a:chOff x="3842851" y="2453321"/>
            <a:chExt cx="691374" cy="18288"/>
          </a:xfrm>
        </p:grpSpPr>
        <p:sp>
          <p:nvSpPr>
            <p:cNvPr id="727" name="Google Shape;727;p50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0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0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50"/>
          <p:cNvGrpSpPr/>
          <p:nvPr/>
        </p:nvGrpSpPr>
        <p:grpSpPr>
          <a:xfrm>
            <a:off x="3287521" y="3817983"/>
            <a:ext cx="691374" cy="18288"/>
            <a:chOff x="3842851" y="2453321"/>
            <a:chExt cx="691374" cy="18288"/>
          </a:xfrm>
        </p:grpSpPr>
        <p:sp>
          <p:nvSpPr>
            <p:cNvPr id="731" name="Google Shape;731;p50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0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50"/>
          <p:cNvGrpSpPr/>
          <p:nvPr/>
        </p:nvGrpSpPr>
        <p:grpSpPr>
          <a:xfrm>
            <a:off x="6223920" y="3829645"/>
            <a:ext cx="691374" cy="18288"/>
            <a:chOff x="3842851" y="2453321"/>
            <a:chExt cx="691374" cy="18288"/>
          </a:xfrm>
        </p:grpSpPr>
        <p:sp>
          <p:nvSpPr>
            <p:cNvPr id="735" name="Google Shape;735;p50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0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8" name="Google Shape;738;p50"/>
          <p:cNvSpPr/>
          <p:nvPr/>
        </p:nvSpPr>
        <p:spPr>
          <a:xfrm>
            <a:off x="18387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0"/>
          <p:cNvSpPr/>
          <p:nvPr/>
        </p:nvSpPr>
        <p:spPr>
          <a:xfrm>
            <a:off x="304264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0"/>
          <p:cNvSpPr/>
          <p:nvPr/>
        </p:nvSpPr>
        <p:spPr>
          <a:xfrm>
            <a:off x="5961510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5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3" name="Google Shape;743;p5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-2">
  <p:cSld name="Timeline-2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6" name="Google Shape;746;p51"/>
          <p:cNvCxnSpPr/>
          <p:nvPr/>
        </p:nvCxnSpPr>
        <p:spPr>
          <a:xfrm>
            <a:off x="4576400" y="1262525"/>
            <a:ext cx="0" cy="34860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7" name="Google Shape;747;p5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5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5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1/3 Photo">
  <p:cSld name="Photo-1A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2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Google Shape;752;p5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5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5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5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2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4-Piece Content + 1/3 Photo">
  <p:cSld name="Photo-3A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53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5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5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5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3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6" name="Google Shape;766;p53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7" name="Google Shape;767;p53"/>
          <p:cNvSpPr txBox="1">
            <a:spLocks noGrp="1"/>
          </p:cNvSpPr>
          <p:nvPr>
            <p:ph type="body" idx="4"/>
          </p:nvPr>
        </p:nvSpPr>
        <p:spPr>
          <a:xfrm>
            <a:off x="3279775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8" name="Google Shape;768;p53"/>
          <p:cNvSpPr txBox="1">
            <a:spLocks noGrp="1"/>
          </p:cNvSpPr>
          <p:nvPr>
            <p:ph type="body" idx="5"/>
          </p:nvPr>
        </p:nvSpPr>
        <p:spPr>
          <a:xfrm>
            <a:off x="3279775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Two-Piece Content + 1/3 Photo">
  <p:cSld name="Photo-4A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4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54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3" name="Google Shape;773;p5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5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5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4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7" name="Google Shape;777;p54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Photo, 1/2 Content">
  <p:cSld name="Photo-5A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5"/>
          <p:cNvSpPr>
            <a:spLocks noGrp="1"/>
          </p:cNvSpPr>
          <p:nvPr>
            <p:ph type="pic" idx="2"/>
          </p:nvPr>
        </p:nvSpPr>
        <p:spPr>
          <a:xfrm>
            <a:off x="0" y="0"/>
            <a:ext cx="438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55"/>
          <p:cNvSpPr txBox="1">
            <a:spLocks noGrp="1"/>
          </p:cNvSpPr>
          <p:nvPr>
            <p:ph type="title"/>
          </p:nvPr>
        </p:nvSpPr>
        <p:spPr>
          <a:xfrm>
            <a:off x="4756475" y="403975"/>
            <a:ext cx="39114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5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5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3" name="Google Shape;783;p5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5"/>
          <p:cNvSpPr txBox="1">
            <a:spLocks noGrp="1"/>
          </p:cNvSpPr>
          <p:nvPr>
            <p:ph type="body" idx="1"/>
          </p:nvPr>
        </p:nvSpPr>
        <p:spPr>
          <a:xfrm>
            <a:off x="4756475" y="1244600"/>
            <a:ext cx="3966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+Photo Longer Headline">
  <p:cSld name="Photo-6A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6"/>
          <p:cNvSpPr>
            <a:spLocks noGrp="1"/>
          </p:cNvSpPr>
          <p:nvPr>
            <p:ph type="pic" idx="2"/>
          </p:nvPr>
        </p:nvSpPr>
        <p:spPr>
          <a:xfrm>
            <a:off x="4756473" y="1245350"/>
            <a:ext cx="4387500" cy="3897900"/>
          </a:xfrm>
          <a:prstGeom prst="rect">
            <a:avLst/>
          </a:prstGeom>
          <a:noFill/>
          <a:ln>
            <a:noFill/>
          </a:ln>
        </p:spPr>
      </p:sp>
      <p:sp>
        <p:nvSpPr>
          <p:cNvPr id="787" name="Google Shape;787;p5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5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5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5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6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Text, 2/3 Photo">
  <p:cSld name="Photo-6A_1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7"/>
          <p:cNvSpPr>
            <a:spLocks noGrp="1"/>
          </p:cNvSpPr>
          <p:nvPr>
            <p:ph type="pic" idx="2"/>
          </p:nvPr>
        </p:nvSpPr>
        <p:spPr>
          <a:xfrm>
            <a:off x="3279775" y="-275"/>
            <a:ext cx="5864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4" name="Google Shape;794;p5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5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5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5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7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2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">
  <p:cSld name="Photo-8A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8"/>
          <p:cNvSpPr>
            <a:spLocks noGrp="1"/>
          </p:cNvSpPr>
          <p:nvPr>
            <p:ph type="pic" idx="2"/>
          </p:nvPr>
        </p:nvSpPr>
        <p:spPr>
          <a:xfrm>
            <a:off x="4756475" y="1245350"/>
            <a:ext cx="43875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Google Shape;801;p5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5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03" name="Google Shape;803;p5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5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8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06" name="Google Shape;806;p58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solidFill>
          <a:schemeClr val="dk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2"/>
          <p:cNvPicPr preferRelativeResize="0"/>
          <p:nvPr/>
        </p:nvPicPr>
        <p:blipFill rotWithShape="1">
          <a:blip r:embed="rId2">
            <a:alphaModFix/>
          </a:blip>
          <a:srcRect l="2438" t="24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283900" y="852350"/>
            <a:ext cx="35772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subTitle" idx="1"/>
          </p:nvPr>
        </p:nvSpPr>
        <p:spPr>
          <a:xfrm>
            <a:off x="283900" y="3125675"/>
            <a:ext cx="3630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 1">
  <p:cSld name="Photo-8A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9"/>
          <p:cNvSpPr>
            <a:spLocks noGrp="1"/>
          </p:cNvSpPr>
          <p:nvPr>
            <p:ph type="pic" idx="2"/>
          </p:nvPr>
        </p:nvSpPr>
        <p:spPr>
          <a:xfrm>
            <a:off x="4756475" y="0"/>
            <a:ext cx="43875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Google Shape;809;p5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398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5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5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5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9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14" name="Google Shape;814;p59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umn, Left Header, Right Text + Photo">
  <p:cSld name="Photo-9A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0"/>
          <p:cNvSpPr>
            <a:spLocks noGrp="1"/>
          </p:cNvSpPr>
          <p:nvPr>
            <p:ph type="pic" idx="2"/>
          </p:nvPr>
        </p:nvSpPr>
        <p:spPr>
          <a:xfrm>
            <a:off x="385775" y="1245350"/>
            <a:ext cx="40017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817" name="Google Shape;817;p60"/>
          <p:cNvSpPr txBox="1">
            <a:spLocks noGrp="1"/>
          </p:cNvSpPr>
          <p:nvPr>
            <p:ph type="title"/>
          </p:nvPr>
        </p:nvSpPr>
        <p:spPr>
          <a:xfrm>
            <a:off x="403650" y="403972"/>
            <a:ext cx="8110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6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19" name="Google Shape;819;p6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6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0"/>
          <p:cNvSpPr txBox="1">
            <a:spLocks noGrp="1"/>
          </p:cNvSpPr>
          <p:nvPr>
            <p:ph type="body" idx="1"/>
          </p:nvPr>
        </p:nvSpPr>
        <p:spPr>
          <a:xfrm>
            <a:off x="4756150" y="1244600"/>
            <a:ext cx="39672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">
  <p:cSld name="Photo-10A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1"/>
          <p:cNvSpPr>
            <a:spLocks noGrp="1"/>
          </p:cNvSpPr>
          <p:nvPr>
            <p:ph type="pic" idx="2"/>
          </p:nvPr>
        </p:nvSpPr>
        <p:spPr>
          <a:xfrm>
            <a:off x="403650" y="403976"/>
            <a:ext cx="2532900" cy="4321500"/>
          </a:xfrm>
          <a:prstGeom prst="rect">
            <a:avLst/>
          </a:prstGeom>
          <a:noFill/>
          <a:ln>
            <a:noFill/>
          </a:ln>
        </p:spPr>
      </p:sp>
      <p:sp>
        <p:nvSpPr>
          <p:cNvPr id="824" name="Google Shape;824;p61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6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6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1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 1">
  <p:cSld name="Photo-10A_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2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831" name="Google Shape;831;p62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6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6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2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+ Photos">
  <p:cSld name="Photo-11A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3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3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63"/>
          <p:cNvSpPr txBox="1">
            <a:spLocks noGrp="1"/>
          </p:cNvSpPr>
          <p:nvPr>
            <p:ph type="ftr" idx="11"/>
          </p:nvPr>
        </p:nvSpPr>
        <p:spPr>
          <a:xfrm>
            <a:off x="403651" y="4725397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63"/>
          <p:cNvSpPr>
            <a:spLocks noGrp="1"/>
          </p:cNvSpPr>
          <p:nvPr>
            <p:ph type="pic" idx="2"/>
          </p:nvPr>
        </p:nvSpPr>
        <p:spPr>
          <a:xfrm>
            <a:off x="403650" y="3125675"/>
            <a:ext cx="25329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842" name="Google Shape;842;p63"/>
          <p:cNvSpPr>
            <a:spLocks noGrp="1"/>
          </p:cNvSpPr>
          <p:nvPr>
            <p:ph type="pic" idx="3"/>
          </p:nvPr>
        </p:nvSpPr>
        <p:spPr>
          <a:xfrm>
            <a:off x="3356025" y="312577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843" name="Google Shape;843;p63"/>
          <p:cNvSpPr>
            <a:spLocks noGrp="1"/>
          </p:cNvSpPr>
          <p:nvPr>
            <p:ph type="pic" idx="4"/>
          </p:nvPr>
        </p:nvSpPr>
        <p:spPr>
          <a:xfrm>
            <a:off x="6217600" y="312572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844" name="Google Shape;844;p6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5" name="Google Shape;845;p6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3"/>
          <p:cNvSpPr txBox="1">
            <a:spLocks noGrp="1"/>
          </p:cNvSpPr>
          <p:nvPr>
            <p:ph type="body" idx="5"/>
          </p:nvPr>
        </p:nvSpPr>
        <p:spPr>
          <a:xfrm>
            <a:off x="40395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7" name="Google Shape;847;p63"/>
          <p:cNvSpPr txBox="1">
            <a:spLocks noGrp="1"/>
          </p:cNvSpPr>
          <p:nvPr>
            <p:ph type="body" idx="6"/>
          </p:nvPr>
        </p:nvSpPr>
        <p:spPr>
          <a:xfrm>
            <a:off x="3279775" y="2595575"/>
            <a:ext cx="2596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8" name="Google Shape;848;p63"/>
          <p:cNvSpPr txBox="1">
            <a:spLocks noGrp="1"/>
          </p:cNvSpPr>
          <p:nvPr>
            <p:ph type="body" idx="7"/>
          </p:nvPr>
        </p:nvSpPr>
        <p:spPr>
          <a:xfrm>
            <a:off x="621950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 + Photos">
  <p:cSld name="Photo-12A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>
            <a:spLocks noGrp="1"/>
          </p:cNvSpPr>
          <p:nvPr>
            <p:ph type="pic" idx="2"/>
          </p:nvPr>
        </p:nvSpPr>
        <p:spPr>
          <a:xfrm>
            <a:off x="430101" y="2414722"/>
            <a:ext cx="1854000" cy="1746300"/>
          </a:xfrm>
          <a:prstGeom prst="rect">
            <a:avLst/>
          </a:prstGeom>
          <a:noFill/>
          <a:ln>
            <a:noFill/>
          </a:ln>
        </p:spPr>
      </p:sp>
      <p:sp>
        <p:nvSpPr>
          <p:cNvPr id="851" name="Google Shape;851;p64"/>
          <p:cNvSpPr>
            <a:spLocks noGrp="1"/>
          </p:cNvSpPr>
          <p:nvPr>
            <p:ph type="pic" idx="3"/>
          </p:nvPr>
        </p:nvSpPr>
        <p:spPr>
          <a:xfrm>
            <a:off x="2543050" y="2414179"/>
            <a:ext cx="1854000" cy="1751100"/>
          </a:xfrm>
          <a:prstGeom prst="rect">
            <a:avLst/>
          </a:prstGeom>
          <a:noFill/>
          <a:ln>
            <a:noFill/>
          </a:ln>
        </p:spPr>
      </p:sp>
      <p:sp>
        <p:nvSpPr>
          <p:cNvPr id="852" name="Google Shape;852;p64"/>
          <p:cNvSpPr>
            <a:spLocks noGrp="1"/>
          </p:cNvSpPr>
          <p:nvPr>
            <p:ph type="pic" idx="4"/>
          </p:nvPr>
        </p:nvSpPr>
        <p:spPr>
          <a:xfrm>
            <a:off x="4756475" y="2414179"/>
            <a:ext cx="1854000" cy="1751100"/>
          </a:xfrm>
          <a:prstGeom prst="rect">
            <a:avLst/>
          </a:prstGeom>
          <a:noFill/>
          <a:ln>
            <a:noFill/>
          </a:ln>
        </p:spPr>
      </p:sp>
      <p:sp>
        <p:nvSpPr>
          <p:cNvPr id="853" name="Google Shape;853;p64"/>
          <p:cNvSpPr>
            <a:spLocks noGrp="1"/>
          </p:cNvSpPr>
          <p:nvPr>
            <p:ph type="pic" idx="5"/>
          </p:nvPr>
        </p:nvSpPr>
        <p:spPr>
          <a:xfrm>
            <a:off x="6869424" y="2414187"/>
            <a:ext cx="1854000" cy="1751100"/>
          </a:xfrm>
          <a:prstGeom prst="rect">
            <a:avLst/>
          </a:prstGeom>
          <a:noFill/>
          <a:ln>
            <a:noFill/>
          </a:ln>
        </p:spPr>
      </p:sp>
      <p:sp>
        <p:nvSpPr>
          <p:cNvPr id="854" name="Google Shape;854;p64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64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6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64"/>
          <p:cNvSpPr txBox="1">
            <a:spLocks noGrp="1"/>
          </p:cNvSpPr>
          <p:nvPr>
            <p:ph type="body" idx="1"/>
          </p:nvPr>
        </p:nvSpPr>
        <p:spPr>
          <a:xfrm>
            <a:off x="403650" y="4218625"/>
            <a:ext cx="185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8" name="Google Shape;858;p64"/>
          <p:cNvSpPr txBox="1">
            <a:spLocks noGrp="1"/>
          </p:cNvSpPr>
          <p:nvPr>
            <p:ph type="body" idx="6"/>
          </p:nvPr>
        </p:nvSpPr>
        <p:spPr>
          <a:xfrm>
            <a:off x="2543050" y="4218625"/>
            <a:ext cx="185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9" name="Google Shape;859;p64"/>
          <p:cNvSpPr txBox="1">
            <a:spLocks noGrp="1"/>
          </p:cNvSpPr>
          <p:nvPr>
            <p:ph type="body" idx="7"/>
          </p:nvPr>
        </p:nvSpPr>
        <p:spPr>
          <a:xfrm>
            <a:off x="4756475" y="4218625"/>
            <a:ext cx="185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0" name="Google Shape;860;p64"/>
          <p:cNvSpPr txBox="1">
            <a:spLocks noGrp="1"/>
          </p:cNvSpPr>
          <p:nvPr>
            <p:ph type="body" idx="8"/>
          </p:nvPr>
        </p:nvSpPr>
        <p:spPr>
          <a:xfrm>
            <a:off x="6869425" y="4218625"/>
            <a:ext cx="185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1" name="Google Shape;861;p6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2" name="Google Shape;862;p6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4"/>
          <p:cNvSpPr txBox="1">
            <a:spLocks noGrp="1"/>
          </p:cNvSpPr>
          <p:nvPr>
            <p:ph type="body" idx="9"/>
          </p:nvPr>
        </p:nvSpPr>
        <p:spPr>
          <a:xfrm>
            <a:off x="402150" y="1245350"/>
            <a:ext cx="8321400" cy="1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Intro">
  <p:cSld name="Demo Intro">
    <p:bg>
      <p:bgPr>
        <a:solidFill>
          <a:schemeClr val="dk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5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p65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grpSp>
        <p:nvGrpSpPr>
          <p:cNvPr id="867" name="Google Shape;867;p65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68" name="Google Shape;868;p65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5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0" name="Google Shape;870;p65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5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5"/>
            <p:cNvSpPr/>
            <p:nvPr/>
          </p:nvSpPr>
          <p:spPr>
            <a:xfrm>
              <a:off x="2988945" y="1860769"/>
              <a:ext cx="596912" cy="596871"/>
            </a:xfrm>
            <a:custGeom>
              <a:avLst/>
              <a:gdLst/>
              <a:ahLst/>
              <a:cxnLst/>
              <a:rect l="l" t="t" r="r" b="b"/>
              <a:pathLst>
                <a:path w="20954" h="21057" extrusionOk="0">
                  <a:moveTo>
                    <a:pt x="17610" y="7168"/>
                  </a:moveTo>
                  <a:cubicBezTo>
                    <a:pt x="16256" y="7168"/>
                    <a:pt x="15158" y="6064"/>
                    <a:pt x="15158" y="4703"/>
                  </a:cubicBezTo>
                  <a:cubicBezTo>
                    <a:pt x="15158" y="3343"/>
                    <a:pt x="16256" y="2239"/>
                    <a:pt x="17610" y="2239"/>
                  </a:cubicBezTo>
                  <a:cubicBezTo>
                    <a:pt x="18964" y="2239"/>
                    <a:pt x="20062" y="3343"/>
                    <a:pt x="20062" y="4703"/>
                  </a:cubicBezTo>
                  <a:cubicBezTo>
                    <a:pt x="20062" y="6064"/>
                    <a:pt x="18964" y="7168"/>
                    <a:pt x="17610" y="7168"/>
                  </a:cubicBezTo>
                  <a:close/>
                  <a:moveTo>
                    <a:pt x="10700" y="6262"/>
                  </a:moveTo>
                  <a:lnTo>
                    <a:pt x="10700" y="3807"/>
                  </a:lnTo>
                  <a:cubicBezTo>
                    <a:pt x="10700" y="2941"/>
                    <a:pt x="10001" y="2239"/>
                    <a:pt x="9139" y="2239"/>
                  </a:cubicBezTo>
                  <a:cubicBezTo>
                    <a:pt x="8278" y="2239"/>
                    <a:pt x="7579" y="2941"/>
                    <a:pt x="7579" y="3807"/>
                  </a:cubicBezTo>
                  <a:lnTo>
                    <a:pt x="7579" y="6262"/>
                  </a:lnTo>
                  <a:cubicBezTo>
                    <a:pt x="7225" y="6034"/>
                    <a:pt x="6924" y="5732"/>
                    <a:pt x="6698" y="5376"/>
                  </a:cubicBezTo>
                  <a:cubicBezTo>
                    <a:pt x="5836" y="4021"/>
                    <a:pt x="6230" y="2220"/>
                    <a:pt x="7579" y="1354"/>
                  </a:cubicBezTo>
                  <a:cubicBezTo>
                    <a:pt x="8928" y="488"/>
                    <a:pt x="10720" y="884"/>
                    <a:pt x="11581" y="2240"/>
                  </a:cubicBezTo>
                  <a:cubicBezTo>
                    <a:pt x="12443" y="3595"/>
                    <a:pt x="12049" y="5396"/>
                    <a:pt x="10700" y="6262"/>
                  </a:cubicBezTo>
                  <a:close/>
                  <a:moveTo>
                    <a:pt x="11083" y="8128"/>
                  </a:moveTo>
                  <a:cubicBezTo>
                    <a:pt x="11390" y="7981"/>
                    <a:pt x="11758" y="8090"/>
                    <a:pt x="11937" y="8381"/>
                  </a:cubicBezTo>
                  <a:lnTo>
                    <a:pt x="12037" y="8542"/>
                  </a:lnTo>
                  <a:lnTo>
                    <a:pt x="12037" y="9856"/>
                  </a:lnTo>
                  <a:cubicBezTo>
                    <a:pt x="12037" y="10453"/>
                    <a:pt x="12929" y="10453"/>
                    <a:pt x="12929" y="9856"/>
                  </a:cubicBezTo>
                  <a:lnTo>
                    <a:pt x="12929" y="8837"/>
                  </a:lnTo>
                  <a:lnTo>
                    <a:pt x="13211" y="8635"/>
                  </a:lnTo>
                  <a:cubicBezTo>
                    <a:pt x="13315" y="8561"/>
                    <a:pt x="13439" y="8518"/>
                    <a:pt x="13567" y="8512"/>
                  </a:cubicBezTo>
                  <a:cubicBezTo>
                    <a:pt x="13936" y="8495"/>
                    <a:pt x="14249" y="8782"/>
                    <a:pt x="14266" y="9153"/>
                  </a:cubicBezTo>
                  <a:lnTo>
                    <a:pt x="14274" y="9318"/>
                  </a:lnTo>
                  <a:cubicBezTo>
                    <a:pt x="14269" y="9347"/>
                    <a:pt x="14266" y="9377"/>
                    <a:pt x="14266" y="9408"/>
                  </a:cubicBezTo>
                  <a:lnTo>
                    <a:pt x="14266" y="10752"/>
                  </a:lnTo>
                  <a:cubicBezTo>
                    <a:pt x="14266" y="11349"/>
                    <a:pt x="15158" y="11349"/>
                    <a:pt x="15158" y="10752"/>
                  </a:cubicBezTo>
                  <a:lnTo>
                    <a:pt x="15158" y="10105"/>
                  </a:lnTo>
                  <a:lnTo>
                    <a:pt x="15542" y="9920"/>
                  </a:lnTo>
                  <a:cubicBezTo>
                    <a:pt x="15631" y="9878"/>
                    <a:pt x="15728" y="9856"/>
                    <a:pt x="15827" y="9856"/>
                  </a:cubicBezTo>
                  <a:cubicBezTo>
                    <a:pt x="16196" y="9856"/>
                    <a:pt x="16496" y="10157"/>
                    <a:pt x="16496" y="10528"/>
                  </a:cubicBezTo>
                  <a:lnTo>
                    <a:pt x="16492" y="15231"/>
                  </a:lnTo>
                  <a:cubicBezTo>
                    <a:pt x="16392" y="17964"/>
                    <a:pt x="14130" y="20161"/>
                    <a:pt x="11369" y="20161"/>
                  </a:cubicBezTo>
                  <a:cubicBezTo>
                    <a:pt x="9834" y="20163"/>
                    <a:pt x="8380" y="19472"/>
                    <a:pt x="7407" y="18280"/>
                  </a:cubicBezTo>
                  <a:cubicBezTo>
                    <a:pt x="6033" y="16208"/>
                    <a:pt x="5350" y="14765"/>
                    <a:pt x="5350" y="14112"/>
                  </a:cubicBezTo>
                  <a:cubicBezTo>
                    <a:pt x="5350" y="12649"/>
                    <a:pt x="6371" y="10769"/>
                    <a:pt x="7579" y="9672"/>
                  </a:cubicBezTo>
                  <a:lnTo>
                    <a:pt x="7579" y="12544"/>
                  </a:lnTo>
                  <a:cubicBezTo>
                    <a:pt x="7579" y="12792"/>
                    <a:pt x="7779" y="12992"/>
                    <a:pt x="8025" y="12992"/>
                  </a:cubicBezTo>
                  <a:cubicBezTo>
                    <a:pt x="8271" y="12992"/>
                    <a:pt x="8471" y="12792"/>
                    <a:pt x="8471" y="12544"/>
                  </a:cubicBezTo>
                  <a:lnTo>
                    <a:pt x="8471" y="3807"/>
                  </a:lnTo>
                  <a:cubicBezTo>
                    <a:pt x="8471" y="3436"/>
                    <a:pt x="8770" y="3135"/>
                    <a:pt x="9139" y="3135"/>
                  </a:cubicBezTo>
                  <a:cubicBezTo>
                    <a:pt x="9509" y="3135"/>
                    <a:pt x="9808" y="3436"/>
                    <a:pt x="9808" y="3807"/>
                  </a:cubicBezTo>
                  <a:lnTo>
                    <a:pt x="9808" y="9408"/>
                  </a:lnTo>
                  <a:cubicBezTo>
                    <a:pt x="9808" y="9655"/>
                    <a:pt x="10008" y="9856"/>
                    <a:pt x="10254" y="9856"/>
                  </a:cubicBezTo>
                  <a:cubicBezTo>
                    <a:pt x="10500" y="9856"/>
                    <a:pt x="10700" y="9655"/>
                    <a:pt x="10700" y="9408"/>
                  </a:cubicBezTo>
                  <a:lnTo>
                    <a:pt x="10700" y="8310"/>
                  </a:lnTo>
                  <a:cubicBezTo>
                    <a:pt x="10700" y="8310"/>
                    <a:pt x="11083" y="8128"/>
                    <a:pt x="11083" y="8128"/>
                  </a:cubicBezTo>
                  <a:close/>
                  <a:moveTo>
                    <a:pt x="2452" y="10752"/>
                  </a:moveTo>
                  <a:cubicBezTo>
                    <a:pt x="1590" y="10752"/>
                    <a:pt x="892" y="10050"/>
                    <a:pt x="892" y="9184"/>
                  </a:cubicBezTo>
                  <a:cubicBezTo>
                    <a:pt x="892" y="8318"/>
                    <a:pt x="1590" y="7616"/>
                    <a:pt x="2452" y="7616"/>
                  </a:cubicBezTo>
                  <a:cubicBezTo>
                    <a:pt x="3314" y="7616"/>
                    <a:pt x="4012" y="8318"/>
                    <a:pt x="4012" y="9184"/>
                  </a:cubicBezTo>
                  <a:cubicBezTo>
                    <a:pt x="4012" y="10050"/>
                    <a:pt x="3314" y="10752"/>
                    <a:pt x="2452" y="10752"/>
                  </a:cubicBezTo>
                  <a:close/>
                  <a:moveTo>
                    <a:pt x="18298" y="1413"/>
                  </a:moveTo>
                  <a:cubicBezTo>
                    <a:pt x="16491" y="1030"/>
                    <a:pt x="14718" y="2193"/>
                    <a:pt x="14338" y="4009"/>
                  </a:cubicBezTo>
                  <a:lnTo>
                    <a:pt x="12929" y="3832"/>
                  </a:lnTo>
                  <a:cubicBezTo>
                    <a:pt x="12933" y="3197"/>
                    <a:pt x="12779" y="2572"/>
                    <a:pt x="12481" y="2012"/>
                  </a:cubicBezTo>
                  <a:cubicBezTo>
                    <a:pt x="11493" y="158"/>
                    <a:pt x="9197" y="-541"/>
                    <a:pt x="7351" y="451"/>
                  </a:cubicBezTo>
                  <a:cubicBezTo>
                    <a:pt x="5506" y="1444"/>
                    <a:pt x="4811" y="3752"/>
                    <a:pt x="5799" y="5606"/>
                  </a:cubicBezTo>
                  <a:lnTo>
                    <a:pt x="3859" y="7165"/>
                  </a:lnTo>
                  <a:cubicBezTo>
                    <a:pt x="3029" y="6581"/>
                    <a:pt x="1925" y="6570"/>
                    <a:pt x="1084" y="7139"/>
                  </a:cubicBezTo>
                  <a:cubicBezTo>
                    <a:pt x="-40" y="7899"/>
                    <a:pt x="-338" y="9430"/>
                    <a:pt x="418" y="10559"/>
                  </a:cubicBezTo>
                  <a:cubicBezTo>
                    <a:pt x="1173" y="11688"/>
                    <a:pt x="2697" y="11988"/>
                    <a:pt x="3821" y="11228"/>
                  </a:cubicBezTo>
                  <a:cubicBezTo>
                    <a:pt x="4945" y="10469"/>
                    <a:pt x="5243" y="8938"/>
                    <a:pt x="4487" y="7808"/>
                  </a:cubicBezTo>
                  <a:lnTo>
                    <a:pt x="6311" y="6342"/>
                  </a:lnTo>
                  <a:cubicBezTo>
                    <a:pt x="6664" y="6739"/>
                    <a:pt x="7096" y="7059"/>
                    <a:pt x="7579" y="7279"/>
                  </a:cubicBezTo>
                  <a:lnTo>
                    <a:pt x="7579" y="7279"/>
                  </a:lnTo>
                  <a:lnTo>
                    <a:pt x="7579" y="8529"/>
                  </a:lnTo>
                  <a:cubicBezTo>
                    <a:pt x="5889" y="9697"/>
                    <a:pt x="4458" y="12185"/>
                    <a:pt x="4458" y="14112"/>
                  </a:cubicBezTo>
                  <a:cubicBezTo>
                    <a:pt x="4458" y="15033"/>
                    <a:pt x="5231" y="16613"/>
                    <a:pt x="6665" y="18776"/>
                  </a:cubicBezTo>
                  <a:lnTo>
                    <a:pt x="6719" y="18849"/>
                  </a:lnTo>
                  <a:cubicBezTo>
                    <a:pt x="7861" y="20249"/>
                    <a:pt x="9568" y="21059"/>
                    <a:pt x="11369" y="21057"/>
                  </a:cubicBezTo>
                  <a:cubicBezTo>
                    <a:pt x="14601" y="21057"/>
                    <a:pt x="17265" y="18486"/>
                    <a:pt x="17383" y="15265"/>
                  </a:cubicBezTo>
                  <a:lnTo>
                    <a:pt x="17387" y="10529"/>
                  </a:lnTo>
                  <a:cubicBezTo>
                    <a:pt x="17387" y="10296"/>
                    <a:pt x="17336" y="10065"/>
                    <a:pt x="17236" y="9855"/>
                  </a:cubicBezTo>
                  <a:cubicBezTo>
                    <a:pt x="16866" y="9072"/>
                    <a:pt x="15935" y="8740"/>
                    <a:pt x="15157" y="9112"/>
                  </a:cubicBezTo>
                  <a:cubicBezTo>
                    <a:pt x="15143" y="8811"/>
                    <a:pt x="15043" y="8520"/>
                    <a:pt x="14869" y="8274"/>
                  </a:cubicBezTo>
                  <a:cubicBezTo>
                    <a:pt x="14370" y="7569"/>
                    <a:pt x="13395" y="7404"/>
                    <a:pt x="12693" y="7906"/>
                  </a:cubicBezTo>
                  <a:cubicBezTo>
                    <a:pt x="12274" y="7229"/>
                    <a:pt x="11416" y="6977"/>
                    <a:pt x="10700" y="7319"/>
                  </a:cubicBezTo>
                  <a:lnTo>
                    <a:pt x="10700" y="7279"/>
                  </a:lnTo>
                  <a:cubicBezTo>
                    <a:pt x="11758" y="6797"/>
                    <a:pt x="12539" y="5855"/>
                    <a:pt x="12819" y="4721"/>
                  </a:cubicBezTo>
                  <a:lnTo>
                    <a:pt x="14272" y="4904"/>
                  </a:lnTo>
                  <a:cubicBezTo>
                    <a:pt x="14363" y="6414"/>
                    <a:pt x="15448" y="7678"/>
                    <a:pt x="16922" y="7989"/>
                  </a:cubicBezTo>
                  <a:cubicBezTo>
                    <a:pt x="18729" y="8371"/>
                    <a:pt x="20502" y="7209"/>
                    <a:pt x="20882" y="5393"/>
                  </a:cubicBezTo>
                  <a:cubicBezTo>
                    <a:pt x="21262" y="3577"/>
                    <a:pt x="20105" y="1795"/>
                    <a:pt x="18298" y="14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3" name="Google Shape;873;p6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6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5" name="Google Shape;875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Intro">
  <p:cSld name="Video Intro">
    <p:bg>
      <p:bgPr>
        <a:solidFill>
          <a:schemeClr val="dk1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8" name="Google Shape;878;p66"/>
          <p:cNvSpPr txBox="1">
            <a:spLocks noGrp="1"/>
          </p:cNvSpPr>
          <p:nvPr>
            <p:ph type="ftr" idx="11"/>
          </p:nvPr>
        </p:nvSpPr>
        <p:spPr>
          <a:xfrm>
            <a:off x="403651" y="4725398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grpSp>
        <p:nvGrpSpPr>
          <p:cNvPr id="879" name="Google Shape;879;p66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80" name="Google Shape;880;p66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6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VIDEO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2" name="Google Shape;882;p66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6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6"/>
            <p:cNvSpPr/>
            <p:nvPr/>
          </p:nvSpPr>
          <p:spPr>
            <a:xfrm>
              <a:off x="2958325" y="18544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53" y="10386"/>
                  </a:moveTo>
                  <a:lnTo>
                    <a:pt x="15053" y="10391"/>
                  </a:lnTo>
                  <a:cubicBezTo>
                    <a:pt x="15205" y="10473"/>
                    <a:pt x="15300" y="10631"/>
                    <a:pt x="15300" y="10802"/>
                  </a:cubicBezTo>
                  <a:cubicBezTo>
                    <a:pt x="15300" y="10974"/>
                    <a:pt x="15205" y="11132"/>
                    <a:pt x="15053" y="11214"/>
                  </a:cubicBezTo>
                  <a:lnTo>
                    <a:pt x="8821" y="14779"/>
                  </a:lnTo>
                  <a:cubicBezTo>
                    <a:pt x="8674" y="14871"/>
                    <a:pt x="8487" y="14874"/>
                    <a:pt x="8336" y="14788"/>
                  </a:cubicBezTo>
                  <a:cubicBezTo>
                    <a:pt x="8186" y="14702"/>
                    <a:pt x="8095" y="14541"/>
                    <a:pt x="8100" y="14368"/>
                  </a:cubicBezTo>
                  <a:lnTo>
                    <a:pt x="8100" y="7232"/>
                  </a:lnTo>
                  <a:cubicBezTo>
                    <a:pt x="8095" y="7060"/>
                    <a:pt x="8186" y="6899"/>
                    <a:pt x="8336" y="6812"/>
                  </a:cubicBezTo>
                  <a:cubicBezTo>
                    <a:pt x="8487" y="6726"/>
                    <a:pt x="8674" y="6730"/>
                    <a:pt x="8821" y="6821"/>
                  </a:cubicBezTo>
                  <a:cubicBezTo>
                    <a:pt x="8821" y="6821"/>
                    <a:pt x="15053" y="10386"/>
                    <a:pt x="15053" y="10386"/>
                  </a:cubicBezTo>
                  <a:close/>
                  <a:moveTo>
                    <a:pt x="10800" y="20700"/>
                  </a:moveTo>
                  <a:cubicBezTo>
                    <a:pt x="16268" y="20700"/>
                    <a:pt x="20700" y="16267"/>
                    <a:pt x="20700" y="10800"/>
                  </a:cubicBezTo>
                  <a:cubicBezTo>
                    <a:pt x="20700" y="5332"/>
                    <a:pt x="16268" y="900"/>
                    <a:pt x="10800" y="900"/>
                  </a:cubicBezTo>
                  <a:cubicBezTo>
                    <a:pt x="5333" y="900"/>
                    <a:pt x="900" y="5332"/>
                    <a:pt x="900" y="10800"/>
                  </a:cubicBezTo>
                  <a:cubicBezTo>
                    <a:pt x="900" y="16267"/>
                    <a:pt x="5333" y="20700"/>
                    <a:pt x="10800" y="2070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6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7" name="Google Shape;887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950" y="4838524"/>
            <a:ext cx="142698" cy="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_Q&amp;A">
  <p:cSld name="Built for the Future_Thank You_Q&amp;A">
    <p:bg>
      <p:bgPr>
        <a:solidFill>
          <a:schemeClr val="dk1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7"/>
          <p:cNvSpPr txBox="1">
            <a:spLocks noGrp="1"/>
          </p:cNvSpPr>
          <p:nvPr>
            <p:ph type="subTitle" idx="1"/>
          </p:nvPr>
        </p:nvSpPr>
        <p:spPr>
          <a:xfrm>
            <a:off x="1371600" y="2119323"/>
            <a:ext cx="6400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400"/>
              <a:buFont typeface="Montserrat Thin"/>
              <a:buNone/>
              <a:defRPr sz="4400">
                <a:solidFill>
                  <a:schemeClr val="l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ontserrat Thin"/>
              <a:buChar char="‒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ontserrat Thin"/>
              <a:buChar char="•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ontserrat Thin"/>
              <a:buChar char="–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 Thin"/>
              <a:buChar char="»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Thin"/>
              <a:buChar char="•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Thin"/>
              <a:buChar char="•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Thin"/>
              <a:buChar char="•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Thin"/>
              <a:buChar char="•"/>
              <a:defRPr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endParaRPr/>
          </a:p>
        </p:txBody>
      </p:sp>
      <p:sp>
        <p:nvSpPr>
          <p:cNvPr id="890" name="Google Shape;890;p6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2" name="Google Shape;892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3357" y="1581537"/>
            <a:ext cx="1543875" cy="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">
  <p:cSld name="Co-Partner Title Slide no Tagline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125" y="-37125"/>
            <a:ext cx="9144000" cy="23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"/>
          </p:nvPr>
        </p:nvSpPr>
        <p:spPr>
          <a:xfrm>
            <a:off x="403650" y="4253566"/>
            <a:ext cx="8114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ctrTitle"/>
          </p:nvPr>
        </p:nvSpPr>
        <p:spPr>
          <a:xfrm>
            <a:off x="403650" y="3239375"/>
            <a:ext cx="8114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13"/>
          <p:cNvCxnSpPr/>
          <p:nvPr/>
        </p:nvCxnSpPr>
        <p:spPr>
          <a:xfrm>
            <a:off x="2112398" y="2752268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650" y="289299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 rot="-2700000">
            <a:off x="1962260" y="2134149"/>
            <a:ext cx="300379" cy="30037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>
            <a:spLocks noGrp="1"/>
          </p:cNvSpPr>
          <p:nvPr>
            <p:ph type="body" idx="2"/>
          </p:nvPr>
        </p:nvSpPr>
        <p:spPr>
          <a:xfrm>
            <a:off x="2380000" y="2684450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-2">
  <p:cSld name="Co-Partner Title Slide-2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14"/>
          <p:cNvCxnSpPr/>
          <p:nvPr/>
        </p:nvCxnSpPr>
        <p:spPr>
          <a:xfrm>
            <a:off x="2112398" y="338222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14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162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1"/>
          </p:nvPr>
        </p:nvSpPr>
        <p:spPr>
          <a:xfrm>
            <a:off x="403650" y="3125676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600" y="47894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/>
          <p:nvPr/>
        </p:nvSpPr>
        <p:spPr>
          <a:xfrm rot="5400000">
            <a:off x="4475850" y="494775"/>
            <a:ext cx="5181600" cy="4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/>
          <p:nvPr/>
        </p:nvSpPr>
        <p:spPr>
          <a:xfrm rot="2700000">
            <a:off x="4818673" y="414472"/>
            <a:ext cx="300379" cy="3003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l="36405" r="34949"/>
          <a:stretch/>
        </p:blipFill>
        <p:spPr>
          <a:xfrm>
            <a:off x="5371913" y="-616300"/>
            <a:ext cx="3389476" cy="63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>
            <a:spLocks noGrp="1"/>
          </p:cNvSpPr>
          <p:nvPr>
            <p:ph type="body" idx="2"/>
          </p:nvPr>
        </p:nvSpPr>
        <p:spPr>
          <a:xfrm>
            <a:off x="2383050" y="289325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">
  <p:cSld name="Intro_One"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Char char="•"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2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-950725" y="0"/>
            <a:ext cx="5228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03650" y="1245350"/>
            <a:ext cx="2532900" cy="25305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5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78" name="Google Shape;178;p1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-2">
  <p:cSld name="Intro_One-2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6"/>
          <p:cNvPicPr preferRelativeResize="0"/>
          <p:nvPr/>
        </p:nvPicPr>
        <p:blipFill rotWithShape="1">
          <a:blip r:embed="rId2">
            <a:alphaModFix/>
          </a:blip>
          <a:srcRect l="-1250" t="19" r="-1250" b="28"/>
          <a:stretch/>
        </p:blipFill>
        <p:spPr>
          <a:xfrm>
            <a:off x="-972675" y="0"/>
            <a:ext cx="5272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>
            <a:spLocks noGrp="1"/>
          </p:cNvSpPr>
          <p:nvPr>
            <p:ph type="pic" idx="2"/>
          </p:nvPr>
        </p:nvSpPr>
        <p:spPr>
          <a:xfrm>
            <a:off x="403650" y="1306211"/>
            <a:ext cx="2532900" cy="25311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6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grpSp>
        <p:nvGrpSpPr>
          <p:cNvPr id="188" name="Google Shape;188;p16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89" name="Google Shape;189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3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Light"/>
              <a:buNone/>
              <a:defRPr sz="2800" b="0" i="0" u="none" strike="noStrike" cap="none">
                <a:solidFill>
                  <a:schemeClr val="accent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0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60">
            <a:alphaModFix/>
          </a:blip>
          <a:stretch>
            <a:fillRect/>
          </a:stretch>
        </p:blipFill>
        <p:spPr>
          <a:xfrm>
            <a:off x="186946" y="4838525"/>
            <a:ext cx="142698" cy="98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  <p:sldLayoutId id="2147483700" r:id="rId45"/>
    <p:sldLayoutId id="2147483701" r:id="rId46"/>
    <p:sldLayoutId id="2147483702" r:id="rId47"/>
    <p:sldLayoutId id="2147483703" r:id="rId48"/>
    <p:sldLayoutId id="2147483704" r:id="rId49"/>
    <p:sldLayoutId id="2147483705" r:id="rId50"/>
    <p:sldLayoutId id="2147483706" r:id="rId51"/>
    <p:sldLayoutId id="2147483707" r:id="rId52"/>
    <p:sldLayoutId id="2147483708" r:id="rId53"/>
    <p:sldLayoutId id="2147483709" r:id="rId54"/>
    <p:sldLayoutId id="2147483710" r:id="rId55"/>
    <p:sldLayoutId id="2147483711" r:id="rId56"/>
    <p:sldLayoutId id="2147483712" r:id="rId57"/>
    <p:sldLayoutId id="2147483713" r:id="rId5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>
          <p15:clr>
            <a:srgbClr val="F26B43"/>
          </p15:clr>
        </p15:guide>
        <p15:guide id="2" pos="2764">
          <p15:clr>
            <a:srgbClr val="F26B43"/>
          </p15:clr>
        </p15:guide>
        <p15:guide id="3" pos="2996">
          <p15:clr>
            <a:srgbClr val="EA4335"/>
          </p15:clr>
        </p15:guide>
        <p15:guide id="4" pos="1850">
          <p15:clr>
            <a:srgbClr val="EA4335"/>
          </p15:clr>
        </p15:guide>
        <p15:guide id="5" pos="2066">
          <p15:clr>
            <a:srgbClr val="EA4335"/>
          </p15:clr>
        </p15:guide>
        <p15:guide id="6" pos="254">
          <p15:clr>
            <a:srgbClr val="EA4335"/>
          </p15:clr>
        </p15:guide>
        <p15:guide id="7" pos="5495">
          <p15:clr>
            <a:srgbClr val="EA4335"/>
          </p15:clr>
        </p15:guide>
        <p15:guide id="8" pos="3694">
          <p15:clr>
            <a:srgbClr val="EA4335"/>
          </p15:clr>
        </p15:guide>
        <p15:guide id="9" pos="3910">
          <p15:clr>
            <a:srgbClr val="EA4335"/>
          </p15:clr>
        </p15:guide>
        <p15:guide id="10" orient="horz" pos="2977">
          <p15:clr>
            <a:srgbClr val="EA4335"/>
          </p15:clr>
        </p15:guide>
        <p15:guide id="11" orient="horz" pos="648">
          <p15:clr>
            <a:srgbClr val="EA4335"/>
          </p15:clr>
        </p15:guide>
        <p15:guide id="12" orient="horz" pos="784">
          <p15:clr>
            <a:srgbClr val="EA4335"/>
          </p15:clr>
        </p15:guide>
        <p15:guide id="13" orient="horz" pos="1812">
          <p15:clr>
            <a:srgbClr val="EA4335"/>
          </p15:clr>
        </p15:guide>
        <p15:guide id="14" orient="horz" pos="196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6"/>
          <p:cNvSpPr txBox="1">
            <a:spLocks noGrp="1"/>
          </p:cNvSpPr>
          <p:nvPr>
            <p:ph type="ctrTitle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OVN: VM Migration Enhancements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41" name="Google Shape;941;p76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-US" b="1"/>
              <a:t>Naveen </a:t>
            </a:r>
            <a:r>
              <a:rPr lang="en-US" b="1" err="1"/>
              <a:t>Yerramneni</a:t>
            </a:r>
            <a:br>
              <a:rPr lang="en-US" b="1"/>
            </a:br>
            <a:r>
              <a:rPr lang="en-US" b="1" err="1"/>
              <a:t>Shibir</a:t>
            </a:r>
            <a:r>
              <a:rPr lang="en-US" b="1"/>
              <a:t> </a:t>
            </a:r>
            <a:r>
              <a:rPr lang="en-US" b="1" err="1"/>
              <a:t>Basak</a:t>
            </a:r>
            <a:br>
              <a:rPr lang="en-US" b="1"/>
            </a:br>
            <a:r>
              <a:rPr lang="en-US" b="1"/>
              <a:t>Mansi Sharma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914400"/>
            <a:ext cx="8319900" cy="196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LSP Option: </a:t>
            </a:r>
            <a:br>
              <a:rPr lang="en"/>
            </a:br>
            <a:r>
              <a:rPr lang="en-US" err="1"/>
              <a:t>disable_arp_nd_rsp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374063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2" y="1716373"/>
            <a:ext cx="2539367" cy="2938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36100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27838" cy="382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VM-an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3" y="403231"/>
            <a:ext cx="7429148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8" y="1109691"/>
            <a:ext cx="6309736" cy="55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1100" dirty="0"/>
              <a:t>Packet drops on AZ-a due to proxy ARP post migration, with source cleanup still pending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lang="en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67905" y="206504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1000"/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90374" y="2194976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72070" y="2738836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69573" y="3250996"/>
            <a:ext cx="799175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419190" y="279816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62393" y="2798165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3071262" y="2953683"/>
            <a:ext cx="3352024" cy="99003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FAA624-D8C9-8EB9-4C9D-82969F7A10E9}"/>
              </a:ext>
            </a:extLst>
          </p:cNvPr>
          <p:cNvCxnSpPr>
            <a:stCxn id="20" idx="3"/>
          </p:cNvCxnSpPr>
          <p:nvPr/>
        </p:nvCxnSpPr>
        <p:spPr>
          <a:xfrm>
            <a:off x="2093622" y="3036791"/>
            <a:ext cx="32556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D48578-9348-AB2C-87EB-75E17086CFA5}"/>
              </a:ext>
            </a:extLst>
          </p:cNvPr>
          <p:cNvCxnSpPr>
            <a:cxnSpLocks/>
          </p:cNvCxnSpPr>
          <p:nvPr/>
        </p:nvCxnSpPr>
        <p:spPr>
          <a:xfrm>
            <a:off x="7119083" y="3039759"/>
            <a:ext cx="248822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660B0-4500-43BD-3D4A-F805AA428DEF}"/>
              </a:ext>
            </a:extLst>
          </p:cNvPr>
          <p:cNvSpPr txBox="1"/>
          <p:nvPr/>
        </p:nvSpPr>
        <p:spPr>
          <a:xfrm>
            <a:off x="2399182" y="2174740"/>
            <a:ext cx="1780504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u="sng">
                <a:latin typeface="Courier New" panose="02070309020205020404" pitchFamily="49" charset="0"/>
                <a:cs typeface="Courier New" panose="02070309020205020404" pitchFamily="49" charset="0"/>
              </a:rPr>
              <a:t>VTEP GW MAC TABLE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a1: eth0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a2: eth0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b1: tun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FC3ED-0CA5-27C7-FD14-235D2081E3C0}"/>
              </a:ext>
            </a:extLst>
          </p:cNvPr>
          <p:cNvSpPr txBox="1"/>
          <p:nvPr/>
        </p:nvSpPr>
        <p:spPr>
          <a:xfrm>
            <a:off x="2087442" y="2829209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5DC3C-3025-430A-70C4-4A803AA6D9C7}"/>
              </a:ext>
            </a:extLst>
          </p:cNvPr>
          <p:cNvSpPr txBox="1"/>
          <p:nvPr/>
        </p:nvSpPr>
        <p:spPr>
          <a:xfrm>
            <a:off x="3114485" y="27951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tun</a:t>
            </a:r>
          </a:p>
        </p:txBody>
      </p:sp>
    </p:spTree>
    <p:extLst>
      <p:ext uri="{BB962C8B-B14F-4D97-AF65-F5344CB8AC3E}">
        <p14:creationId xmlns:p14="http://schemas.microsoft.com/office/powerpoint/2010/main" val="32878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2" y="1716373"/>
            <a:ext cx="2539367" cy="2938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36100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27838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VM-an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3" y="403231"/>
            <a:ext cx="7429148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8" y="1010301"/>
            <a:ext cx="6136650" cy="55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1100" b="1"/>
              <a:t>Solution</a:t>
            </a:r>
            <a:r>
              <a:rPr lang="en" sz="1100"/>
              <a:t>: </a:t>
            </a:r>
            <a:r>
              <a:rPr lang="en-IN" sz="1100" err="1"/>
              <a:t>disable_arp_nd_rsp</a:t>
            </a:r>
            <a:endParaRPr lang="en-IN" sz="1100"/>
          </a:p>
          <a:p>
            <a:r>
              <a:rPr lang="en-IN" sz="1100"/>
              <a:t>Skips ARP/ND responder rule and packets gets to delivered to the port 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lang="en" sz="11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67905" y="206504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1000"/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90374" y="2194976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72070" y="2738836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69572" y="3250996"/>
            <a:ext cx="799175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419190" y="279816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62393" y="2798165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3071262" y="2953683"/>
            <a:ext cx="3352024" cy="99003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FAA624-D8C9-8EB9-4C9D-82969F7A10E9}"/>
              </a:ext>
            </a:extLst>
          </p:cNvPr>
          <p:cNvCxnSpPr>
            <a:stCxn id="20" idx="3"/>
          </p:cNvCxnSpPr>
          <p:nvPr/>
        </p:nvCxnSpPr>
        <p:spPr>
          <a:xfrm>
            <a:off x="2093622" y="3036791"/>
            <a:ext cx="32556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D48578-9348-AB2C-87EB-75E17086CFA5}"/>
              </a:ext>
            </a:extLst>
          </p:cNvPr>
          <p:cNvCxnSpPr>
            <a:cxnSpLocks/>
          </p:cNvCxnSpPr>
          <p:nvPr/>
        </p:nvCxnSpPr>
        <p:spPr>
          <a:xfrm>
            <a:off x="7119083" y="3039759"/>
            <a:ext cx="248822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660B0-4500-43BD-3D4A-F805AA428DEF}"/>
              </a:ext>
            </a:extLst>
          </p:cNvPr>
          <p:cNvSpPr txBox="1"/>
          <p:nvPr/>
        </p:nvSpPr>
        <p:spPr>
          <a:xfrm>
            <a:off x="2399182" y="2174740"/>
            <a:ext cx="1780504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u="sng">
                <a:latin typeface="Courier New" panose="02070309020205020404" pitchFamily="49" charset="0"/>
                <a:cs typeface="Courier New" panose="02070309020205020404" pitchFamily="49" charset="0"/>
              </a:rPr>
              <a:t>VTEP GW MAC TABLE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a1: tun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a2: eth0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b1: tun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FC3ED-0CA5-27C7-FD14-235D2081E3C0}"/>
              </a:ext>
            </a:extLst>
          </p:cNvPr>
          <p:cNvSpPr txBox="1"/>
          <p:nvPr/>
        </p:nvSpPr>
        <p:spPr>
          <a:xfrm>
            <a:off x="2087442" y="283664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5DC3C-3025-430A-70C4-4A803AA6D9C7}"/>
              </a:ext>
            </a:extLst>
          </p:cNvPr>
          <p:cNvSpPr txBox="1"/>
          <p:nvPr/>
        </p:nvSpPr>
        <p:spPr>
          <a:xfrm>
            <a:off x="3114485" y="27951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tun</a:t>
            </a:r>
          </a:p>
        </p:txBody>
      </p:sp>
    </p:spTree>
    <p:extLst>
      <p:ext uri="{BB962C8B-B14F-4D97-AF65-F5344CB8AC3E}">
        <p14:creationId xmlns:p14="http://schemas.microsoft.com/office/powerpoint/2010/main" val="218081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914400"/>
            <a:ext cx="8319900" cy="196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LSP Option: </a:t>
            </a:r>
            <a:br>
              <a:rPr lang="en"/>
            </a:br>
            <a:r>
              <a:rPr lang="en-US" err="1"/>
              <a:t>force_fdb_lookup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370225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3" y="1716373"/>
            <a:ext cx="2381970" cy="2903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9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16222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206052" y="2618696"/>
            <a:ext cx="652072" cy="5209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" pitchFamily="2" charset="77"/>
              </a:rPr>
              <a:t>VTEP GW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2" y="343992"/>
            <a:ext cx="7324217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10" y="909554"/>
            <a:ext cx="7165315" cy="73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1100" dirty="0"/>
              <a:t>If LSP under migration has </a:t>
            </a:r>
            <a:r>
              <a:rPr lang="en-IN" sz="1100" dirty="0"/>
              <a:t>additional </a:t>
            </a:r>
            <a:r>
              <a:rPr lang="en" sz="1100" dirty="0"/>
              <a:t>MACs along with </a:t>
            </a:r>
            <a:r>
              <a:rPr lang="en" sz="1100" b="1" dirty="0"/>
              <a:t>unknown</a:t>
            </a:r>
            <a:r>
              <a:rPr lang="en" sz="1100" dirty="0"/>
              <a:t> and LS has multiple such ports, </a:t>
            </a:r>
            <a:r>
              <a:rPr lang="en-IN" sz="1100" dirty="0"/>
              <a:t>significant packet duplication</a:t>
            </a:r>
            <a:r>
              <a:rPr lang="en" sz="1100" dirty="0"/>
              <a:t> will occur if the </a:t>
            </a:r>
            <a:r>
              <a:rPr lang="en" sz="1100" b="1" dirty="0" err="1"/>
              <a:t>pkt_clone_type</a:t>
            </a:r>
            <a:r>
              <a:rPr lang="en" sz="1100" dirty="0"/>
              <a:t> option is set</a:t>
            </a:r>
            <a:br>
              <a:rPr lang="en" sz="1100" dirty="0"/>
            </a:br>
            <a:endParaRPr lang="en-IN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35773" y="1933757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br>
              <a:rPr lang="en-US" sz="1200" dirty="0">
                <a:latin typeface="Montserrat" pitchFamily="2" charset="77"/>
              </a:rPr>
            </a:br>
            <a:r>
              <a:rPr lang="en-US" sz="900" dirty="0">
                <a:latin typeface="Montserrat" pitchFamily="2" charset="77"/>
              </a:rPr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68526" y="2030084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50222" y="2573944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47725" y="3145738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33483" y="261869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2858124" y="2803162"/>
            <a:ext cx="3575359" cy="117578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ontserrat" pitchFamily="2" charset="77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6A882AB-DAD4-CC2C-42E4-9DE0119EE19E}"/>
              </a:ext>
            </a:extLst>
          </p:cNvPr>
          <p:cNvSpPr/>
          <p:nvPr/>
        </p:nvSpPr>
        <p:spPr>
          <a:xfrm rot="10800000">
            <a:off x="7128269" y="2119864"/>
            <a:ext cx="783679" cy="647029"/>
          </a:xfrm>
          <a:prstGeom prst="arc">
            <a:avLst>
              <a:gd name="adj1" fmla="val 16200000"/>
              <a:gd name="adj2" fmla="val 5671360"/>
            </a:avLst>
          </a:prstGeom>
          <a:ln w="15875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1D9FD592-59BA-80E9-A585-6F2FC17009A0}"/>
              </a:ext>
            </a:extLst>
          </p:cNvPr>
          <p:cNvCxnSpPr>
            <a:cxnSpLocks/>
          </p:cNvCxnSpPr>
          <p:nvPr/>
        </p:nvCxnSpPr>
        <p:spPr>
          <a:xfrm rot="10800000">
            <a:off x="1765122" y="2420442"/>
            <a:ext cx="5775476" cy="381772"/>
          </a:xfrm>
          <a:prstGeom prst="curvedConnector3">
            <a:avLst>
              <a:gd name="adj1" fmla="val 99988"/>
            </a:avLst>
          </a:prstGeom>
          <a:ln w="19050"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76B81700-A84C-2585-07E5-A7081F4A4D4F}"/>
              </a:ext>
            </a:extLst>
          </p:cNvPr>
          <p:cNvSpPr/>
          <p:nvPr/>
        </p:nvSpPr>
        <p:spPr>
          <a:xfrm rot="10800000">
            <a:off x="7205865" y="2837535"/>
            <a:ext cx="652071" cy="512812"/>
          </a:xfrm>
          <a:prstGeom prst="arc">
            <a:avLst>
              <a:gd name="adj1" fmla="val 16046329"/>
              <a:gd name="adj2" fmla="val 5293556"/>
            </a:avLst>
          </a:prstGeom>
          <a:ln w="15875">
            <a:solidFill>
              <a:srgbClr val="FF0000"/>
            </a:solidFill>
            <a:prstDash val="dash"/>
            <a:headEnd type="stealth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A4E489-D45A-DD20-B03E-00190F8B82E7}"/>
              </a:ext>
            </a:extLst>
          </p:cNvPr>
          <p:cNvCxnSpPr/>
          <p:nvPr/>
        </p:nvCxnSpPr>
        <p:spPr>
          <a:xfrm>
            <a:off x="2093622" y="2868702"/>
            <a:ext cx="11243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49D410-B854-E8F2-E0A9-184D7F2A510E}"/>
              </a:ext>
            </a:extLst>
          </p:cNvPr>
          <p:cNvCxnSpPr/>
          <p:nvPr/>
        </p:nvCxnSpPr>
        <p:spPr>
          <a:xfrm>
            <a:off x="7085555" y="2837535"/>
            <a:ext cx="2502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3" y="1716373"/>
            <a:ext cx="2381970" cy="2903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096344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27838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206052" y="2571750"/>
            <a:ext cx="652072" cy="567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2" y="290806"/>
            <a:ext cx="7549069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6" y="742436"/>
            <a:ext cx="6567130" cy="55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1100" b="1" dirty="0"/>
              <a:t>Solution</a:t>
            </a:r>
            <a:r>
              <a:rPr lang="en" sz="1100" dirty="0"/>
              <a:t>: The </a:t>
            </a:r>
            <a:r>
              <a:rPr lang="en" sz="1100" b="1" dirty="0" err="1"/>
              <a:t>force_fdb_lookup</a:t>
            </a:r>
            <a:r>
              <a:rPr lang="en" sz="1100" dirty="0"/>
              <a:t> option </a:t>
            </a:r>
            <a:r>
              <a:rPr lang="en-IN" sz="1100" dirty="0"/>
              <a:t>ensures the additional MAC addresses configured on the LSP with "unknown" are learnt through the OVN native FDB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lang="en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br>
              <a:rPr lang="en-US" dirty="0">
                <a:latin typeface="Montserrat" pitchFamily="2" charset="77"/>
              </a:rPr>
            </a:br>
            <a:r>
              <a:rPr lang="en-US" dirty="0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35773" y="1933757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68526" y="2030084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70100" y="2633578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47725" y="3135799"/>
            <a:ext cx="830962" cy="3728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33483" y="2551872"/>
            <a:ext cx="652072" cy="52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2858124" y="2803162"/>
            <a:ext cx="3575359" cy="117578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8E1BFF86-ED80-CB66-5025-41FA54F080CD}"/>
              </a:ext>
            </a:extLst>
          </p:cNvPr>
          <p:cNvCxnSpPr>
            <a:cxnSpLocks/>
          </p:cNvCxnSpPr>
          <p:nvPr/>
        </p:nvCxnSpPr>
        <p:spPr>
          <a:xfrm rot="10800000">
            <a:off x="1678578" y="2423717"/>
            <a:ext cx="5852350" cy="359567"/>
          </a:xfrm>
          <a:prstGeom prst="curvedConnector3">
            <a:avLst>
              <a:gd name="adj1" fmla="val 100046"/>
            </a:avLst>
          </a:prstGeom>
          <a:ln w="19050"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79375E-9046-CB77-40EA-66E8A9257AD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3622" y="2855703"/>
            <a:ext cx="11243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6A5B3-6202-3DF1-06E7-C770EEDFEC23}"/>
              </a:ext>
            </a:extLst>
          </p:cNvPr>
          <p:cNvCxnSpPr>
            <a:cxnSpLocks/>
          </p:cNvCxnSpPr>
          <p:nvPr/>
        </p:nvCxnSpPr>
        <p:spPr>
          <a:xfrm>
            <a:off x="7085555" y="2853834"/>
            <a:ext cx="2502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914400"/>
            <a:ext cx="8319900" cy="196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Cleanup FDB Entries on Port Down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166066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2" y="1716373"/>
            <a:ext cx="2539367" cy="2938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36100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27838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VM-an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3" y="403231"/>
            <a:ext cx="7429148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8" y="970545"/>
            <a:ext cx="6136650" cy="55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-US" sz="1100"/>
              <a:t>Delay in FDB entries cleanup on source post migration causes some packet drops</a:t>
            </a:r>
            <a:endParaRPr lang="en-IN" sz="11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67905" y="206504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90374" y="2194976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72070" y="2738836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69573" y="3250996"/>
            <a:ext cx="819053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419190" y="279816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62393" y="2798165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3071262" y="2953683"/>
            <a:ext cx="3352024" cy="99003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FAA624-D8C9-8EB9-4C9D-82969F7A10E9}"/>
              </a:ext>
            </a:extLst>
          </p:cNvPr>
          <p:cNvCxnSpPr>
            <a:cxnSpLocks/>
          </p:cNvCxnSpPr>
          <p:nvPr/>
        </p:nvCxnSpPr>
        <p:spPr>
          <a:xfrm>
            <a:off x="2093622" y="3007055"/>
            <a:ext cx="32556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D48578-9348-AB2C-87EB-75E17086CFA5}"/>
              </a:ext>
            </a:extLst>
          </p:cNvPr>
          <p:cNvCxnSpPr>
            <a:cxnSpLocks/>
          </p:cNvCxnSpPr>
          <p:nvPr/>
        </p:nvCxnSpPr>
        <p:spPr>
          <a:xfrm>
            <a:off x="7119083" y="3024891"/>
            <a:ext cx="248822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660B0-4500-43BD-3D4A-F805AA428DEF}"/>
              </a:ext>
            </a:extLst>
          </p:cNvPr>
          <p:cNvSpPr txBox="1"/>
          <p:nvPr/>
        </p:nvSpPr>
        <p:spPr>
          <a:xfrm>
            <a:off x="928189" y="1429308"/>
            <a:ext cx="1780504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u="sng">
                <a:latin typeface="Courier New" panose="02070309020205020404" pitchFamily="49" charset="0"/>
                <a:cs typeface="Courier New" panose="02070309020205020404" pitchFamily="49" charset="0"/>
              </a:rPr>
              <a:t>FDB TABLE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a1: port1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a2: port2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b1: eth0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FC3ED-0CA5-27C7-FD14-235D2081E3C0}"/>
              </a:ext>
            </a:extLst>
          </p:cNvPr>
          <p:cNvSpPr txBox="1"/>
          <p:nvPr/>
        </p:nvSpPr>
        <p:spPr>
          <a:xfrm>
            <a:off x="2087442" y="2814341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5DC3C-3025-430A-70C4-4A803AA6D9C7}"/>
              </a:ext>
            </a:extLst>
          </p:cNvPr>
          <p:cNvSpPr txBox="1"/>
          <p:nvPr/>
        </p:nvSpPr>
        <p:spPr>
          <a:xfrm>
            <a:off x="3114485" y="27951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tun</a:t>
            </a:r>
          </a:p>
        </p:txBody>
      </p:sp>
    </p:spTree>
    <p:extLst>
      <p:ext uri="{BB962C8B-B14F-4D97-AF65-F5344CB8AC3E}">
        <p14:creationId xmlns:p14="http://schemas.microsoft.com/office/powerpoint/2010/main" val="20814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2" y="1716373"/>
            <a:ext cx="2539367" cy="2938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36100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27838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VM-an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3" y="353536"/>
            <a:ext cx="7429148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8" y="811521"/>
            <a:ext cx="6136650" cy="55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-IN" sz="1100" b="1"/>
              <a:t>Solution</a:t>
            </a:r>
            <a:r>
              <a:rPr lang="en-IN" sz="1100"/>
              <a:t>: To cleanup FDB entries on port down</a:t>
            </a:r>
            <a:br>
              <a:rPr lang="en-IN" sz="1100"/>
            </a:br>
            <a:br>
              <a:rPr lang="en-IN" sz="1100"/>
            </a:br>
            <a:r>
              <a:rPr lang="en" sz="1100"/>
              <a:t>Note: patch is under review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67905" y="206504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 sz="1000">
                <a:latin typeface="Montserrat" pitchFamily="2" charset="77"/>
              </a:rPr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90374" y="2194976"/>
            <a:ext cx="788313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72070" y="2738837"/>
            <a:ext cx="806617" cy="323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69573" y="3250996"/>
            <a:ext cx="809114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419190" y="279816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62393" y="2798165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3071262" y="2953683"/>
            <a:ext cx="3352024" cy="99003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FAA624-D8C9-8EB9-4C9D-82969F7A10E9}"/>
              </a:ext>
            </a:extLst>
          </p:cNvPr>
          <p:cNvCxnSpPr>
            <a:cxnSpLocks/>
          </p:cNvCxnSpPr>
          <p:nvPr/>
        </p:nvCxnSpPr>
        <p:spPr>
          <a:xfrm>
            <a:off x="2093622" y="3014489"/>
            <a:ext cx="32556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D48578-9348-AB2C-87EB-75E17086CFA5}"/>
              </a:ext>
            </a:extLst>
          </p:cNvPr>
          <p:cNvCxnSpPr>
            <a:cxnSpLocks/>
          </p:cNvCxnSpPr>
          <p:nvPr/>
        </p:nvCxnSpPr>
        <p:spPr>
          <a:xfrm>
            <a:off x="7119083" y="3032325"/>
            <a:ext cx="248822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660B0-4500-43BD-3D4A-F805AA428DEF}"/>
              </a:ext>
            </a:extLst>
          </p:cNvPr>
          <p:cNvSpPr txBox="1"/>
          <p:nvPr/>
        </p:nvSpPr>
        <p:spPr>
          <a:xfrm>
            <a:off x="928189" y="1429308"/>
            <a:ext cx="1780504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u="sng">
                <a:latin typeface="Courier New" panose="02070309020205020404" pitchFamily="49" charset="0"/>
                <a:cs typeface="Courier New" panose="02070309020205020404" pitchFamily="49" charset="0"/>
              </a:rPr>
              <a:t>FDB TABLE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a1: eth0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a2: port2</a:t>
            </a:r>
            <a:b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b1: eth0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FC3ED-0CA5-27C7-FD14-235D2081E3C0}"/>
              </a:ext>
            </a:extLst>
          </p:cNvPr>
          <p:cNvSpPr txBox="1"/>
          <p:nvPr/>
        </p:nvSpPr>
        <p:spPr>
          <a:xfrm>
            <a:off x="2087442" y="279947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5DC3C-3025-430A-70C4-4A803AA6D9C7}"/>
              </a:ext>
            </a:extLst>
          </p:cNvPr>
          <p:cNvSpPr txBox="1"/>
          <p:nvPr/>
        </p:nvSpPr>
        <p:spPr>
          <a:xfrm>
            <a:off x="3114485" y="27951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tun</a:t>
            </a:r>
          </a:p>
        </p:txBody>
      </p:sp>
    </p:spTree>
    <p:extLst>
      <p:ext uri="{BB962C8B-B14F-4D97-AF65-F5344CB8AC3E}">
        <p14:creationId xmlns:p14="http://schemas.microsoft.com/office/powerpoint/2010/main" val="17827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Zone Reservation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40128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118"/>
          <p:cNvSpPr txBox="1">
            <a:spLocks noGrp="1"/>
          </p:cNvSpPr>
          <p:nvPr>
            <p:ph type="body" idx="1"/>
          </p:nvPr>
        </p:nvSpPr>
        <p:spPr>
          <a:xfrm>
            <a:off x="546900" y="1016997"/>
            <a:ext cx="3439800" cy="3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732" name="Google Shape;1732;p1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33" name="Google Shape;1733;p118"/>
          <p:cNvSpPr txBox="1">
            <a:spLocks noGrp="1"/>
          </p:cNvSpPr>
          <p:nvPr>
            <p:ph type="body" idx="1"/>
          </p:nvPr>
        </p:nvSpPr>
        <p:spPr>
          <a:xfrm>
            <a:off x="5391375" y="1244600"/>
            <a:ext cx="33156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0">
                <a:solidFill>
                  <a:schemeClr val="dk1"/>
                </a:solidFill>
              </a:rPr>
              <a:t>Introduction</a:t>
            </a:r>
            <a:endParaRPr sz="1800" b="0">
              <a:solidFill>
                <a:schemeClr val="dk1"/>
              </a:solidFill>
            </a:endParaRPr>
          </a:p>
          <a:p>
            <a:pPr marL="0" indent="0" algn="l">
              <a:spcBef>
                <a:spcPts val="1000"/>
              </a:spcBef>
              <a:buSzPts val="2000"/>
            </a:pPr>
            <a:r>
              <a:rPr lang="en-US" sz="1800" b="0">
                <a:solidFill>
                  <a:schemeClr val="dk1"/>
                </a:solidFill>
              </a:rPr>
              <a:t>Enhancements for VM Migration across AZs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rPr lang="en-US" sz="1800" b="0">
                <a:solidFill>
                  <a:schemeClr val="dk1"/>
                </a:solidFill>
              </a:rPr>
              <a:t>Zone Reservation</a:t>
            </a:r>
            <a:endParaRPr sz="1800" b="0">
              <a:solidFill>
                <a:schemeClr val="dk1"/>
              </a:solidFill>
            </a:endParaRPr>
          </a:p>
        </p:txBody>
      </p:sp>
      <p:sp>
        <p:nvSpPr>
          <p:cNvPr id="1734" name="Google Shape;1734;p118"/>
          <p:cNvSpPr txBox="1">
            <a:spLocks noGrp="1"/>
          </p:cNvSpPr>
          <p:nvPr>
            <p:ph type="body" idx="1"/>
          </p:nvPr>
        </p:nvSpPr>
        <p:spPr>
          <a:xfrm>
            <a:off x="4387850" y="1244600"/>
            <a:ext cx="6447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 b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1800" b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1800" b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1800" b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" sz="1800" b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" sz="1800" b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1800" b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119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3" y="2440167"/>
            <a:ext cx="1978700" cy="2365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Node -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54648" y="2638135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43839" y="3181995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71322" y="3694155"/>
            <a:ext cx="776748" cy="3561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VM-an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3" y="190976"/>
            <a:ext cx="6241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Zone Reservation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7" y="657491"/>
            <a:ext cx="5892571" cy="88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1050"/>
              <a:t>Enhance OVN controller to reserve zone for upcoming ports</a:t>
            </a:r>
            <a:br>
              <a:rPr lang="en" sz="1050"/>
            </a:br>
            <a:br>
              <a:rPr lang="en" sz="1050"/>
            </a:br>
            <a:r>
              <a:rPr lang="en" sz="1050"/>
              <a:t>Useful to migrate CT entries</a:t>
            </a:r>
            <a:br>
              <a:rPr lang="en" sz="1050"/>
            </a:br>
            <a:br>
              <a:rPr lang="en" sz="1050"/>
            </a:br>
            <a:r>
              <a:rPr lang="en" sz="1050"/>
              <a:t>Command</a:t>
            </a:r>
          </a:p>
          <a:p>
            <a:pPr marL="171450" indent="-171450">
              <a:spcBef>
                <a:spcPts val="800"/>
              </a:spcBef>
              <a:buSzPts val="1500"/>
            </a:pPr>
            <a:r>
              <a:rPr lang="en-IN" sz="1050" b="0" i="0" u="none" strike="noStrike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ovs-vsctl</a:t>
            </a:r>
            <a:r>
              <a:rPr lang="en-IN" sz="1050" b="0" i="0" u="none" strike="noStrike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IN" sz="1050" b="0" i="0" u="none" strike="noStrike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Open_vSwitch</a:t>
            </a:r>
            <a:r>
              <a:rPr lang="en-IN" sz="1050" b="0" i="0" u="none" strike="noStrike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IN" sz="1050" b="0" i="0" u="none" strike="noStrike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external_ids:reserve_ct_zones</a:t>
            </a:r>
            <a:r>
              <a:rPr lang="en-IN" sz="1050" b="0" i="0" u="none" strike="noStrike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en-IN" sz="1050" b="0" i="0" u="none" strike="noStrike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ports_list</a:t>
            </a:r>
            <a:r>
              <a:rPr lang="en-IN" sz="1050" b="0" i="0" u="none" strike="noStrike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800"/>
              <a:t>Note: patch is under review</a:t>
            </a:r>
          </a:p>
          <a:p>
            <a:pPr marL="171450" indent="-171450">
              <a:spcBef>
                <a:spcPts val="800"/>
              </a:spcBef>
              <a:buSzPts val="1500"/>
            </a:pPr>
            <a:endParaRPr lang="en" sz="105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443327" y="2360651"/>
            <a:ext cx="1978701" cy="2445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Node - b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018076" y="3118340"/>
            <a:ext cx="803910" cy="2854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038064" y="3673189"/>
            <a:ext cx="803910" cy="2854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VM-bn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CDFC4C1-EAAD-E3AD-DB2B-0569D91CB9CF}"/>
              </a:ext>
            </a:extLst>
          </p:cNvPr>
          <p:cNvSpPr>
            <a:spLocks/>
          </p:cNvSpPr>
          <p:nvPr/>
        </p:nvSpPr>
        <p:spPr>
          <a:xfrm>
            <a:off x="6975629" y="2637272"/>
            <a:ext cx="803910" cy="28549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Montserrat" pitchFamily="2" charset="77"/>
              </a:rPr>
              <a:t>VM-a1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FFAC5-9A97-AFF6-B898-8D2955E82588}"/>
              </a:ext>
            </a:extLst>
          </p:cNvPr>
          <p:cNvSpPr txBox="1"/>
          <p:nvPr/>
        </p:nvSpPr>
        <p:spPr>
          <a:xfrm>
            <a:off x="5608321" y="1964699"/>
            <a:ext cx="347472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>
                <a:latin typeface="Montserrat" pitchFamily="2" charset="77"/>
                <a:cs typeface="Courier New" panose="02070309020205020404" pitchFamily="49" charset="0"/>
              </a:rPr>
              <a:t>1. Reserve Zone on Node-b for port-a1</a:t>
            </a:r>
            <a:br>
              <a:rPr lang="en-US" sz="800">
                <a:latin typeface="Montserrat" pitchFamily="2" charset="77"/>
                <a:cs typeface="Courier New" panose="02070309020205020404" pitchFamily="49" charset="0"/>
              </a:rPr>
            </a:br>
            <a:r>
              <a:rPr lang="en-US" sz="800">
                <a:latin typeface="Montserrat" pitchFamily="2" charset="77"/>
                <a:cs typeface="Courier New" panose="02070309020205020404" pitchFamily="49" charset="0"/>
              </a:rPr>
              <a:t>2. On port binding, controller allocates same zone for port-a1</a:t>
            </a:r>
          </a:p>
        </p:txBody>
      </p:sp>
    </p:spTree>
    <p:extLst>
      <p:ext uri="{BB962C8B-B14F-4D97-AF65-F5344CB8AC3E}">
        <p14:creationId xmlns:p14="http://schemas.microsoft.com/office/powerpoint/2010/main" val="18980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Q &amp; A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195722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117"/>
          <p:cNvSpPr txBox="1">
            <a:spLocks noGrp="1"/>
          </p:cNvSpPr>
          <p:nvPr>
            <p:ph type="ctrTitle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085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Introduction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235834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3" name="Google Shape;6213;p186"/>
          <p:cNvSpPr txBox="1">
            <a:spLocks noGrp="1"/>
          </p:cNvSpPr>
          <p:nvPr>
            <p:ph type="body" idx="1"/>
          </p:nvPr>
        </p:nvSpPr>
        <p:spPr>
          <a:xfrm>
            <a:off x="403298" y="1244600"/>
            <a:ext cx="5460900" cy="25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600"/>
              <a:t>VM migration across Availability Zones</a:t>
            </a:r>
          </a:p>
          <a:p>
            <a:pPr marL="171450" indent="-171450">
              <a:spcBef>
                <a:spcPts val="800"/>
              </a:spcBef>
              <a:buSzPts val="1500"/>
            </a:pPr>
            <a:r>
              <a:rPr lang="en" sz="1600"/>
              <a:t>Challenges</a:t>
            </a:r>
          </a:p>
          <a:p>
            <a:pPr marL="171450" indent="-171450">
              <a:spcBef>
                <a:spcPts val="800"/>
              </a:spcBef>
              <a:buSzPts val="1500"/>
            </a:pPr>
            <a:r>
              <a:rPr lang="en" sz="1600"/>
              <a:t>Solutions</a:t>
            </a:r>
          </a:p>
          <a:p>
            <a:pPr marL="171450" indent="-171450">
              <a:spcBef>
                <a:spcPts val="800"/>
              </a:spcBef>
              <a:buSzPts val="1500"/>
            </a:pPr>
            <a:endParaRPr lang="en" sz="1600"/>
          </a:p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1600"/>
              <a:t>Zone reservation for upcoming ports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3" y="403231"/>
            <a:ext cx="6241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49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914400"/>
            <a:ext cx="8319900" cy="196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Enhancements: </a:t>
            </a:r>
            <a:br>
              <a:rPr lang="en"/>
            </a:br>
            <a:r>
              <a:rPr lang="en"/>
              <a:t>VM Migration Across A</a:t>
            </a:r>
            <a:r>
              <a:rPr lang="en-IN"/>
              <a:t>z</a:t>
            </a:r>
            <a:r>
              <a:rPr lang="en"/>
              <a:t>s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135238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3" y="1716373"/>
            <a:ext cx="2381970" cy="2903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9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3610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206052" y="268495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VTEP GW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3" y="403231"/>
            <a:ext cx="7459128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8" y="1109691"/>
            <a:ext cx="4813279" cy="55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100" dirty="0"/>
              <a:t>Topology: Subnet extension across </a:t>
            </a:r>
            <a:r>
              <a:rPr lang="en-US" sz="1100" dirty="0"/>
              <a:t>availability zones using VXLAN</a:t>
            </a:r>
            <a:endParaRPr lang="en" sz="11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35773" y="1933757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900">
                <a:latin typeface="Montserrat" pitchFamily="2" charset="77"/>
              </a:rPr>
              <a:t>192.168.1.0/24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50222" y="2289134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47725" y="3086104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33483" y="261869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VTEP GW</a:t>
            </a:r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D72A2320-58FB-BE55-3D51-9C528645D699}"/>
              </a:ext>
            </a:extLst>
          </p:cNvPr>
          <p:cNvSpPr/>
          <p:nvPr/>
        </p:nvSpPr>
        <p:spPr>
          <a:xfrm>
            <a:off x="2858124" y="2803162"/>
            <a:ext cx="3575359" cy="117578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DFF26A-EDD7-D2E6-A447-068675E7118A}"/>
              </a:ext>
            </a:extLst>
          </p:cNvPr>
          <p:cNvCxnSpPr>
            <a:cxnSpLocks/>
          </p:cNvCxnSpPr>
          <p:nvPr/>
        </p:nvCxnSpPr>
        <p:spPr>
          <a:xfrm>
            <a:off x="2093622" y="2883570"/>
            <a:ext cx="11243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C0DF5-62AF-49B4-1D88-3380EF6692E1}"/>
              </a:ext>
            </a:extLst>
          </p:cNvPr>
          <p:cNvCxnSpPr/>
          <p:nvPr/>
        </p:nvCxnSpPr>
        <p:spPr>
          <a:xfrm>
            <a:off x="7085555" y="2855200"/>
            <a:ext cx="2502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602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8"/>
          <p:cNvSpPr txBox="1">
            <a:spLocks noGrp="1"/>
          </p:cNvSpPr>
          <p:nvPr>
            <p:ph type="ctrTitle"/>
          </p:nvPr>
        </p:nvSpPr>
        <p:spPr>
          <a:xfrm>
            <a:off x="403650" y="914400"/>
            <a:ext cx="8319900" cy="196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/>
              <a:t>LSP Option: </a:t>
            </a:r>
            <a:br>
              <a:rPr lang="en"/>
            </a:br>
            <a:r>
              <a:rPr lang="en-US" err="1"/>
              <a:t>pkt_clone_type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7" name="Google Shape;957;p78"/>
          <p:cNvSpPr txBox="1">
            <a:spLocks noGrp="1"/>
          </p:cNvSpPr>
          <p:nvPr>
            <p:ph type="subTitle" idx="1"/>
          </p:nvPr>
        </p:nvSpPr>
        <p:spPr>
          <a:xfrm>
            <a:off x="403650" y="3125675"/>
            <a:ext cx="8319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4258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3" y="1716373"/>
            <a:ext cx="2381970" cy="2903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9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36100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206052" y="268495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VTEP GW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2" y="403231"/>
            <a:ext cx="7324217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98" y="1109691"/>
            <a:ext cx="6285737" cy="55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100"/>
              <a:t>Packet drops on AZ-b when port binding is done at the start of migration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35773" y="1933757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900">
                <a:latin typeface="Montserrat" pitchFamily="2" charset="77"/>
              </a:rPr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68526" y="2030084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50222" y="2573944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47725" y="3086104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33483" y="2618696"/>
            <a:ext cx="652072" cy="45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2858124" y="2803162"/>
            <a:ext cx="3575359" cy="117578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ontserrat" pitchFamily="2" charset="77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6A882AB-DAD4-CC2C-42E4-9DE0119EE19E}"/>
              </a:ext>
            </a:extLst>
          </p:cNvPr>
          <p:cNvSpPr/>
          <p:nvPr/>
        </p:nvSpPr>
        <p:spPr>
          <a:xfrm rot="10800000">
            <a:off x="7134288" y="2137281"/>
            <a:ext cx="783679" cy="647029"/>
          </a:xfrm>
          <a:prstGeom prst="arc">
            <a:avLst>
              <a:gd name="adj1" fmla="val 16200000"/>
              <a:gd name="adj2" fmla="val 5671360"/>
            </a:avLst>
          </a:prstGeom>
          <a:ln w="15875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BFF2459B-3749-1C0B-5614-B2BA22963075}"/>
              </a:ext>
            </a:extLst>
          </p:cNvPr>
          <p:cNvSpPr/>
          <p:nvPr/>
        </p:nvSpPr>
        <p:spPr>
          <a:xfrm>
            <a:off x="7013710" y="2176394"/>
            <a:ext cx="275251" cy="442302"/>
          </a:xfrm>
          <a:prstGeom prst="mathMultiply">
            <a:avLst/>
          </a:prstGeom>
          <a:solidFill>
            <a:srgbClr val="FF0000"/>
          </a:solidFill>
          <a:ln w="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6F9B83-D191-0A08-5D31-92AB8D4D7E60}"/>
              </a:ext>
            </a:extLst>
          </p:cNvPr>
          <p:cNvCxnSpPr/>
          <p:nvPr/>
        </p:nvCxnSpPr>
        <p:spPr>
          <a:xfrm>
            <a:off x="2093622" y="2867433"/>
            <a:ext cx="11243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41B2C-DE97-C654-ED3D-33E0868040AC}"/>
              </a:ext>
            </a:extLst>
          </p:cNvPr>
          <p:cNvCxnSpPr/>
          <p:nvPr/>
        </p:nvCxnSpPr>
        <p:spPr>
          <a:xfrm>
            <a:off x="7085555" y="2847766"/>
            <a:ext cx="2502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E1309E1-5B2C-BD35-8283-E2724A5B3C6E}"/>
              </a:ext>
            </a:extLst>
          </p:cNvPr>
          <p:cNvSpPr/>
          <p:nvPr/>
        </p:nvSpPr>
        <p:spPr>
          <a:xfrm>
            <a:off x="646043" y="1716373"/>
            <a:ext cx="2381970" cy="2903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80D4F7-9A5D-4388-447E-EC6670D2A39B}"/>
              </a:ext>
            </a:extLst>
          </p:cNvPr>
          <p:cNvSpPr/>
          <p:nvPr/>
        </p:nvSpPr>
        <p:spPr>
          <a:xfrm>
            <a:off x="891915" y="2039773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900">
                <a:latin typeface="Montserrat" pitchFamily="2" charset="77"/>
              </a:rPr>
              <a:t>192.168.1.0/24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D80E44-0EBD-238F-C7D1-C2261A32B824}"/>
              </a:ext>
            </a:extLst>
          </p:cNvPr>
          <p:cNvSpPr>
            <a:spLocks/>
          </p:cNvSpPr>
          <p:nvPr/>
        </p:nvSpPr>
        <p:spPr>
          <a:xfrm>
            <a:off x="1124668" y="2136100"/>
            <a:ext cx="707037" cy="3232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19438C-FA87-F068-B6E0-AFFA5108B221}"/>
              </a:ext>
            </a:extLst>
          </p:cNvPr>
          <p:cNvSpPr>
            <a:spLocks/>
          </p:cNvSpPr>
          <p:nvPr/>
        </p:nvSpPr>
        <p:spPr>
          <a:xfrm>
            <a:off x="1106364" y="267996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9ABAF3-A8D8-22FE-35D0-5B477636C871}"/>
              </a:ext>
            </a:extLst>
          </p:cNvPr>
          <p:cNvSpPr>
            <a:spLocks/>
          </p:cNvSpPr>
          <p:nvPr/>
        </p:nvSpPr>
        <p:spPr>
          <a:xfrm>
            <a:off x="1103867" y="3192120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1334B-3D57-9E21-D325-8DD3E043C5CA}"/>
              </a:ext>
            </a:extLst>
          </p:cNvPr>
          <p:cNvSpPr/>
          <p:nvPr/>
        </p:nvSpPr>
        <p:spPr>
          <a:xfrm>
            <a:off x="2206052" y="2571750"/>
            <a:ext cx="652072" cy="567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VTEP GW</a:t>
            </a:r>
          </a:p>
        </p:txBody>
      </p:sp>
      <p:sp>
        <p:nvSpPr>
          <p:cNvPr id="6214" name="Google Shape;6214;p186"/>
          <p:cNvSpPr txBox="1">
            <a:spLocks noGrp="1"/>
          </p:cNvSpPr>
          <p:nvPr>
            <p:ph type="title"/>
          </p:nvPr>
        </p:nvSpPr>
        <p:spPr>
          <a:xfrm>
            <a:off x="403212" y="343992"/>
            <a:ext cx="7324217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</a:pPr>
            <a:r>
              <a:rPr lang="en"/>
              <a:t>Enhancements: VM Migration Across AZs</a:t>
            </a:r>
            <a:endParaRPr/>
          </a:p>
        </p:txBody>
      </p:sp>
      <p:sp>
        <p:nvSpPr>
          <p:cNvPr id="6216" name="Google Shape;6216;p186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6213;p186">
            <a:extLst>
              <a:ext uri="{FF2B5EF4-FFF2-40B4-BE49-F238E27FC236}">
                <a16:creationId xmlns:a16="http://schemas.microsoft.com/office/drawing/2014/main" id="{E5F7C518-F2A4-2EDE-5C02-E4B1D5BC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12" y="909554"/>
            <a:ext cx="4874466" cy="73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SzPts val="1500"/>
              <a:buNone/>
            </a:pPr>
            <a:r>
              <a:rPr lang="en" sz="1100" b="1"/>
              <a:t>Solution</a:t>
            </a:r>
            <a:r>
              <a:rPr lang="en" sz="1100"/>
              <a:t>: </a:t>
            </a:r>
            <a:r>
              <a:rPr lang="en-IN" sz="1100" err="1"/>
              <a:t>pkt_clone_type</a:t>
            </a:r>
            <a:endParaRPr lang="en-IN" sz="1100"/>
          </a:p>
          <a:p>
            <a:pPr marL="171450" indent="-171450">
              <a:spcBef>
                <a:spcPts val="800"/>
              </a:spcBef>
              <a:buSzPts val="1500"/>
            </a:pPr>
            <a:r>
              <a:rPr lang="en-IN" sz="1100"/>
              <a:t>If set to </a:t>
            </a:r>
            <a:r>
              <a:rPr lang="en-IN" sz="1100" err="1"/>
              <a:t>mc_unknown</a:t>
            </a:r>
            <a:r>
              <a:rPr lang="en-IN" sz="1100"/>
              <a:t>, packets destined to the port gets cloned to all unknown ports connected to the same Logical Switch.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BE789C-92D3-B9A2-DAD0-106E4B0632BB}"/>
              </a:ext>
            </a:extLst>
          </p:cNvPr>
          <p:cNvSpPr/>
          <p:nvPr/>
        </p:nvSpPr>
        <p:spPr>
          <a:xfrm>
            <a:off x="6255012" y="1610357"/>
            <a:ext cx="2381970" cy="313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1200">
                <a:latin typeface="Montserrat" pitchFamily="2" charset="77"/>
              </a:rPr>
              <a:t>AZ -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AA8D92-735C-0C56-C0AC-833FCD72552E}"/>
              </a:ext>
            </a:extLst>
          </p:cNvPr>
          <p:cNvSpPr/>
          <p:nvPr/>
        </p:nvSpPr>
        <p:spPr>
          <a:xfrm>
            <a:off x="7335773" y="1933757"/>
            <a:ext cx="1201707" cy="199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br>
              <a:rPr lang="en-US" sz="1200">
                <a:latin typeface="Montserrat" pitchFamily="2" charset="77"/>
              </a:rPr>
            </a:br>
            <a:r>
              <a:rPr lang="en-US" sz="900">
                <a:latin typeface="Montserrat" pitchFamily="2" charset="77"/>
              </a:rPr>
              <a:t>192.168.1.0/24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44FE931-23DC-614A-9876-DE6C3E77D863}"/>
              </a:ext>
            </a:extLst>
          </p:cNvPr>
          <p:cNvSpPr>
            <a:spLocks/>
          </p:cNvSpPr>
          <p:nvPr/>
        </p:nvSpPr>
        <p:spPr>
          <a:xfrm>
            <a:off x="7568526" y="2030084"/>
            <a:ext cx="707037" cy="323225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VM-a1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1B421D-CEA1-FDA1-B9A2-88D719E06022}"/>
              </a:ext>
            </a:extLst>
          </p:cNvPr>
          <p:cNvSpPr>
            <a:spLocks/>
          </p:cNvSpPr>
          <p:nvPr/>
        </p:nvSpPr>
        <p:spPr>
          <a:xfrm>
            <a:off x="7550222" y="2573944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0166917-90F6-514E-8E7D-911F04767246}"/>
              </a:ext>
            </a:extLst>
          </p:cNvPr>
          <p:cNvSpPr>
            <a:spLocks/>
          </p:cNvSpPr>
          <p:nvPr/>
        </p:nvSpPr>
        <p:spPr>
          <a:xfrm>
            <a:off x="7547725" y="3086104"/>
            <a:ext cx="707037" cy="323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VM-bn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37BBA5F-BCBF-713E-B41D-794EFC99F613}"/>
              </a:ext>
            </a:extLst>
          </p:cNvPr>
          <p:cNvSpPr/>
          <p:nvPr/>
        </p:nvSpPr>
        <p:spPr>
          <a:xfrm>
            <a:off x="6433483" y="2571750"/>
            <a:ext cx="652072" cy="5143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Montserrat" pitchFamily="2" charset="77"/>
              </a:rPr>
              <a:t>VTEP GW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9105C68C-1E92-A565-70FB-1F645600E680}"/>
              </a:ext>
            </a:extLst>
          </p:cNvPr>
          <p:cNvSpPr/>
          <p:nvPr/>
        </p:nvSpPr>
        <p:spPr>
          <a:xfrm>
            <a:off x="2858124" y="2803162"/>
            <a:ext cx="3575359" cy="117578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ontserrat" pitchFamily="2" charset="77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6A882AB-DAD4-CC2C-42E4-9DE0119EE19E}"/>
              </a:ext>
            </a:extLst>
          </p:cNvPr>
          <p:cNvSpPr/>
          <p:nvPr/>
        </p:nvSpPr>
        <p:spPr>
          <a:xfrm rot="10800000">
            <a:off x="7134288" y="2137281"/>
            <a:ext cx="783679" cy="647029"/>
          </a:xfrm>
          <a:prstGeom prst="arc">
            <a:avLst>
              <a:gd name="adj1" fmla="val 16200000"/>
              <a:gd name="adj2" fmla="val 5671360"/>
            </a:avLst>
          </a:prstGeom>
          <a:ln w="15875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BFF2459B-3749-1C0B-5614-B2BA22963075}"/>
              </a:ext>
            </a:extLst>
          </p:cNvPr>
          <p:cNvSpPr/>
          <p:nvPr/>
        </p:nvSpPr>
        <p:spPr>
          <a:xfrm>
            <a:off x="7013710" y="2176394"/>
            <a:ext cx="275251" cy="442302"/>
          </a:xfrm>
          <a:prstGeom prst="mathMultiply">
            <a:avLst/>
          </a:prstGeom>
          <a:solidFill>
            <a:srgbClr val="FF0000"/>
          </a:solidFill>
          <a:ln w="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1D9FD592-59BA-80E9-A585-6F2FC17009A0}"/>
              </a:ext>
            </a:extLst>
          </p:cNvPr>
          <p:cNvCxnSpPr>
            <a:cxnSpLocks/>
          </p:cNvCxnSpPr>
          <p:nvPr/>
        </p:nvCxnSpPr>
        <p:spPr>
          <a:xfrm rot="10800000">
            <a:off x="1514364" y="2439823"/>
            <a:ext cx="6033361" cy="329770"/>
          </a:xfrm>
          <a:prstGeom prst="curvedConnector3">
            <a:avLst>
              <a:gd name="adj1" fmla="val 99929"/>
            </a:avLst>
          </a:prstGeom>
          <a:ln w="19050"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E48E3C-12AE-603A-2E46-8335ED088D8E}"/>
              </a:ext>
            </a:extLst>
          </p:cNvPr>
          <p:cNvCxnSpPr>
            <a:cxnSpLocks/>
          </p:cNvCxnSpPr>
          <p:nvPr/>
        </p:nvCxnSpPr>
        <p:spPr>
          <a:xfrm>
            <a:off x="2093622" y="2868702"/>
            <a:ext cx="11243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DA6610-AFA9-4E0F-4AE4-7DA6668C37FA}"/>
              </a:ext>
            </a:extLst>
          </p:cNvPr>
          <p:cNvCxnSpPr/>
          <p:nvPr/>
        </p:nvCxnSpPr>
        <p:spPr>
          <a:xfrm>
            <a:off x="7085555" y="2867433"/>
            <a:ext cx="2502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utanix Corporate Template">
  <a:themeElements>
    <a:clrScheme name="Workday">
      <a:dk1>
        <a:srgbClr val="131313"/>
      </a:dk1>
      <a:lt1>
        <a:srgbClr val="FFFFFF"/>
      </a:lt1>
      <a:dk2>
        <a:srgbClr val="4B00AA"/>
      </a:dk2>
      <a:lt2>
        <a:srgbClr val="7855FA"/>
      </a:lt2>
      <a:accent1>
        <a:srgbClr val="5D5D5D"/>
      </a:accent1>
      <a:accent2>
        <a:srgbClr val="1FDDE9"/>
      </a:accent2>
      <a:accent3>
        <a:srgbClr val="92DD23"/>
      </a:accent3>
      <a:accent4>
        <a:srgbClr val="FF9178"/>
      </a:accent4>
      <a:accent5>
        <a:srgbClr val="0092B0"/>
      </a:accent5>
      <a:accent6>
        <a:srgbClr val="391699"/>
      </a:accent6>
      <a:hlink>
        <a:srgbClr val="004387"/>
      </a:hlink>
      <a:folHlink>
        <a:srgbClr val="087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1007</Words>
  <Application>Microsoft Macintosh PowerPoint</Application>
  <PresentationFormat>On-screen Show (16:9)</PresentationFormat>
  <Paragraphs>196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Montserrat ExtraBold</vt:lpstr>
      <vt:lpstr>Montserrat</vt:lpstr>
      <vt:lpstr>Arial</vt:lpstr>
      <vt:lpstr>Calibri</vt:lpstr>
      <vt:lpstr>Courier New</vt:lpstr>
      <vt:lpstr>Montserrat Thin</vt:lpstr>
      <vt:lpstr>Montserrat ExtraLight</vt:lpstr>
      <vt:lpstr>Nutanix Corporate Template</vt:lpstr>
      <vt:lpstr>OVN: VM Migration Enhancements</vt:lpstr>
      <vt:lpstr>PowerPoint Presentation</vt:lpstr>
      <vt:lpstr>Introduction</vt:lpstr>
      <vt:lpstr>Introduction</vt:lpstr>
      <vt:lpstr>Enhancements:  VM Migration Across Azs</vt:lpstr>
      <vt:lpstr>Enhancements: VM Migration Across AZs</vt:lpstr>
      <vt:lpstr>LSP Option:  pkt_clone_type</vt:lpstr>
      <vt:lpstr>Enhancements: VM Migration Across AZs</vt:lpstr>
      <vt:lpstr>Enhancements: VM Migration Across AZs</vt:lpstr>
      <vt:lpstr>LSP Option:  disable_arp_nd_rsp</vt:lpstr>
      <vt:lpstr>Enhancements: VM Migration Across AZs</vt:lpstr>
      <vt:lpstr>Enhancements: VM Migration Across AZs</vt:lpstr>
      <vt:lpstr>LSP Option:  force_fdb_lookup</vt:lpstr>
      <vt:lpstr>Enhancements: VM Migration Across AZs</vt:lpstr>
      <vt:lpstr>Enhancements: VM Migration Across AZs</vt:lpstr>
      <vt:lpstr>Cleanup FDB Entries on Port Down</vt:lpstr>
      <vt:lpstr>Enhancements: VM Migration Across AZs</vt:lpstr>
      <vt:lpstr>Enhancements: VM Migration Across AZs</vt:lpstr>
      <vt:lpstr>Zone Reservation</vt:lpstr>
      <vt:lpstr>Zone Reservation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Naveen Yerramneni</cp:lastModifiedBy>
  <cp:revision>15</cp:revision>
  <dcterms:modified xsi:type="dcterms:W3CDTF">2024-11-20T19:34:25Z</dcterms:modified>
</cp:coreProperties>
</file>