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20CA8CF0_CAC7D5BC.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handoutMasterIdLst>
    <p:handoutMasterId r:id="rId37"/>
  </p:handoutMasterIdLst>
  <p:sldIdLst>
    <p:sldId id="550145273" r:id="rId5"/>
    <p:sldId id="550145336" r:id="rId6"/>
    <p:sldId id="550145337" r:id="rId7"/>
    <p:sldId id="550145338" r:id="rId8"/>
    <p:sldId id="550145339" r:id="rId9"/>
    <p:sldId id="550145340" r:id="rId10"/>
    <p:sldId id="550145341" r:id="rId11"/>
    <p:sldId id="550145342" r:id="rId12"/>
    <p:sldId id="550145343" r:id="rId13"/>
    <p:sldId id="550145344" r:id="rId14"/>
    <p:sldId id="550145345" r:id="rId15"/>
    <p:sldId id="550145346" r:id="rId16"/>
    <p:sldId id="550145347" r:id="rId17"/>
    <p:sldId id="550145348" r:id="rId18"/>
    <p:sldId id="550145265" r:id="rId19"/>
    <p:sldId id="550145264" r:id="rId20"/>
    <p:sldId id="550145350" r:id="rId21"/>
    <p:sldId id="550145263" r:id="rId22"/>
    <p:sldId id="550145262" r:id="rId23"/>
    <p:sldId id="550145300" r:id="rId24"/>
    <p:sldId id="550145301" r:id="rId25"/>
    <p:sldId id="550145349" r:id="rId26"/>
    <p:sldId id="550145260" r:id="rId27"/>
    <p:sldId id="550145261" r:id="rId28"/>
    <p:sldId id="550145268" r:id="rId29"/>
    <p:sldId id="550145269" r:id="rId30"/>
    <p:sldId id="550145267" r:id="rId31"/>
    <p:sldId id="550145258" r:id="rId32"/>
    <p:sldId id="550145259" r:id="rId33"/>
    <p:sldId id="550145272" r:id="rId34"/>
    <p:sldId id="301" r:id="rId35"/>
  </p:sldIdLst>
  <p:sldSz cx="36576000" cy="2057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3132187-458B-281F-2A97-7C0430B78C70}" name="Salem Sol" initials="SS" userId="S::salems@nvidia.com::f11aba6a-5be7-42f0-8047-dbfa38fed826" providerId="AD"/>
  <p188:author id="{64DC69CC-6444-8C8C-0942-B8B8FAE4D086}" name="Gaetan Rivet" initials="GR" userId="S::gaetanr@nvidia.com::a2592357-c372-4776-9faf-834f78b413d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1D1D1"/>
    <a:srgbClr val="C0C0C0"/>
    <a:srgbClr val="B8B8B8"/>
    <a:srgbClr val="151617"/>
    <a:srgbClr val="FAC200"/>
    <a:srgbClr val="9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7109C-FC74-A14E-BA1D-FFFD8904F3F8}" v="933" dt="2024-11-20T07:28:57.800"/>
    <p1510:client id="{C6900B15-C154-6345-BD41-3DE0BE0B11CA}" v="21" dt="2024-11-20T13:47:25.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6"/>
    <p:restoredTop sz="94664"/>
  </p:normalViewPr>
  <p:slideViewPr>
    <p:cSldViewPr snapToGrid="0">
      <p:cViewPr varScale="1">
        <p:scale>
          <a:sx n="47" d="100"/>
          <a:sy n="47" d="100"/>
        </p:scale>
        <p:origin x="392" y="12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etan Rivet" userId="a2592357-c372-4776-9faf-834f78b413df" providerId="ADAL" clId="{C6900B15-C154-6345-BD41-3DE0BE0B11CA}"/>
    <pc:docChg chg="undo custSel addSld delSld modSld sldOrd">
      <pc:chgData name="Gaetan Rivet" userId="a2592357-c372-4776-9faf-834f78b413df" providerId="ADAL" clId="{C6900B15-C154-6345-BD41-3DE0BE0B11CA}" dt="2024-11-21T06:15:37.918" v="9536" actId="20577"/>
      <pc:docMkLst>
        <pc:docMk/>
      </pc:docMkLst>
      <pc:sldChg chg="modSp del mod">
        <pc:chgData name="Gaetan Rivet" userId="a2592357-c372-4776-9faf-834f78b413df" providerId="ADAL" clId="{C6900B15-C154-6345-BD41-3DE0BE0B11CA}" dt="2024-11-13T21:08:08.952" v="390" actId="2696"/>
        <pc:sldMkLst>
          <pc:docMk/>
          <pc:sldMk cId="1887837470" sldId="256"/>
        </pc:sldMkLst>
      </pc:sldChg>
      <pc:sldChg chg="add del">
        <pc:chgData name="Gaetan Rivet" userId="a2592357-c372-4776-9faf-834f78b413df" providerId="ADAL" clId="{C6900B15-C154-6345-BD41-3DE0BE0B11CA}" dt="2024-11-17T13:54:31.902" v="8157" actId="2696"/>
        <pc:sldMkLst>
          <pc:docMk/>
          <pc:sldMk cId="4202788849" sldId="301"/>
        </pc:sldMkLst>
      </pc:sldChg>
      <pc:sldChg chg="add del">
        <pc:chgData name="Gaetan Rivet" userId="a2592357-c372-4776-9faf-834f78b413df" providerId="ADAL" clId="{C6900B15-C154-6345-BD41-3DE0BE0B11CA}" dt="2024-11-14T14:44:46.515" v="1142" actId="2696"/>
        <pc:sldMkLst>
          <pc:docMk/>
          <pc:sldMk cId="136426575" sldId="302"/>
        </pc:sldMkLst>
      </pc:sldChg>
      <pc:sldChg chg="modSp add del mod">
        <pc:chgData name="Gaetan Rivet" userId="a2592357-c372-4776-9faf-834f78b413df" providerId="ADAL" clId="{C6900B15-C154-6345-BD41-3DE0BE0B11CA}" dt="2024-11-15T14:38:30.043" v="3649" actId="2696"/>
        <pc:sldMkLst>
          <pc:docMk/>
          <pc:sldMk cId="3438891455" sldId="305"/>
        </pc:sldMkLst>
      </pc:sldChg>
      <pc:sldChg chg="addSp modSp add del mod">
        <pc:chgData name="Gaetan Rivet" userId="a2592357-c372-4776-9faf-834f78b413df" providerId="ADAL" clId="{C6900B15-C154-6345-BD41-3DE0BE0B11CA}" dt="2024-11-15T14:38:35.289" v="3650" actId="2696"/>
        <pc:sldMkLst>
          <pc:docMk/>
          <pc:sldMk cId="4174279384" sldId="315"/>
        </pc:sldMkLst>
      </pc:sldChg>
      <pc:sldChg chg="add del mod ord modShow">
        <pc:chgData name="Gaetan Rivet" userId="a2592357-c372-4776-9faf-834f78b413df" providerId="ADAL" clId="{C6900B15-C154-6345-BD41-3DE0BE0B11CA}" dt="2024-11-15T14:38:21.956" v="3648" actId="2696"/>
        <pc:sldMkLst>
          <pc:docMk/>
          <pc:sldMk cId="2926205259" sldId="802"/>
        </pc:sldMkLst>
      </pc:sldChg>
      <pc:sldChg chg="add del mod ord modShow">
        <pc:chgData name="Gaetan Rivet" userId="a2592357-c372-4776-9faf-834f78b413df" providerId="ADAL" clId="{C6900B15-C154-6345-BD41-3DE0BE0B11CA}" dt="2024-11-15T14:38:21.956" v="3648" actId="2696"/>
        <pc:sldMkLst>
          <pc:docMk/>
          <pc:sldMk cId="2020750224" sldId="804"/>
        </pc:sldMkLst>
      </pc:sldChg>
      <pc:sldChg chg="modSp add del mod">
        <pc:chgData name="Gaetan Rivet" userId="a2592357-c372-4776-9faf-834f78b413df" providerId="ADAL" clId="{C6900B15-C154-6345-BD41-3DE0BE0B11CA}" dt="2024-11-15T14:55:08.890" v="5596" actId="2696"/>
        <pc:sldMkLst>
          <pc:docMk/>
          <pc:sldMk cId="3824309499" sldId="827"/>
        </pc:sldMkLst>
      </pc:sldChg>
      <pc:sldChg chg="modSp del mod">
        <pc:chgData name="Gaetan Rivet" userId="a2592357-c372-4776-9faf-834f78b413df" providerId="ADAL" clId="{C6900B15-C154-6345-BD41-3DE0BE0B11CA}" dt="2024-11-13T21:16:20.843" v="394" actId="2696"/>
        <pc:sldMkLst>
          <pc:docMk/>
          <pc:sldMk cId="4080100310" sldId="550145254"/>
        </pc:sldMkLst>
      </pc:sldChg>
      <pc:sldChg chg="modSp add del mod">
        <pc:chgData name="Gaetan Rivet" userId="a2592357-c372-4776-9faf-834f78b413df" providerId="ADAL" clId="{C6900B15-C154-6345-BD41-3DE0BE0B11CA}" dt="2024-11-13T21:16:22.293" v="395" actId="2696"/>
        <pc:sldMkLst>
          <pc:docMk/>
          <pc:sldMk cId="1839368190" sldId="550145255"/>
        </pc:sldMkLst>
      </pc:sldChg>
      <pc:sldChg chg="addSp delSp modSp new add del mod modClrScheme chgLayout">
        <pc:chgData name="Gaetan Rivet" userId="a2592357-c372-4776-9faf-834f78b413df" providerId="ADAL" clId="{C6900B15-C154-6345-BD41-3DE0BE0B11CA}" dt="2024-11-17T14:09:00.686" v="8164" actId="2696"/>
        <pc:sldMkLst>
          <pc:docMk/>
          <pc:sldMk cId="2990759024" sldId="550145256"/>
        </pc:sldMkLst>
      </pc:sldChg>
      <pc:sldChg chg="addSp delSp modSp new del mod modClrScheme chgLayout">
        <pc:chgData name="Gaetan Rivet" userId="a2592357-c372-4776-9faf-834f78b413df" providerId="ADAL" clId="{C6900B15-C154-6345-BD41-3DE0BE0B11CA}" dt="2024-11-13T21:00:04.982" v="388" actId="2696"/>
        <pc:sldMkLst>
          <pc:docMk/>
          <pc:sldMk cId="2422087903" sldId="550145257"/>
        </pc:sldMkLst>
      </pc:sldChg>
      <pc:sldChg chg="modSp add del">
        <pc:chgData name="Gaetan Rivet" userId="a2592357-c372-4776-9faf-834f78b413df" providerId="ADAL" clId="{C6900B15-C154-6345-BD41-3DE0BE0B11CA}" dt="2024-11-18T10:27:18.764" v="8596" actId="20577"/>
        <pc:sldMkLst>
          <pc:docMk/>
          <pc:sldMk cId="2638369852" sldId="550145258"/>
        </pc:sldMkLst>
        <pc:spChg chg="mod">
          <ac:chgData name="Gaetan Rivet" userId="a2592357-c372-4776-9faf-834f78b413df" providerId="ADAL" clId="{C6900B15-C154-6345-BD41-3DE0BE0B11CA}" dt="2024-11-18T10:27:18.764" v="8596" actId="20577"/>
          <ac:spMkLst>
            <pc:docMk/>
            <pc:sldMk cId="2638369852" sldId="550145258"/>
            <ac:spMk id="14" creationId="{9AAE51CF-F912-81CB-F30C-A701A34B2CF2}"/>
          </ac:spMkLst>
        </pc:spChg>
      </pc:sldChg>
      <pc:sldChg chg="modSp add del mod">
        <pc:chgData name="Gaetan Rivet" userId="a2592357-c372-4776-9faf-834f78b413df" providerId="ADAL" clId="{C6900B15-C154-6345-BD41-3DE0BE0B11CA}" dt="2024-11-18T10:26:52.612" v="8581" actId="1038"/>
        <pc:sldMkLst>
          <pc:docMk/>
          <pc:sldMk cId="2412694833" sldId="550145259"/>
        </pc:sldMkLst>
        <pc:spChg chg="mod">
          <ac:chgData name="Gaetan Rivet" userId="a2592357-c372-4776-9faf-834f78b413df" providerId="ADAL" clId="{C6900B15-C154-6345-BD41-3DE0BE0B11CA}" dt="2024-11-18T10:26:52.612" v="8581" actId="1038"/>
          <ac:spMkLst>
            <pc:docMk/>
            <pc:sldMk cId="2412694833" sldId="550145259"/>
            <ac:spMk id="13" creationId="{C65B88CE-FEE5-FAB3-45DA-FBE66261850C}"/>
          </ac:spMkLst>
        </pc:spChg>
        <pc:spChg chg="mod">
          <ac:chgData name="Gaetan Rivet" userId="a2592357-c372-4776-9faf-834f78b413df" providerId="ADAL" clId="{C6900B15-C154-6345-BD41-3DE0BE0B11CA}" dt="2024-11-18T10:26:34.874" v="8552" actId="14100"/>
          <ac:spMkLst>
            <pc:docMk/>
            <pc:sldMk cId="2412694833" sldId="550145259"/>
            <ac:spMk id="20" creationId="{1E4A8074-B6C9-B9E5-3A0B-8FEAB14F6BCF}"/>
          </ac:spMkLst>
        </pc:spChg>
      </pc:sldChg>
      <pc:sldChg chg="addSp delSp modSp add del mod addAnim delAnim">
        <pc:chgData name="Gaetan Rivet" userId="a2592357-c372-4776-9faf-834f78b413df" providerId="ADAL" clId="{C6900B15-C154-6345-BD41-3DE0BE0B11CA}" dt="2024-11-17T13:54:31.902" v="8157" actId="2696"/>
        <pc:sldMkLst>
          <pc:docMk/>
          <pc:sldMk cId="2213935070" sldId="550145260"/>
        </pc:sldMkLst>
      </pc:sldChg>
      <pc:sldChg chg="modSp add del mod">
        <pc:chgData name="Gaetan Rivet" userId="a2592357-c372-4776-9faf-834f78b413df" providerId="ADAL" clId="{C6900B15-C154-6345-BD41-3DE0BE0B11CA}" dt="2024-11-17T13:54:31.902" v="8157" actId="2696"/>
        <pc:sldMkLst>
          <pc:docMk/>
          <pc:sldMk cId="2564865902" sldId="550145261"/>
        </pc:sldMkLst>
      </pc:sldChg>
      <pc:sldChg chg="modSp add del mod">
        <pc:chgData name="Gaetan Rivet" userId="a2592357-c372-4776-9faf-834f78b413df" providerId="ADAL" clId="{C6900B15-C154-6345-BD41-3DE0BE0B11CA}" dt="2024-11-18T10:30:42.750" v="8779" actId="14100"/>
        <pc:sldMkLst>
          <pc:docMk/>
          <pc:sldMk cId="762784761" sldId="550145262"/>
        </pc:sldMkLst>
        <pc:spChg chg="mod">
          <ac:chgData name="Gaetan Rivet" userId="a2592357-c372-4776-9faf-834f78b413df" providerId="ADAL" clId="{C6900B15-C154-6345-BD41-3DE0BE0B11CA}" dt="2024-11-18T10:30:42.750" v="8779" actId="14100"/>
          <ac:spMkLst>
            <pc:docMk/>
            <pc:sldMk cId="762784761" sldId="550145262"/>
            <ac:spMk id="10" creationId="{721B4B1B-8BCE-7C37-65D6-C9B0FBA6A6B6}"/>
          </ac:spMkLst>
        </pc:spChg>
      </pc:sldChg>
      <pc:sldChg chg="delSp modSp add del mod delAnim">
        <pc:chgData name="Gaetan Rivet" userId="a2592357-c372-4776-9faf-834f78b413df" providerId="ADAL" clId="{C6900B15-C154-6345-BD41-3DE0BE0B11CA}" dt="2024-11-18T10:30:02.470" v="8751" actId="20577"/>
        <pc:sldMkLst>
          <pc:docMk/>
          <pc:sldMk cId="2671802289" sldId="550145263"/>
        </pc:sldMkLst>
        <pc:spChg chg="mod">
          <ac:chgData name="Gaetan Rivet" userId="a2592357-c372-4776-9faf-834f78b413df" providerId="ADAL" clId="{C6900B15-C154-6345-BD41-3DE0BE0B11CA}" dt="2024-11-18T10:30:02.470" v="8751" actId="20577"/>
          <ac:spMkLst>
            <pc:docMk/>
            <pc:sldMk cId="2671802289" sldId="550145263"/>
            <ac:spMk id="6" creationId="{33183116-86AC-BBC8-D3F8-803241FAAD7B}"/>
          </ac:spMkLst>
        </pc:spChg>
      </pc:sldChg>
      <pc:sldChg chg="modSp add del mod modCm">
        <pc:chgData name="Gaetan Rivet" userId="a2592357-c372-4776-9faf-834f78b413df" providerId="ADAL" clId="{C6900B15-C154-6345-BD41-3DE0BE0B11CA}" dt="2024-11-17T23:19:19.036" v="8540" actId="404"/>
        <pc:sldMkLst>
          <pc:docMk/>
          <pc:sldMk cId="3402094012" sldId="550145264"/>
        </pc:sldMkLst>
        <pc:spChg chg="mod">
          <ac:chgData name="Gaetan Rivet" userId="a2592357-c372-4776-9faf-834f78b413df" providerId="ADAL" clId="{C6900B15-C154-6345-BD41-3DE0BE0B11CA}" dt="2024-11-17T23:19:19.036" v="8540" actId="404"/>
          <ac:spMkLst>
            <pc:docMk/>
            <pc:sldMk cId="3402094012" sldId="550145264"/>
            <ac:spMk id="4" creationId="{BFFADCF2-F2EF-3B3C-F264-9F18051C8851}"/>
          </ac:spMkLst>
        </pc:spChg>
        <pc:extLst>
          <p:ext xmlns:p="http://schemas.openxmlformats.org/presentationml/2006/main" uri="{D6D511B9-2390-475A-947B-AFAB55BFBCF1}">
            <pc226:cmChg xmlns:pc226="http://schemas.microsoft.com/office/powerpoint/2022/06/main/command" chg="mod">
              <pc226:chgData name="Gaetan Rivet" userId="a2592357-c372-4776-9faf-834f78b413df" providerId="ADAL" clId="{C6900B15-C154-6345-BD41-3DE0BE0B11CA}" dt="2024-11-17T23:17:15.326" v="8538" actId="20577"/>
              <pc2:cmMkLst xmlns:pc2="http://schemas.microsoft.com/office/powerpoint/2019/9/main/command">
                <pc:docMk/>
                <pc:sldMk cId="3402094012" sldId="550145264"/>
                <pc2:cmMk id="{E8525CD4-56B4-254E-9F93-E0D86E188D16}"/>
              </pc2:cmMkLst>
            </pc226:cmChg>
          </p:ext>
        </pc:extLst>
      </pc:sldChg>
      <pc:sldChg chg="modSp add del mod">
        <pc:chgData name="Gaetan Rivet" userId="a2592357-c372-4776-9faf-834f78b413df" providerId="ADAL" clId="{C6900B15-C154-6345-BD41-3DE0BE0B11CA}" dt="2024-11-17T23:03:58.503" v="8432" actId="20578"/>
        <pc:sldMkLst>
          <pc:docMk/>
          <pc:sldMk cId="4206543041" sldId="550145265"/>
        </pc:sldMkLst>
        <pc:spChg chg="mod">
          <ac:chgData name="Gaetan Rivet" userId="a2592357-c372-4776-9faf-834f78b413df" providerId="ADAL" clId="{C6900B15-C154-6345-BD41-3DE0BE0B11CA}" dt="2024-11-17T23:03:58.503" v="8432" actId="20578"/>
          <ac:spMkLst>
            <pc:docMk/>
            <pc:sldMk cId="4206543041" sldId="550145265"/>
            <ac:spMk id="8" creationId="{AF695227-C6D2-1B73-1BA2-7950C143D5B0}"/>
          </ac:spMkLst>
        </pc:spChg>
      </pc:sldChg>
      <pc:sldChg chg="modSp add del mod modCm">
        <pc:chgData name="Gaetan Rivet" userId="a2592357-c372-4776-9faf-834f78b413df" providerId="ADAL" clId="{C6900B15-C154-6345-BD41-3DE0BE0B11CA}" dt="2024-11-17T22:57:59.147" v="8428" actId="20577"/>
        <pc:sldMkLst>
          <pc:docMk/>
          <pc:sldMk cId="2975671958" sldId="550145266"/>
        </pc:sldMkLst>
        <pc:extLst>
          <p:ext xmlns:p="http://schemas.openxmlformats.org/presentationml/2006/main" uri="{D6D511B9-2390-475A-947B-AFAB55BFBCF1}">
            <pc226:cmChg xmlns:pc226="http://schemas.microsoft.com/office/powerpoint/2022/06/main/command" chg="mod">
              <pc226:chgData name="Gaetan Rivet" userId="a2592357-c372-4776-9faf-834f78b413df" providerId="ADAL" clId="{C6900B15-C154-6345-BD41-3DE0BE0B11CA}" dt="2024-11-17T22:57:59.147" v="8428" actId="20577"/>
              <pc2:cmMkLst xmlns:pc2="http://schemas.microsoft.com/office/powerpoint/2019/9/main/command">
                <pc:docMk/>
                <pc:sldMk cId="2975671958" sldId="550145266"/>
                <pc2:cmMk id="{4B934041-661E-C844-A8E7-FA1D99E5933B}"/>
              </pc2:cmMkLst>
            </pc226:cmChg>
          </p:ext>
        </pc:extLst>
      </pc:sldChg>
      <pc:sldChg chg="modSp add del mod">
        <pc:chgData name="Gaetan Rivet" userId="a2592357-c372-4776-9faf-834f78b413df" providerId="ADAL" clId="{C6900B15-C154-6345-BD41-3DE0BE0B11CA}" dt="2024-11-18T10:25:55.346" v="8541" actId="33524"/>
        <pc:sldMkLst>
          <pc:docMk/>
          <pc:sldMk cId="2420533550" sldId="550145267"/>
        </pc:sldMkLst>
        <pc:spChg chg="mod">
          <ac:chgData name="Gaetan Rivet" userId="a2592357-c372-4776-9faf-834f78b413df" providerId="ADAL" clId="{C6900B15-C154-6345-BD41-3DE0BE0B11CA}" dt="2024-11-18T10:25:55.346" v="8541" actId="33524"/>
          <ac:spMkLst>
            <pc:docMk/>
            <pc:sldMk cId="2420533550" sldId="550145267"/>
            <ac:spMk id="4" creationId="{6AE429EC-9620-72EE-C2BB-8058D1DE0C30}"/>
          </ac:spMkLst>
        </pc:spChg>
      </pc:sldChg>
      <pc:sldChg chg="modSp add del mod">
        <pc:chgData name="Gaetan Rivet" userId="a2592357-c372-4776-9faf-834f78b413df" providerId="ADAL" clId="{C6900B15-C154-6345-BD41-3DE0BE0B11CA}" dt="2024-11-17T13:54:31.902" v="8157" actId="2696"/>
        <pc:sldMkLst>
          <pc:docMk/>
          <pc:sldMk cId="3450407995" sldId="550145268"/>
        </pc:sldMkLst>
      </pc:sldChg>
      <pc:sldChg chg="modSp add del mod">
        <pc:chgData name="Gaetan Rivet" userId="a2592357-c372-4776-9faf-834f78b413df" providerId="ADAL" clId="{C6900B15-C154-6345-BD41-3DE0BE0B11CA}" dt="2024-11-17T13:54:31.902" v="8157" actId="2696"/>
        <pc:sldMkLst>
          <pc:docMk/>
          <pc:sldMk cId="3649073710" sldId="550145269"/>
        </pc:sldMkLst>
      </pc:sldChg>
      <pc:sldChg chg="add del">
        <pc:chgData name="Gaetan Rivet" userId="a2592357-c372-4776-9faf-834f78b413df" providerId="ADAL" clId="{C6900B15-C154-6345-BD41-3DE0BE0B11CA}" dt="2024-11-17T13:54:31.902" v="8157" actId="2696"/>
        <pc:sldMkLst>
          <pc:docMk/>
          <pc:sldMk cId="507504671" sldId="550145270"/>
        </pc:sldMkLst>
      </pc:sldChg>
      <pc:sldChg chg="add del">
        <pc:chgData name="Gaetan Rivet" userId="a2592357-c372-4776-9faf-834f78b413df" providerId="ADAL" clId="{C6900B15-C154-6345-BD41-3DE0BE0B11CA}" dt="2024-11-17T13:54:31.902" v="8157" actId="2696"/>
        <pc:sldMkLst>
          <pc:docMk/>
          <pc:sldMk cId="3680969259" sldId="550145271"/>
        </pc:sldMkLst>
      </pc:sldChg>
      <pc:sldChg chg="modSp add del mod">
        <pc:chgData name="Gaetan Rivet" userId="a2592357-c372-4776-9faf-834f78b413df" providerId="ADAL" clId="{C6900B15-C154-6345-BD41-3DE0BE0B11CA}" dt="2024-11-18T10:27:52.357" v="8597" actId="20577"/>
        <pc:sldMkLst>
          <pc:docMk/>
          <pc:sldMk cId="2764954083" sldId="550145272"/>
        </pc:sldMkLst>
        <pc:spChg chg="mod">
          <ac:chgData name="Gaetan Rivet" userId="a2592357-c372-4776-9faf-834f78b413df" providerId="ADAL" clId="{C6900B15-C154-6345-BD41-3DE0BE0B11CA}" dt="2024-11-18T10:27:52.357" v="8597" actId="20577"/>
          <ac:spMkLst>
            <pc:docMk/>
            <pc:sldMk cId="2764954083" sldId="550145272"/>
            <ac:spMk id="3" creationId="{5DEE2195-2E5F-EF6A-3D71-885512C61037}"/>
          </ac:spMkLst>
        </pc:spChg>
        <pc:spChg chg="mod">
          <ac:chgData name="Gaetan Rivet" userId="a2592357-c372-4776-9faf-834f78b413df" providerId="ADAL" clId="{C6900B15-C154-6345-BD41-3DE0BE0B11CA}" dt="2024-11-17T23:11:48.676" v="8534" actId="20577"/>
          <ac:spMkLst>
            <pc:docMk/>
            <pc:sldMk cId="2764954083" sldId="550145272"/>
            <ac:spMk id="4" creationId="{8BDD123C-25D9-56A9-4022-103056A9B685}"/>
          </ac:spMkLst>
        </pc:spChg>
      </pc:sldChg>
      <pc:sldChg chg="add del">
        <pc:chgData name="Gaetan Rivet" userId="a2592357-c372-4776-9faf-834f78b413df" providerId="ADAL" clId="{C6900B15-C154-6345-BD41-3DE0BE0B11CA}" dt="2024-11-17T13:54:31.902" v="8157" actId="2696"/>
        <pc:sldMkLst>
          <pc:docMk/>
          <pc:sldMk cId="3021260195" sldId="550145273"/>
        </pc:sldMkLst>
      </pc:sldChg>
      <pc:sldChg chg="add del">
        <pc:chgData name="Gaetan Rivet" userId="a2592357-c372-4776-9faf-834f78b413df" providerId="ADAL" clId="{C6900B15-C154-6345-BD41-3DE0BE0B11CA}" dt="2024-11-13T21:16:13.411" v="393" actId="2696"/>
        <pc:sldMkLst>
          <pc:docMk/>
          <pc:sldMk cId="1488000222" sldId="550145274"/>
        </pc:sldMkLst>
      </pc:sldChg>
      <pc:sldChg chg="addSp modSp add del mod ord">
        <pc:chgData name="Gaetan Rivet" userId="a2592357-c372-4776-9faf-834f78b413df" providerId="ADAL" clId="{C6900B15-C154-6345-BD41-3DE0BE0B11CA}" dt="2024-11-17T14:09:00.689" v="8166" actId="2696"/>
        <pc:sldMkLst>
          <pc:docMk/>
          <pc:sldMk cId="2888384659" sldId="550145274"/>
        </pc:sldMkLst>
      </pc:sldChg>
      <pc:sldChg chg="modSp add del mod">
        <pc:chgData name="Gaetan Rivet" userId="a2592357-c372-4776-9faf-834f78b413df" providerId="ADAL" clId="{C6900B15-C154-6345-BD41-3DE0BE0B11CA}" dt="2024-11-15T14:59:42.525" v="6092" actId="2696"/>
        <pc:sldMkLst>
          <pc:docMk/>
          <pc:sldMk cId="3575139997" sldId="550145275"/>
        </pc:sldMkLst>
      </pc:sldChg>
      <pc:sldChg chg="add del">
        <pc:chgData name="Gaetan Rivet" userId="a2592357-c372-4776-9faf-834f78b413df" providerId="ADAL" clId="{C6900B15-C154-6345-BD41-3DE0BE0B11CA}" dt="2024-11-15T14:06:24.346" v="1731" actId="2696"/>
        <pc:sldMkLst>
          <pc:docMk/>
          <pc:sldMk cId="3430394971" sldId="550145276"/>
        </pc:sldMkLst>
      </pc:sldChg>
      <pc:sldChg chg="add del">
        <pc:chgData name="Gaetan Rivet" userId="a2592357-c372-4776-9faf-834f78b413df" providerId="ADAL" clId="{C6900B15-C154-6345-BD41-3DE0BE0B11CA}" dt="2024-11-14T14:44:46.490" v="1132" actId="2696"/>
        <pc:sldMkLst>
          <pc:docMk/>
          <pc:sldMk cId="3172929026" sldId="550145277"/>
        </pc:sldMkLst>
      </pc:sldChg>
      <pc:sldChg chg="addSp delSp modSp add del mod">
        <pc:chgData name="Gaetan Rivet" userId="a2592357-c372-4776-9faf-834f78b413df" providerId="ADAL" clId="{C6900B15-C154-6345-BD41-3DE0BE0B11CA}" dt="2024-11-15T14:06:23.487" v="1730" actId="2696"/>
        <pc:sldMkLst>
          <pc:docMk/>
          <pc:sldMk cId="2090777404" sldId="550145278"/>
        </pc:sldMkLst>
      </pc:sldChg>
      <pc:sldChg chg="modSp add del mod">
        <pc:chgData name="Gaetan Rivet" userId="a2592357-c372-4776-9faf-834f78b413df" providerId="ADAL" clId="{C6900B15-C154-6345-BD41-3DE0BE0B11CA}" dt="2024-11-17T14:09:00.682" v="8160" actId="2696"/>
        <pc:sldMkLst>
          <pc:docMk/>
          <pc:sldMk cId="2949276060" sldId="550145279"/>
        </pc:sldMkLst>
      </pc:sldChg>
      <pc:sldChg chg="modSp add del mod modTransition">
        <pc:chgData name="Gaetan Rivet" userId="a2592357-c372-4776-9faf-834f78b413df" providerId="ADAL" clId="{C6900B15-C154-6345-BD41-3DE0BE0B11CA}" dt="2024-11-15T13:59:46.004" v="1250" actId="2696"/>
        <pc:sldMkLst>
          <pc:docMk/>
          <pc:sldMk cId="2298917017" sldId="550145280"/>
        </pc:sldMkLst>
      </pc:sldChg>
      <pc:sldChg chg="addSp delSp modSp add del mod">
        <pc:chgData name="Gaetan Rivet" userId="a2592357-c372-4776-9faf-834f78b413df" providerId="ADAL" clId="{C6900B15-C154-6345-BD41-3DE0BE0B11CA}" dt="2024-11-17T14:09:00.686" v="8163" actId="2696"/>
        <pc:sldMkLst>
          <pc:docMk/>
          <pc:sldMk cId="837138680" sldId="550145281"/>
        </pc:sldMkLst>
      </pc:sldChg>
      <pc:sldChg chg="addSp modSp add del mod">
        <pc:chgData name="Gaetan Rivet" userId="a2592357-c372-4776-9faf-834f78b413df" providerId="ADAL" clId="{C6900B15-C154-6345-BD41-3DE0BE0B11CA}" dt="2024-11-15T14:06:26.878" v="1732" actId="2696"/>
        <pc:sldMkLst>
          <pc:docMk/>
          <pc:sldMk cId="87249164" sldId="550145282"/>
        </pc:sldMkLst>
      </pc:sldChg>
      <pc:sldChg chg="add del">
        <pc:chgData name="Gaetan Rivet" userId="a2592357-c372-4776-9faf-834f78b413df" providerId="ADAL" clId="{C6900B15-C154-6345-BD41-3DE0BE0B11CA}" dt="2024-11-15T14:06:30.884" v="1733" actId="2696"/>
        <pc:sldMkLst>
          <pc:docMk/>
          <pc:sldMk cId="2521006638" sldId="550145283"/>
        </pc:sldMkLst>
      </pc:sldChg>
      <pc:sldChg chg="add del">
        <pc:chgData name="Gaetan Rivet" userId="a2592357-c372-4776-9faf-834f78b413df" providerId="ADAL" clId="{C6900B15-C154-6345-BD41-3DE0BE0B11CA}" dt="2024-11-14T14:44:46.499" v="1135" actId="2696"/>
        <pc:sldMkLst>
          <pc:docMk/>
          <pc:sldMk cId="2000663886" sldId="550145284"/>
        </pc:sldMkLst>
      </pc:sldChg>
      <pc:sldChg chg="add del">
        <pc:chgData name="Gaetan Rivet" userId="a2592357-c372-4776-9faf-834f78b413df" providerId="ADAL" clId="{C6900B15-C154-6345-BD41-3DE0BE0B11CA}" dt="2024-11-13T23:20:56.477" v="445" actId="2696"/>
        <pc:sldMkLst>
          <pc:docMk/>
          <pc:sldMk cId="3962016581" sldId="550145285"/>
        </pc:sldMkLst>
      </pc:sldChg>
      <pc:sldChg chg="modSp add del mod">
        <pc:chgData name="Gaetan Rivet" userId="a2592357-c372-4776-9faf-834f78b413df" providerId="ADAL" clId="{C6900B15-C154-6345-BD41-3DE0BE0B11CA}" dt="2024-11-15T14:06:33.860" v="1734" actId="2696"/>
        <pc:sldMkLst>
          <pc:docMk/>
          <pc:sldMk cId="3754732278" sldId="550145286"/>
        </pc:sldMkLst>
      </pc:sldChg>
      <pc:sldChg chg="addSp delSp modSp add del mod">
        <pc:chgData name="Gaetan Rivet" userId="a2592357-c372-4776-9faf-834f78b413df" providerId="ADAL" clId="{C6900B15-C154-6345-BD41-3DE0BE0B11CA}" dt="2024-11-17T13:54:31.902" v="8157" actId="2696"/>
        <pc:sldMkLst>
          <pc:docMk/>
          <pc:sldMk cId="2612162807" sldId="550145287"/>
        </pc:sldMkLst>
      </pc:sldChg>
      <pc:sldChg chg="add del">
        <pc:chgData name="Gaetan Rivet" userId="a2592357-c372-4776-9faf-834f78b413df" providerId="ADAL" clId="{C6900B15-C154-6345-BD41-3DE0BE0B11CA}" dt="2024-11-14T14:44:46.533" v="1146" actId="2696"/>
        <pc:sldMkLst>
          <pc:docMk/>
          <pc:sldMk cId="1874674592" sldId="550145288"/>
        </pc:sldMkLst>
      </pc:sldChg>
      <pc:sldChg chg="modSp add del mod">
        <pc:chgData name="Gaetan Rivet" userId="a2592357-c372-4776-9faf-834f78b413df" providerId="ADAL" clId="{C6900B15-C154-6345-BD41-3DE0BE0B11CA}" dt="2024-11-15T14:28:44.738" v="2945" actId="2696"/>
        <pc:sldMkLst>
          <pc:docMk/>
          <pc:sldMk cId="639663977" sldId="550145289"/>
        </pc:sldMkLst>
      </pc:sldChg>
      <pc:sldChg chg="modSp add del mod">
        <pc:chgData name="Gaetan Rivet" userId="a2592357-c372-4776-9faf-834f78b413df" providerId="ADAL" clId="{C6900B15-C154-6345-BD41-3DE0BE0B11CA}" dt="2024-11-17T14:09:00.684" v="8162" actId="2696"/>
        <pc:sldMkLst>
          <pc:docMk/>
          <pc:sldMk cId="2195243096" sldId="550145290"/>
        </pc:sldMkLst>
      </pc:sldChg>
      <pc:sldChg chg="modSp add del mod">
        <pc:chgData name="Gaetan Rivet" userId="a2592357-c372-4776-9faf-834f78b413df" providerId="ADAL" clId="{C6900B15-C154-6345-BD41-3DE0BE0B11CA}" dt="2024-11-17T14:09:00.690" v="8167" actId="2696"/>
        <pc:sldMkLst>
          <pc:docMk/>
          <pc:sldMk cId="3257825214" sldId="550145291"/>
        </pc:sldMkLst>
      </pc:sldChg>
      <pc:sldChg chg="addSp delSp modSp add del mod">
        <pc:chgData name="Gaetan Rivet" userId="a2592357-c372-4776-9faf-834f78b413df" providerId="ADAL" clId="{C6900B15-C154-6345-BD41-3DE0BE0B11CA}" dt="2024-11-17T14:09:00.688" v="8165" actId="2696"/>
        <pc:sldMkLst>
          <pc:docMk/>
          <pc:sldMk cId="431385768" sldId="550145292"/>
        </pc:sldMkLst>
      </pc:sldChg>
      <pc:sldChg chg="addSp delSp modSp add del mod ord">
        <pc:chgData name="Gaetan Rivet" userId="a2592357-c372-4776-9faf-834f78b413df" providerId="ADAL" clId="{C6900B15-C154-6345-BD41-3DE0BE0B11CA}" dt="2024-11-17T14:09:00.681" v="8159" actId="2696"/>
        <pc:sldMkLst>
          <pc:docMk/>
          <pc:sldMk cId="3682471506" sldId="550145293"/>
        </pc:sldMkLst>
      </pc:sldChg>
      <pc:sldChg chg="modSp add del mod ord modTransition">
        <pc:chgData name="Gaetan Rivet" userId="a2592357-c372-4776-9faf-834f78b413df" providerId="ADAL" clId="{C6900B15-C154-6345-BD41-3DE0BE0B11CA}" dt="2024-11-17T14:09:00.690" v="8168" actId="2696"/>
        <pc:sldMkLst>
          <pc:docMk/>
          <pc:sldMk cId="1779648194" sldId="550145294"/>
        </pc:sldMkLst>
      </pc:sldChg>
      <pc:sldChg chg="add del">
        <pc:chgData name="Gaetan Rivet" userId="a2592357-c372-4776-9faf-834f78b413df" providerId="ADAL" clId="{C6900B15-C154-6345-BD41-3DE0BE0B11CA}" dt="2024-11-15T14:49:52.105" v="4882" actId="2696"/>
        <pc:sldMkLst>
          <pc:docMk/>
          <pc:sldMk cId="759178720" sldId="550145295"/>
        </pc:sldMkLst>
      </pc:sldChg>
      <pc:sldChg chg="modSp add del mod">
        <pc:chgData name="Gaetan Rivet" userId="a2592357-c372-4776-9faf-834f78b413df" providerId="ADAL" clId="{C6900B15-C154-6345-BD41-3DE0BE0B11CA}" dt="2024-11-15T14:56:15.466" v="5741" actId="2696"/>
        <pc:sldMkLst>
          <pc:docMk/>
          <pc:sldMk cId="89544163" sldId="550145296"/>
        </pc:sldMkLst>
      </pc:sldChg>
      <pc:sldChg chg="addSp delSp modSp add del mod">
        <pc:chgData name="Gaetan Rivet" userId="a2592357-c372-4776-9faf-834f78b413df" providerId="ADAL" clId="{C6900B15-C154-6345-BD41-3DE0BE0B11CA}" dt="2024-11-15T14:56:20.612" v="5742" actId="2696"/>
        <pc:sldMkLst>
          <pc:docMk/>
          <pc:sldMk cId="2313786875" sldId="550145297"/>
        </pc:sldMkLst>
      </pc:sldChg>
      <pc:sldChg chg="modSp add del mod">
        <pc:chgData name="Gaetan Rivet" userId="a2592357-c372-4776-9faf-834f78b413df" providerId="ADAL" clId="{C6900B15-C154-6345-BD41-3DE0BE0B11CA}" dt="2024-11-15T14:56:29.563" v="5743" actId="2696"/>
        <pc:sldMkLst>
          <pc:docMk/>
          <pc:sldMk cId="3378664019" sldId="550145298"/>
        </pc:sldMkLst>
      </pc:sldChg>
      <pc:sldChg chg="modSp add del mod modTransition">
        <pc:chgData name="Gaetan Rivet" userId="a2592357-c372-4776-9faf-834f78b413df" providerId="ADAL" clId="{C6900B15-C154-6345-BD41-3DE0BE0B11CA}" dt="2024-11-17T14:09:00.679" v="8158" actId="2696"/>
        <pc:sldMkLst>
          <pc:docMk/>
          <pc:sldMk cId="1832436046" sldId="550145299"/>
        </pc:sldMkLst>
      </pc:sldChg>
      <pc:sldChg chg="add del">
        <pc:chgData name="Gaetan Rivet" userId="a2592357-c372-4776-9faf-834f78b413df" providerId="ADAL" clId="{C6900B15-C154-6345-BD41-3DE0BE0B11CA}" dt="2024-11-17T13:54:31.902" v="8157" actId="2696"/>
        <pc:sldMkLst>
          <pc:docMk/>
          <pc:sldMk cId="1314860963" sldId="550145300"/>
        </pc:sldMkLst>
      </pc:sldChg>
      <pc:sldChg chg="add del">
        <pc:chgData name="Gaetan Rivet" userId="a2592357-c372-4776-9faf-834f78b413df" providerId="ADAL" clId="{C6900B15-C154-6345-BD41-3DE0BE0B11CA}" dt="2024-11-14T09:51:46.982" v="778" actId="2890"/>
        <pc:sldMkLst>
          <pc:docMk/>
          <pc:sldMk cId="2824587769" sldId="550145300"/>
        </pc:sldMkLst>
      </pc:sldChg>
      <pc:sldChg chg="add del">
        <pc:chgData name="Gaetan Rivet" userId="a2592357-c372-4776-9faf-834f78b413df" providerId="ADAL" clId="{C6900B15-C154-6345-BD41-3DE0BE0B11CA}" dt="2024-11-17T13:54:31.902" v="8157" actId="2696"/>
        <pc:sldMkLst>
          <pc:docMk/>
          <pc:sldMk cId="3726044593" sldId="550145301"/>
        </pc:sldMkLst>
      </pc:sldChg>
      <pc:sldChg chg="add del">
        <pc:chgData name="Gaetan Rivet" userId="a2592357-c372-4776-9faf-834f78b413df" providerId="ADAL" clId="{C6900B15-C154-6345-BD41-3DE0BE0B11CA}" dt="2024-11-14T14:44:46.487" v="1130" actId="2696"/>
        <pc:sldMkLst>
          <pc:docMk/>
          <pc:sldMk cId="770807611" sldId="550145302"/>
        </pc:sldMkLst>
      </pc:sldChg>
      <pc:sldChg chg="add del">
        <pc:chgData name="Gaetan Rivet" userId="a2592357-c372-4776-9faf-834f78b413df" providerId="ADAL" clId="{C6900B15-C154-6345-BD41-3DE0BE0B11CA}" dt="2024-11-17T13:54:31.902" v="8157" actId="2696"/>
        <pc:sldMkLst>
          <pc:docMk/>
          <pc:sldMk cId="2066948765" sldId="550145302"/>
        </pc:sldMkLst>
      </pc:sldChg>
      <pc:sldChg chg="del">
        <pc:chgData name="Gaetan Rivet" userId="a2592357-c372-4776-9faf-834f78b413df" providerId="ADAL" clId="{C6900B15-C154-6345-BD41-3DE0BE0B11CA}" dt="2024-11-17T14:22:07.575" v="8273" actId="2696"/>
        <pc:sldMkLst>
          <pc:docMk/>
          <pc:sldMk cId="1339535954" sldId="550145303"/>
        </pc:sldMkLst>
      </pc:sldChg>
      <pc:sldChg chg="modSp add del mod">
        <pc:chgData name="Gaetan Rivet" userId="a2592357-c372-4776-9faf-834f78b413df" providerId="ADAL" clId="{C6900B15-C154-6345-BD41-3DE0BE0B11CA}" dt="2024-11-15T14:43:24.864" v="4238" actId="2696"/>
        <pc:sldMkLst>
          <pc:docMk/>
          <pc:sldMk cId="1932077057" sldId="550145303"/>
        </pc:sldMkLst>
      </pc:sldChg>
      <pc:sldChg chg="del">
        <pc:chgData name="Gaetan Rivet" userId="a2592357-c372-4776-9faf-834f78b413df" providerId="ADAL" clId="{C6900B15-C154-6345-BD41-3DE0BE0B11CA}" dt="2024-11-17T14:22:07.592" v="8275" actId="2696"/>
        <pc:sldMkLst>
          <pc:docMk/>
          <pc:sldMk cId="1761461525" sldId="550145304"/>
        </pc:sldMkLst>
      </pc:sldChg>
      <pc:sldChg chg="modSp add del mod">
        <pc:chgData name="Gaetan Rivet" userId="a2592357-c372-4776-9faf-834f78b413df" providerId="ADAL" clId="{C6900B15-C154-6345-BD41-3DE0BE0B11CA}" dt="2024-11-17T13:54:31.902" v="8157" actId="2696"/>
        <pc:sldMkLst>
          <pc:docMk/>
          <pc:sldMk cId="3926756513" sldId="550145304"/>
        </pc:sldMkLst>
      </pc:sldChg>
      <pc:sldChg chg="modSp add del mod">
        <pc:chgData name="Gaetan Rivet" userId="a2592357-c372-4776-9faf-834f78b413df" providerId="ADAL" clId="{C6900B15-C154-6345-BD41-3DE0BE0B11CA}" dt="2024-11-17T14:22:07.611" v="8279" actId="2696"/>
        <pc:sldMkLst>
          <pc:docMk/>
          <pc:sldMk cId="2241786389" sldId="550145305"/>
        </pc:sldMkLst>
      </pc:sldChg>
      <pc:sldChg chg="del">
        <pc:chgData name="Gaetan Rivet" userId="a2592357-c372-4776-9faf-834f78b413df" providerId="ADAL" clId="{C6900B15-C154-6345-BD41-3DE0BE0B11CA}" dt="2024-11-17T14:22:07.580" v="8274" actId="2696"/>
        <pc:sldMkLst>
          <pc:docMk/>
          <pc:sldMk cId="897023830" sldId="550145306"/>
        </pc:sldMkLst>
      </pc:sldChg>
      <pc:sldChg chg="del">
        <pc:chgData name="Gaetan Rivet" userId="a2592357-c372-4776-9faf-834f78b413df" providerId="ADAL" clId="{C6900B15-C154-6345-BD41-3DE0BE0B11CA}" dt="2024-11-17T14:22:07.595" v="8277" actId="2696"/>
        <pc:sldMkLst>
          <pc:docMk/>
          <pc:sldMk cId="1181833638" sldId="550145307"/>
        </pc:sldMkLst>
      </pc:sldChg>
      <pc:sldChg chg="del">
        <pc:chgData name="Gaetan Rivet" userId="a2592357-c372-4776-9faf-834f78b413df" providerId="ADAL" clId="{C6900B15-C154-6345-BD41-3DE0BE0B11CA}" dt="2024-11-17T14:22:07.622" v="8282" actId="2696"/>
        <pc:sldMkLst>
          <pc:docMk/>
          <pc:sldMk cId="3542068671" sldId="550145308"/>
        </pc:sldMkLst>
      </pc:sldChg>
      <pc:sldChg chg="del">
        <pc:chgData name="Gaetan Rivet" userId="a2592357-c372-4776-9faf-834f78b413df" providerId="ADAL" clId="{C6900B15-C154-6345-BD41-3DE0BE0B11CA}" dt="2024-11-17T14:22:07.642" v="8286" actId="2696"/>
        <pc:sldMkLst>
          <pc:docMk/>
          <pc:sldMk cId="1437069784" sldId="550145309"/>
        </pc:sldMkLst>
      </pc:sldChg>
      <pc:sldChg chg="del">
        <pc:chgData name="Gaetan Rivet" userId="a2592357-c372-4776-9faf-834f78b413df" providerId="ADAL" clId="{C6900B15-C154-6345-BD41-3DE0BE0B11CA}" dt="2024-11-17T14:22:07.625" v="8285" actId="2696"/>
        <pc:sldMkLst>
          <pc:docMk/>
          <pc:sldMk cId="3722522244" sldId="550145310"/>
        </pc:sldMkLst>
      </pc:sldChg>
      <pc:sldChg chg="del">
        <pc:chgData name="Gaetan Rivet" userId="a2592357-c372-4776-9faf-834f78b413df" providerId="ADAL" clId="{C6900B15-C154-6345-BD41-3DE0BE0B11CA}" dt="2024-11-17T14:22:07.613" v="8281" actId="2696"/>
        <pc:sldMkLst>
          <pc:docMk/>
          <pc:sldMk cId="3926756513" sldId="550145311"/>
        </pc:sldMkLst>
      </pc:sldChg>
      <pc:sldChg chg="del">
        <pc:chgData name="Gaetan Rivet" userId="a2592357-c372-4776-9faf-834f78b413df" providerId="ADAL" clId="{C6900B15-C154-6345-BD41-3DE0BE0B11CA}" dt="2024-11-17T14:22:07.612" v="8280" actId="2696"/>
        <pc:sldMkLst>
          <pc:docMk/>
          <pc:sldMk cId="4283342553" sldId="550145312"/>
        </pc:sldMkLst>
      </pc:sldChg>
      <pc:sldChg chg="del">
        <pc:chgData name="Gaetan Rivet" userId="a2592357-c372-4776-9faf-834f78b413df" providerId="ADAL" clId="{C6900B15-C154-6345-BD41-3DE0BE0B11CA}" dt="2024-11-17T14:22:07.593" v="8276" actId="2696"/>
        <pc:sldMkLst>
          <pc:docMk/>
          <pc:sldMk cId="2162398369" sldId="550145313"/>
        </pc:sldMkLst>
      </pc:sldChg>
      <pc:sldChg chg="del">
        <pc:chgData name="Gaetan Rivet" userId="a2592357-c372-4776-9faf-834f78b413df" providerId="ADAL" clId="{C6900B15-C154-6345-BD41-3DE0BE0B11CA}" dt="2024-11-17T14:22:07.623" v="8283" actId="2696"/>
        <pc:sldMkLst>
          <pc:docMk/>
          <pc:sldMk cId="4216374473" sldId="550145314"/>
        </pc:sldMkLst>
      </pc:sldChg>
      <pc:sldChg chg="del">
        <pc:chgData name="Gaetan Rivet" userId="a2592357-c372-4776-9faf-834f78b413df" providerId="ADAL" clId="{C6900B15-C154-6345-BD41-3DE0BE0B11CA}" dt="2024-11-17T14:22:07.597" v="8278" actId="2696"/>
        <pc:sldMkLst>
          <pc:docMk/>
          <pc:sldMk cId="709993043" sldId="550145315"/>
        </pc:sldMkLst>
      </pc:sldChg>
      <pc:sldChg chg="del">
        <pc:chgData name="Gaetan Rivet" userId="a2592357-c372-4776-9faf-834f78b413df" providerId="ADAL" clId="{C6900B15-C154-6345-BD41-3DE0BE0B11CA}" dt="2024-11-17T14:22:07.624" v="8284" actId="2696"/>
        <pc:sldMkLst>
          <pc:docMk/>
          <pc:sldMk cId="2451175586" sldId="550145316"/>
        </pc:sldMkLst>
      </pc:sldChg>
      <pc:sldChg chg="modSp mod">
        <pc:chgData name="Gaetan Rivet" userId="a2592357-c372-4776-9faf-834f78b413df" providerId="ADAL" clId="{C6900B15-C154-6345-BD41-3DE0BE0B11CA}" dt="2024-11-18T13:18:10.163" v="8887" actId="20577"/>
        <pc:sldMkLst>
          <pc:docMk/>
          <pc:sldMk cId="201984119" sldId="550145336"/>
        </pc:sldMkLst>
        <pc:spChg chg="mod">
          <ac:chgData name="Gaetan Rivet" userId="a2592357-c372-4776-9faf-834f78b413df" providerId="ADAL" clId="{C6900B15-C154-6345-BD41-3DE0BE0B11CA}" dt="2024-11-18T13:18:10.163" v="8887" actId="20577"/>
          <ac:spMkLst>
            <pc:docMk/>
            <pc:sldMk cId="201984119" sldId="550145336"/>
            <ac:spMk id="7" creationId="{2E85137A-E428-DBC3-C597-B7ED57580A52}"/>
          </ac:spMkLst>
        </pc:spChg>
      </pc:sldChg>
      <pc:sldChg chg="modSp mod">
        <pc:chgData name="Gaetan Rivet" userId="a2592357-c372-4776-9faf-834f78b413df" providerId="ADAL" clId="{C6900B15-C154-6345-BD41-3DE0BE0B11CA}" dt="2024-11-21T06:14:33.450" v="9518" actId="20577"/>
        <pc:sldMkLst>
          <pc:docMk/>
          <pc:sldMk cId="2896047258" sldId="550145337"/>
        </pc:sldMkLst>
        <pc:spChg chg="mod">
          <ac:chgData name="Gaetan Rivet" userId="a2592357-c372-4776-9faf-834f78b413df" providerId="ADAL" clId="{C6900B15-C154-6345-BD41-3DE0BE0B11CA}" dt="2024-11-21T06:14:33.450" v="9518" actId="20577"/>
          <ac:spMkLst>
            <pc:docMk/>
            <pc:sldMk cId="2896047258" sldId="550145337"/>
            <ac:spMk id="2" creationId="{A45580F5-086D-46E9-A8CA-8AE4BC591C41}"/>
          </ac:spMkLst>
        </pc:spChg>
        <pc:spChg chg="mod">
          <ac:chgData name="Gaetan Rivet" userId="a2592357-c372-4776-9faf-834f78b413df" providerId="ADAL" clId="{C6900B15-C154-6345-BD41-3DE0BE0B11CA}" dt="2024-11-18T13:20:09.236" v="8898" actId="20577"/>
          <ac:spMkLst>
            <pc:docMk/>
            <pc:sldMk cId="2896047258" sldId="550145337"/>
            <ac:spMk id="3" creationId="{F92C3529-502D-7AA8-386B-6E57F36A0DF5}"/>
          </ac:spMkLst>
        </pc:spChg>
        <pc:spChg chg="mod">
          <ac:chgData name="Gaetan Rivet" userId="a2592357-c372-4776-9faf-834f78b413df" providerId="ADAL" clId="{C6900B15-C154-6345-BD41-3DE0BE0B11CA}" dt="2024-11-18T13:21:15.766" v="8899" actId="20577"/>
          <ac:spMkLst>
            <pc:docMk/>
            <pc:sldMk cId="2896047258" sldId="550145337"/>
            <ac:spMk id="4" creationId="{FB5062DD-DB36-4439-F8C4-0CE68B1B4B33}"/>
          </ac:spMkLst>
        </pc:spChg>
      </pc:sldChg>
      <pc:sldChg chg="modSp mod">
        <pc:chgData name="Gaetan Rivet" userId="a2592357-c372-4776-9faf-834f78b413df" providerId="ADAL" clId="{C6900B15-C154-6345-BD41-3DE0BE0B11CA}" dt="2024-11-20T13:47:25.126" v="9509" actId="20577"/>
        <pc:sldMkLst>
          <pc:docMk/>
          <pc:sldMk cId="765717632" sldId="550145338"/>
        </pc:sldMkLst>
        <pc:spChg chg="mod">
          <ac:chgData name="Gaetan Rivet" userId="a2592357-c372-4776-9faf-834f78b413df" providerId="ADAL" clId="{C6900B15-C154-6345-BD41-3DE0BE0B11CA}" dt="2024-11-20T13:47:25.126" v="9509" actId="20577"/>
          <ac:spMkLst>
            <pc:docMk/>
            <pc:sldMk cId="765717632" sldId="550145338"/>
            <ac:spMk id="4" creationId="{DBF62A35-0E3D-6031-D575-3CBD17343CC1}"/>
          </ac:spMkLst>
        </pc:spChg>
        <pc:spChg chg="mod">
          <ac:chgData name="Gaetan Rivet" userId="a2592357-c372-4776-9faf-834f78b413df" providerId="ADAL" clId="{C6900B15-C154-6345-BD41-3DE0BE0B11CA}" dt="2024-11-18T14:10:39.514" v="9464" actId="20577"/>
          <ac:spMkLst>
            <pc:docMk/>
            <pc:sldMk cId="765717632" sldId="550145338"/>
            <ac:spMk id="5" creationId="{733728BC-7304-2D92-A0BD-F825DE09BD2E}"/>
          </ac:spMkLst>
        </pc:spChg>
      </pc:sldChg>
      <pc:sldChg chg="modSp mod">
        <pc:chgData name="Gaetan Rivet" userId="a2592357-c372-4776-9faf-834f78b413df" providerId="ADAL" clId="{C6900B15-C154-6345-BD41-3DE0BE0B11CA}" dt="2024-11-21T06:14:45.256" v="9527" actId="20577"/>
        <pc:sldMkLst>
          <pc:docMk/>
          <pc:sldMk cId="3059415723" sldId="550145341"/>
        </pc:sldMkLst>
        <pc:spChg chg="mod">
          <ac:chgData name="Gaetan Rivet" userId="a2592357-c372-4776-9faf-834f78b413df" providerId="ADAL" clId="{C6900B15-C154-6345-BD41-3DE0BE0B11CA}" dt="2024-11-21T06:14:45.256" v="9527" actId="20577"/>
          <ac:spMkLst>
            <pc:docMk/>
            <pc:sldMk cId="3059415723" sldId="550145341"/>
            <ac:spMk id="2" creationId="{F113144C-DBD3-5DDA-570E-0E17B69E9026}"/>
          </ac:spMkLst>
        </pc:spChg>
        <pc:cxnChg chg="mod">
          <ac:chgData name="Gaetan Rivet" userId="a2592357-c372-4776-9faf-834f78b413df" providerId="ADAL" clId="{C6900B15-C154-6345-BD41-3DE0BE0B11CA}" dt="2024-11-18T13:26:08.102" v="8912" actId="1038"/>
          <ac:cxnSpMkLst>
            <pc:docMk/>
            <pc:sldMk cId="3059415723" sldId="550145341"/>
            <ac:cxnSpMk id="17" creationId="{C694AEB3-046F-DC24-5E6B-68938F643DD1}"/>
          </ac:cxnSpMkLst>
        </pc:cxnChg>
      </pc:sldChg>
      <pc:sldChg chg="modSp mod">
        <pc:chgData name="Gaetan Rivet" userId="a2592357-c372-4776-9faf-834f78b413df" providerId="ADAL" clId="{C6900B15-C154-6345-BD41-3DE0BE0B11CA}" dt="2024-11-21T06:15:37.918" v="9536" actId="20577"/>
        <pc:sldMkLst>
          <pc:docMk/>
          <pc:sldMk cId="3240060210" sldId="550145342"/>
        </pc:sldMkLst>
        <pc:spChg chg="mod">
          <ac:chgData name="Gaetan Rivet" userId="a2592357-c372-4776-9faf-834f78b413df" providerId="ADAL" clId="{C6900B15-C154-6345-BD41-3DE0BE0B11CA}" dt="2024-11-21T06:15:37.918" v="9536" actId="20577"/>
          <ac:spMkLst>
            <pc:docMk/>
            <pc:sldMk cId="3240060210" sldId="550145342"/>
            <ac:spMk id="4" creationId="{4603BA7F-AF0E-8D29-1BD5-E5FC0D399E30}"/>
          </ac:spMkLst>
        </pc:spChg>
      </pc:sldChg>
      <pc:sldChg chg="modSp mod">
        <pc:chgData name="Gaetan Rivet" userId="a2592357-c372-4776-9faf-834f78b413df" providerId="ADAL" clId="{C6900B15-C154-6345-BD41-3DE0BE0B11CA}" dt="2024-11-18T14:13:52.796" v="9472" actId="20577"/>
        <pc:sldMkLst>
          <pc:docMk/>
          <pc:sldMk cId="65613481" sldId="550145343"/>
        </pc:sldMkLst>
        <pc:spChg chg="mod">
          <ac:chgData name="Gaetan Rivet" userId="a2592357-c372-4776-9faf-834f78b413df" providerId="ADAL" clId="{C6900B15-C154-6345-BD41-3DE0BE0B11CA}" dt="2024-11-18T14:13:52.796" v="9472" actId="20577"/>
          <ac:spMkLst>
            <pc:docMk/>
            <pc:sldMk cId="65613481" sldId="550145343"/>
            <ac:spMk id="4" creationId="{CFEE4868-0620-C539-9B0F-FDEA5E25A304}"/>
          </ac:spMkLst>
        </pc:spChg>
      </pc:sldChg>
      <pc:sldChg chg="modSp mod">
        <pc:chgData name="Gaetan Rivet" userId="a2592357-c372-4776-9faf-834f78b413df" providerId="ADAL" clId="{C6900B15-C154-6345-BD41-3DE0BE0B11CA}" dt="2024-11-18T10:53:56.683" v="8806" actId="20577"/>
        <pc:sldMkLst>
          <pc:docMk/>
          <pc:sldMk cId="230202445" sldId="550145344"/>
        </pc:sldMkLst>
        <pc:spChg chg="mod">
          <ac:chgData name="Gaetan Rivet" userId="a2592357-c372-4776-9faf-834f78b413df" providerId="ADAL" clId="{C6900B15-C154-6345-BD41-3DE0BE0B11CA}" dt="2024-11-18T10:53:56.683" v="8806" actId="20577"/>
          <ac:spMkLst>
            <pc:docMk/>
            <pc:sldMk cId="230202445" sldId="550145344"/>
            <ac:spMk id="3" creationId="{4F83E59D-50DB-3BA8-4D52-FBFEAC044D2D}"/>
          </ac:spMkLst>
        </pc:spChg>
      </pc:sldChg>
      <pc:sldChg chg="modSp mod">
        <pc:chgData name="Gaetan Rivet" userId="a2592357-c372-4776-9faf-834f78b413df" providerId="ADAL" clId="{C6900B15-C154-6345-BD41-3DE0BE0B11CA}" dt="2024-11-18T13:28:29.743" v="8920" actId="20577"/>
        <pc:sldMkLst>
          <pc:docMk/>
          <pc:sldMk cId="3930120330" sldId="550145345"/>
        </pc:sldMkLst>
        <pc:spChg chg="mod">
          <ac:chgData name="Gaetan Rivet" userId="a2592357-c372-4776-9faf-834f78b413df" providerId="ADAL" clId="{C6900B15-C154-6345-BD41-3DE0BE0B11CA}" dt="2024-11-18T13:28:29.743" v="8920" actId="20577"/>
          <ac:spMkLst>
            <pc:docMk/>
            <pc:sldMk cId="3930120330" sldId="550145345"/>
            <ac:spMk id="4" creationId="{7CCF752D-A53A-F06D-7F71-73123B45F6B6}"/>
          </ac:spMkLst>
        </pc:spChg>
      </pc:sldChg>
      <pc:sldChg chg="modSp mod">
        <pc:chgData name="Gaetan Rivet" userId="a2592357-c372-4776-9faf-834f78b413df" providerId="ADAL" clId="{C6900B15-C154-6345-BD41-3DE0BE0B11CA}" dt="2024-11-18T14:16:43.952" v="9487" actId="20577"/>
        <pc:sldMkLst>
          <pc:docMk/>
          <pc:sldMk cId="2017573040" sldId="550145346"/>
        </pc:sldMkLst>
        <pc:spChg chg="mod">
          <ac:chgData name="Gaetan Rivet" userId="a2592357-c372-4776-9faf-834f78b413df" providerId="ADAL" clId="{C6900B15-C154-6345-BD41-3DE0BE0B11CA}" dt="2024-11-18T14:16:43.952" v="9487" actId="20577"/>
          <ac:spMkLst>
            <pc:docMk/>
            <pc:sldMk cId="2017573040" sldId="550145346"/>
            <ac:spMk id="7" creationId="{55699257-A516-23EE-8EEA-15416B136767}"/>
          </ac:spMkLst>
        </pc:spChg>
      </pc:sldChg>
      <pc:sldChg chg="modSp mod">
        <pc:chgData name="Gaetan Rivet" userId="a2592357-c372-4776-9faf-834f78b413df" providerId="ADAL" clId="{C6900B15-C154-6345-BD41-3DE0BE0B11CA}" dt="2024-11-18T14:19:18.711" v="9488" actId="20577"/>
        <pc:sldMkLst>
          <pc:docMk/>
          <pc:sldMk cId="3243292812" sldId="550145348"/>
        </pc:sldMkLst>
        <pc:spChg chg="mod">
          <ac:chgData name="Gaetan Rivet" userId="a2592357-c372-4776-9faf-834f78b413df" providerId="ADAL" clId="{C6900B15-C154-6345-BD41-3DE0BE0B11CA}" dt="2024-11-18T14:19:18.711" v="9488" actId="20577"/>
          <ac:spMkLst>
            <pc:docMk/>
            <pc:sldMk cId="3243292812" sldId="550145348"/>
            <ac:spMk id="4" creationId="{7785B818-7A51-DE0F-5A2C-64FDD932A43B}"/>
          </ac:spMkLst>
        </pc:spChg>
      </pc:sldChg>
      <pc:sldChg chg="del">
        <pc:chgData name="Gaetan Rivet" userId="a2592357-c372-4776-9faf-834f78b413df" providerId="ADAL" clId="{C6900B15-C154-6345-BD41-3DE0BE0B11CA}" dt="2024-11-17T14:09:00.683" v="8161" actId="2696"/>
        <pc:sldMkLst>
          <pc:docMk/>
          <pc:sldMk cId="3926756513" sldId="550145349"/>
        </pc:sldMkLst>
      </pc:sldChg>
    </pc:docChg>
  </pc:docChgLst>
  <pc:docChgLst>
    <pc:chgData name="Salem Sol" userId="f11aba6a-5be7-42f0-8047-dbfa38fed826" providerId="ADAL" clId="{6AF7109C-FC74-A14E-BA1D-FFFD8904F3F8}"/>
    <pc:docChg chg="undo custSel addSld delSld modSld sldOrd">
      <pc:chgData name="Salem Sol" userId="f11aba6a-5be7-42f0-8047-dbfa38fed826" providerId="ADAL" clId="{6AF7109C-FC74-A14E-BA1D-FFFD8904F3F8}" dt="2024-11-20T07:29:31.347" v="7594" actId="2696"/>
      <pc:docMkLst>
        <pc:docMk/>
      </pc:docMkLst>
      <pc:sldChg chg="addSp delSp modSp new mod ord modAnim">
        <pc:chgData name="Salem Sol" userId="f11aba6a-5be7-42f0-8047-dbfa38fed826" providerId="ADAL" clId="{6AF7109C-FC74-A14E-BA1D-FFFD8904F3F8}" dt="2024-11-18T14:10:56.617" v="7405" actId="20578"/>
        <pc:sldMkLst>
          <pc:docMk/>
          <pc:sldMk cId="2638369852" sldId="550145258"/>
        </pc:sldMkLst>
        <pc:spChg chg="mod">
          <ac:chgData name="Salem Sol" userId="f11aba6a-5be7-42f0-8047-dbfa38fed826" providerId="ADAL" clId="{6AF7109C-FC74-A14E-BA1D-FFFD8904F3F8}" dt="2024-11-13T13:46:50.622" v="461" actId="26606"/>
          <ac:spMkLst>
            <pc:docMk/>
            <pc:sldMk cId="2638369852" sldId="550145258"/>
            <ac:spMk id="2" creationId="{9FF316F2-4599-B78E-5901-E22837D2DBCD}"/>
          </ac:spMkLst>
        </pc:spChg>
        <pc:spChg chg="mod">
          <ac:chgData name="Salem Sol" userId="f11aba6a-5be7-42f0-8047-dbfa38fed826" providerId="ADAL" clId="{6AF7109C-FC74-A14E-BA1D-FFFD8904F3F8}" dt="2024-11-13T13:46:50.622" v="461" actId="26606"/>
          <ac:spMkLst>
            <pc:docMk/>
            <pc:sldMk cId="2638369852" sldId="550145258"/>
            <ac:spMk id="3" creationId="{A20D6297-D1D6-1312-AD94-96071211899F}"/>
          </ac:spMkLst>
        </pc:spChg>
        <pc:spChg chg="add mod">
          <ac:chgData name="Salem Sol" userId="f11aba6a-5be7-42f0-8047-dbfa38fed826" providerId="ADAL" clId="{6AF7109C-FC74-A14E-BA1D-FFFD8904F3F8}" dt="2024-11-14T12:02:07.942" v="5741" actId="166"/>
          <ac:spMkLst>
            <pc:docMk/>
            <pc:sldMk cId="2638369852" sldId="550145258"/>
            <ac:spMk id="14" creationId="{9AAE51CF-F912-81CB-F30C-A701A34B2CF2}"/>
          </ac:spMkLst>
        </pc:spChg>
        <pc:graphicFrameChg chg="add mod">
          <ac:chgData name="Salem Sol" userId="f11aba6a-5be7-42f0-8047-dbfa38fed826" providerId="ADAL" clId="{6AF7109C-FC74-A14E-BA1D-FFFD8904F3F8}" dt="2024-11-14T12:08:21.721" v="5842" actId="20577"/>
          <ac:graphicFrameMkLst>
            <pc:docMk/>
            <pc:sldMk cId="2638369852" sldId="550145258"/>
            <ac:graphicFrameMk id="16" creationId="{F9C88E5A-D1E1-CBED-3A32-669F27127766}"/>
          </ac:graphicFrameMkLst>
        </pc:graphicFrameChg>
      </pc:sldChg>
      <pc:sldChg chg="new del">
        <pc:chgData name="Salem Sol" userId="f11aba6a-5be7-42f0-8047-dbfa38fed826" providerId="ADAL" clId="{6AF7109C-FC74-A14E-BA1D-FFFD8904F3F8}" dt="2024-11-12T13:41:53.628" v="1" actId="2696"/>
        <pc:sldMkLst>
          <pc:docMk/>
          <pc:sldMk cId="2701845076" sldId="550145258"/>
        </pc:sldMkLst>
      </pc:sldChg>
      <pc:sldChg chg="addSp delSp modSp new del mod">
        <pc:chgData name="Salem Sol" userId="f11aba6a-5be7-42f0-8047-dbfa38fed826" providerId="ADAL" clId="{6AF7109C-FC74-A14E-BA1D-FFFD8904F3F8}" dt="2024-11-13T12:29:57.448" v="150" actId="2696"/>
        <pc:sldMkLst>
          <pc:docMk/>
          <pc:sldMk cId="3553335704" sldId="550145258"/>
        </pc:sldMkLst>
      </pc:sldChg>
      <pc:sldChg chg="addSp modSp add del mod ord">
        <pc:chgData name="Salem Sol" userId="f11aba6a-5be7-42f0-8047-dbfa38fed826" providerId="ADAL" clId="{6AF7109C-FC74-A14E-BA1D-FFFD8904F3F8}" dt="2024-11-13T12:29:55.232" v="148" actId="2696"/>
        <pc:sldMkLst>
          <pc:docMk/>
          <pc:sldMk cId="387555813" sldId="550145259"/>
        </pc:sldMkLst>
      </pc:sldChg>
      <pc:sldChg chg="addSp delSp modSp add mod ord modAnim">
        <pc:chgData name="Salem Sol" userId="f11aba6a-5be7-42f0-8047-dbfa38fed826" providerId="ADAL" clId="{6AF7109C-FC74-A14E-BA1D-FFFD8904F3F8}" dt="2024-11-14T12:07:45.440" v="5797" actId="167"/>
        <pc:sldMkLst>
          <pc:docMk/>
          <pc:sldMk cId="2412694833" sldId="550145259"/>
        </pc:sldMkLst>
        <pc:spChg chg="mod">
          <ac:chgData name="Salem Sol" userId="f11aba6a-5be7-42f0-8047-dbfa38fed826" providerId="ADAL" clId="{6AF7109C-FC74-A14E-BA1D-FFFD8904F3F8}" dt="2024-11-13T22:09:13.196" v="5200"/>
          <ac:spMkLst>
            <pc:docMk/>
            <pc:sldMk cId="2412694833" sldId="550145259"/>
            <ac:spMk id="2" creationId="{F6F5FED9-34EE-25C4-1A32-B1B6177B98F2}"/>
          </ac:spMkLst>
        </pc:spChg>
        <pc:spChg chg="mod">
          <ac:chgData name="Salem Sol" userId="f11aba6a-5be7-42f0-8047-dbfa38fed826" providerId="ADAL" clId="{6AF7109C-FC74-A14E-BA1D-FFFD8904F3F8}" dt="2024-11-13T12:37:15.024" v="331" actId="26606"/>
          <ac:spMkLst>
            <pc:docMk/>
            <pc:sldMk cId="2412694833" sldId="550145259"/>
            <ac:spMk id="3" creationId="{68F32CD9-8117-27B7-DE6C-30C205C4F4B3}"/>
          </ac:spMkLst>
        </pc:spChg>
        <pc:spChg chg="add mod">
          <ac:chgData name="Salem Sol" userId="f11aba6a-5be7-42f0-8047-dbfa38fed826" providerId="ADAL" clId="{6AF7109C-FC74-A14E-BA1D-FFFD8904F3F8}" dt="2024-11-14T12:07:28.982" v="5795" actId="166"/>
          <ac:spMkLst>
            <pc:docMk/>
            <pc:sldMk cId="2412694833" sldId="550145259"/>
            <ac:spMk id="13" creationId="{C65B88CE-FEE5-FAB3-45DA-FBE66261850C}"/>
          </ac:spMkLst>
        </pc:spChg>
        <pc:spChg chg="add mod">
          <ac:chgData name="Salem Sol" userId="f11aba6a-5be7-42f0-8047-dbfa38fed826" providerId="ADAL" clId="{6AF7109C-FC74-A14E-BA1D-FFFD8904F3F8}" dt="2024-11-14T12:07:33.082" v="5796" actId="1076"/>
          <ac:spMkLst>
            <pc:docMk/>
            <pc:sldMk cId="2412694833" sldId="550145259"/>
            <ac:spMk id="20" creationId="{1E4A8074-B6C9-B9E5-3A0B-8FEAB14F6BCF}"/>
          </ac:spMkLst>
        </pc:spChg>
        <pc:graphicFrameChg chg="add mod">
          <ac:chgData name="Salem Sol" userId="f11aba6a-5be7-42f0-8047-dbfa38fed826" providerId="ADAL" clId="{6AF7109C-FC74-A14E-BA1D-FFFD8904F3F8}" dt="2024-11-14T12:07:45.440" v="5797" actId="167"/>
          <ac:graphicFrameMkLst>
            <pc:docMk/>
            <pc:sldMk cId="2412694833" sldId="550145259"/>
            <ac:graphicFrameMk id="22" creationId="{92CDA552-78A9-BE50-9B56-CD004CF86CB8}"/>
          </ac:graphicFrameMkLst>
        </pc:graphicFrameChg>
      </pc:sldChg>
      <pc:sldChg chg="addSp modSp add del mod ord">
        <pc:chgData name="Salem Sol" userId="f11aba6a-5be7-42f0-8047-dbfa38fed826" providerId="ADAL" clId="{6AF7109C-FC74-A14E-BA1D-FFFD8904F3F8}" dt="2024-11-13T12:29:56.634" v="149" actId="2696"/>
        <pc:sldMkLst>
          <pc:docMk/>
          <pc:sldMk cId="518553551" sldId="550145260"/>
        </pc:sldMkLst>
      </pc:sldChg>
      <pc:sldChg chg="addSp delSp modSp add mod ord modAnim">
        <pc:chgData name="Salem Sol" userId="f11aba6a-5be7-42f0-8047-dbfa38fed826" providerId="ADAL" clId="{6AF7109C-FC74-A14E-BA1D-FFFD8904F3F8}" dt="2024-11-14T12:08:37.944" v="5844" actId="20577"/>
        <pc:sldMkLst>
          <pc:docMk/>
          <pc:sldMk cId="2213935070" sldId="550145260"/>
        </pc:sldMkLst>
        <pc:spChg chg="mod">
          <ac:chgData name="Salem Sol" userId="f11aba6a-5be7-42f0-8047-dbfa38fed826" providerId="ADAL" clId="{6AF7109C-FC74-A14E-BA1D-FFFD8904F3F8}" dt="2024-11-13T12:39:49.264" v="375" actId="20577"/>
          <ac:spMkLst>
            <pc:docMk/>
            <pc:sldMk cId="2213935070" sldId="550145260"/>
            <ac:spMk id="2" creationId="{EF5C0EC4-BB57-50E4-01FF-273CF4D30980}"/>
          </ac:spMkLst>
        </pc:spChg>
        <pc:spChg chg="mod">
          <ac:chgData name="Salem Sol" userId="f11aba6a-5be7-42f0-8047-dbfa38fed826" providerId="ADAL" clId="{6AF7109C-FC74-A14E-BA1D-FFFD8904F3F8}" dt="2024-11-13T19:19:17.629" v="3669" actId="20577"/>
          <ac:spMkLst>
            <pc:docMk/>
            <pc:sldMk cId="2213935070" sldId="550145260"/>
            <ac:spMk id="3" creationId="{6D0BD7C3-F300-D0C1-CBF2-C7293B1CEB0E}"/>
          </ac:spMkLst>
        </pc:spChg>
        <pc:spChg chg="add mod">
          <ac:chgData name="Salem Sol" userId="f11aba6a-5be7-42f0-8047-dbfa38fed826" providerId="ADAL" clId="{6AF7109C-FC74-A14E-BA1D-FFFD8904F3F8}" dt="2024-11-14T11:39:07.314" v="5501" actId="166"/>
          <ac:spMkLst>
            <pc:docMk/>
            <pc:sldMk cId="2213935070" sldId="550145260"/>
            <ac:spMk id="9" creationId="{345430F5-0CE4-3A6F-FB05-3BB236B2E42A}"/>
          </ac:spMkLst>
        </pc:spChg>
        <pc:graphicFrameChg chg="add mod">
          <ac:chgData name="Salem Sol" userId="f11aba6a-5be7-42f0-8047-dbfa38fed826" providerId="ADAL" clId="{6AF7109C-FC74-A14E-BA1D-FFFD8904F3F8}" dt="2024-11-14T12:08:37.944" v="5844" actId="20577"/>
          <ac:graphicFrameMkLst>
            <pc:docMk/>
            <pc:sldMk cId="2213935070" sldId="550145260"/>
            <ac:graphicFrameMk id="11" creationId="{E3E4AFFE-A0FD-BDEA-B822-D00A7D0A114D}"/>
          </ac:graphicFrameMkLst>
        </pc:graphicFrameChg>
      </pc:sldChg>
      <pc:sldChg chg="addSp delSp modSp add mod ord modAnim">
        <pc:chgData name="Salem Sol" userId="f11aba6a-5be7-42f0-8047-dbfa38fed826" providerId="ADAL" clId="{6AF7109C-FC74-A14E-BA1D-FFFD8904F3F8}" dt="2024-11-14T11:51:10.055" v="5656" actId="1076"/>
        <pc:sldMkLst>
          <pc:docMk/>
          <pc:sldMk cId="2564865902" sldId="550145261"/>
        </pc:sldMkLst>
        <pc:spChg chg="mod">
          <ac:chgData name="Salem Sol" userId="f11aba6a-5be7-42f0-8047-dbfa38fed826" providerId="ADAL" clId="{6AF7109C-FC74-A14E-BA1D-FFFD8904F3F8}" dt="2024-11-13T19:19:28.283" v="3681" actId="20577"/>
          <ac:spMkLst>
            <pc:docMk/>
            <pc:sldMk cId="2564865902" sldId="550145261"/>
            <ac:spMk id="3" creationId="{FB48372E-762A-C98E-D1EB-F15991B7E461}"/>
          </ac:spMkLst>
        </pc:spChg>
        <pc:spChg chg="add mod">
          <ac:chgData name="Salem Sol" userId="f11aba6a-5be7-42f0-8047-dbfa38fed826" providerId="ADAL" clId="{6AF7109C-FC74-A14E-BA1D-FFFD8904F3F8}" dt="2024-11-14T11:51:10.055" v="5656" actId="1076"/>
          <ac:spMkLst>
            <pc:docMk/>
            <pc:sldMk cId="2564865902" sldId="550145261"/>
            <ac:spMk id="7" creationId="{BF274069-1E1D-33AC-FEC7-F731E5A2D3BE}"/>
          </ac:spMkLst>
        </pc:spChg>
        <pc:graphicFrameChg chg="add mod">
          <ac:chgData name="Salem Sol" userId="f11aba6a-5be7-42f0-8047-dbfa38fed826" providerId="ADAL" clId="{6AF7109C-FC74-A14E-BA1D-FFFD8904F3F8}" dt="2024-11-14T11:51:06.234" v="5655" actId="1076"/>
          <ac:graphicFrameMkLst>
            <pc:docMk/>
            <pc:sldMk cId="2564865902" sldId="550145261"/>
            <ac:graphicFrameMk id="9" creationId="{650A0C93-9A15-AD8A-F732-F14D6DC20D38}"/>
          </ac:graphicFrameMkLst>
        </pc:graphicFrameChg>
      </pc:sldChg>
      <pc:sldChg chg="addSp delSp modSp add mod ord modAnim">
        <pc:chgData name="Salem Sol" userId="f11aba6a-5be7-42f0-8047-dbfa38fed826" providerId="ADAL" clId="{6AF7109C-FC74-A14E-BA1D-FFFD8904F3F8}" dt="2024-11-18T09:15:09.913" v="6706" actId="20577"/>
        <pc:sldMkLst>
          <pc:docMk/>
          <pc:sldMk cId="762784761" sldId="550145262"/>
        </pc:sldMkLst>
        <pc:spChg chg="mod">
          <ac:chgData name="Salem Sol" userId="f11aba6a-5be7-42f0-8047-dbfa38fed826" providerId="ADAL" clId="{6AF7109C-FC74-A14E-BA1D-FFFD8904F3F8}" dt="2024-11-13T19:20:14.978" v="3730" actId="20577"/>
          <ac:spMkLst>
            <pc:docMk/>
            <pc:sldMk cId="762784761" sldId="550145262"/>
            <ac:spMk id="3" creationId="{84859721-53F5-3BC9-BC21-78CF965E65E1}"/>
          </ac:spMkLst>
        </pc:spChg>
        <pc:spChg chg="add mod">
          <ac:chgData name="Salem Sol" userId="f11aba6a-5be7-42f0-8047-dbfa38fed826" providerId="ADAL" clId="{6AF7109C-FC74-A14E-BA1D-FFFD8904F3F8}" dt="2024-11-14T11:47:01.989" v="5539" actId="166"/>
          <ac:spMkLst>
            <pc:docMk/>
            <pc:sldMk cId="762784761" sldId="550145262"/>
            <ac:spMk id="10" creationId="{721B4B1B-8BCE-7C37-65D6-C9B0FBA6A6B6}"/>
          </ac:spMkLst>
        </pc:spChg>
        <pc:graphicFrameChg chg="add mod">
          <ac:chgData name="Salem Sol" userId="f11aba6a-5be7-42f0-8047-dbfa38fed826" providerId="ADAL" clId="{6AF7109C-FC74-A14E-BA1D-FFFD8904F3F8}" dt="2024-11-18T09:15:09.913" v="6706" actId="20577"/>
          <ac:graphicFrameMkLst>
            <pc:docMk/>
            <pc:sldMk cId="762784761" sldId="550145262"/>
            <ac:graphicFrameMk id="12" creationId="{D9CD641A-73F6-E98C-1D38-F1E97D6CFA42}"/>
          </ac:graphicFrameMkLst>
        </pc:graphicFrameChg>
      </pc:sldChg>
      <pc:sldChg chg="modSp add del mod ord">
        <pc:chgData name="Salem Sol" userId="f11aba6a-5be7-42f0-8047-dbfa38fed826" providerId="ADAL" clId="{6AF7109C-FC74-A14E-BA1D-FFFD8904F3F8}" dt="2024-11-13T13:24:54.480" v="445" actId="2696"/>
        <pc:sldMkLst>
          <pc:docMk/>
          <pc:sldMk cId="2598780284" sldId="550145263"/>
        </pc:sldMkLst>
      </pc:sldChg>
      <pc:sldChg chg="addSp delSp modSp add mod ord modAnim">
        <pc:chgData name="Salem Sol" userId="f11aba6a-5be7-42f0-8047-dbfa38fed826" providerId="ADAL" clId="{6AF7109C-FC74-A14E-BA1D-FFFD8904F3F8}" dt="2024-11-20T07:28:10.920" v="7503" actId="20577"/>
        <pc:sldMkLst>
          <pc:docMk/>
          <pc:sldMk cId="2671802289" sldId="550145263"/>
        </pc:sldMkLst>
        <pc:spChg chg="mod">
          <ac:chgData name="Salem Sol" userId="f11aba6a-5be7-42f0-8047-dbfa38fed826" providerId="ADAL" clId="{6AF7109C-FC74-A14E-BA1D-FFFD8904F3F8}" dt="2024-11-13T19:20:06.619" v="3718" actId="20577"/>
          <ac:spMkLst>
            <pc:docMk/>
            <pc:sldMk cId="2671802289" sldId="550145263"/>
            <ac:spMk id="3" creationId="{51E1CA33-9270-C2B0-0B57-757E661612B6}"/>
          </ac:spMkLst>
        </pc:spChg>
        <pc:spChg chg="add mod">
          <ac:chgData name="Salem Sol" userId="f11aba6a-5be7-42f0-8047-dbfa38fed826" providerId="ADAL" clId="{6AF7109C-FC74-A14E-BA1D-FFFD8904F3F8}" dt="2024-11-20T07:28:10.920" v="7503" actId="20577"/>
          <ac:spMkLst>
            <pc:docMk/>
            <pc:sldMk cId="2671802289" sldId="550145263"/>
            <ac:spMk id="6" creationId="{33183116-86AC-BBC8-D3F8-803241FAAD7B}"/>
          </ac:spMkLst>
        </pc:spChg>
        <pc:graphicFrameChg chg="add mod">
          <ac:chgData name="Salem Sol" userId="f11aba6a-5be7-42f0-8047-dbfa38fed826" providerId="ADAL" clId="{6AF7109C-FC74-A14E-BA1D-FFFD8904F3F8}" dt="2024-11-14T11:53:07.788" v="5717" actId="20577"/>
          <ac:graphicFrameMkLst>
            <pc:docMk/>
            <pc:sldMk cId="2671802289" sldId="550145263"/>
            <ac:graphicFrameMk id="9" creationId="{86211CD3-1512-06A8-CCEA-146D43437367}"/>
          </ac:graphicFrameMkLst>
        </pc:graphicFrameChg>
      </pc:sldChg>
      <pc:sldChg chg="modSp new mod ord modAnim modCm">
        <pc:chgData name="Salem Sol" userId="f11aba6a-5be7-42f0-8047-dbfa38fed826" providerId="ADAL" clId="{6AF7109C-FC74-A14E-BA1D-FFFD8904F3F8}" dt="2024-11-18T10:43:34.948" v="7332" actId="255"/>
        <pc:sldMkLst>
          <pc:docMk/>
          <pc:sldMk cId="3402094012" sldId="550145264"/>
        </pc:sldMkLst>
        <pc:spChg chg="mod">
          <ac:chgData name="Salem Sol" userId="f11aba6a-5be7-42f0-8047-dbfa38fed826" providerId="ADAL" clId="{6AF7109C-FC74-A14E-BA1D-FFFD8904F3F8}" dt="2024-11-13T14:42:23.711" v="630" actId="20577"/>
          <ac:spMkLst>
            <pc:docMk/>
            <pc:sldMk cId="3402094012" sldId="550145264"/>
            <ac:spMk id="2" creationId="{87B096C9-2A46-4A49-FD6F-637202C28EE1}"/>
          </ac:spMkLst>
        </pc:spChg>
        <pc:spChg chg="mod">
          <ac:chgData name="Salem Sol" userId="f11aba6a-5be7-42f0-8047-dbfa38fed826" providerId="ADAL" clId="{6AF7109C-FC74-A14E-BA1D-FFFD8904F3F8}" dt="2024-11-13T16:30:54.725" v="2112" actId="20577"/>
          <ac:spMkLst>
            <pc:docMk/>
            <pc:sldMk cId="3402094012" sldId="550145264"/>
            <ac:spMk id="3" creationId="{ED570237-1ED6-946B-218E-38FFC066CA5A}"/>
          </ac:spMkLst>
        </pc:spChg>
        <pc:spChg chg="mod">
          <ac:chgData name="Salem Sol" userId="f11aba6a-5be7-42f0-8047-dbfa38fed826" providerId="ADAL" clId="{6AF7109C-FC74-A14E-BA1D-FFFD8904F3F8}" dt="2024-11-18T10:43:34.948" v="7332" actId="255"/>
          <ac:spMkLst>
            <pc:docMk/>
            <pc:sldMk cId="3402094012" sldId="550145264"/>
            <ac:spMk id="4" creationId="{BFFADCF2-F2EF-3B3C-F264-9F18051C8851}"/>
          </ac:spMkLst>
        </pc:spChg>
        <pc:extLst>
          <p:ext xmlns:p="http://schemas.openxmlformats.org/presentationml/2006/main" uri="{D6D511B9-2390-475A-947B-AFAB55BFBCF1}">
            <pc226:cmChg xmlns:pc226="http://schemas.microsoft.com/office/powerpoint/2022/06/main/command" chg="mod">
              <pc226:chgData name="Salem Sol" userId="f11aba6a-5be7-42f0-8047-dbfa38fed826" providerId="ADAL" clId="{6AF7109C-FC74-A14E-BA1D-FFFD8904F3F8}" dt="2024-11-18T10:39:55.695" v="7155" actId="20577"/>
              <pc2:cmMkLst xmlns:pc2="http://schemas.microsoft.com/office/powerpoint/2019/9/main/command">
                <pc:docMk/>
                <pc:sldMk cId="3402094012" sldId="550145264"/>
                <pc2:cmMk id="{E007C35C-1FD6-5642-BB13-F57E0651E7BF}"/>
              </pc2:cmMkLst>
            </pc226:cmChg>
            <pc226:cmChg xmlns:pc226="http://schemas.microsoft.com/office/powerpoint/2022/06/main/command" chg="mod">
              <pc226:chgData name="Salem Sol" userId="f11aba6a-5be7-42f0-8047-dbfa38fed826" providerId="ADAL" clId="{6AF7109C-FC74-A14E-BA1D-FFFD8904F3F8}" dt="2024-11-18T10:39:55.695" v="7155" actId="20577"/>
              <pc2:cmMkLst xmlns:pc2="http://schemas.microsoft.com/office/powerpoint/2019/9/main/command">
                <pc:docMk/>
                <pc:sldMk cId="3402094012" sldId="550145264"/>
                <pc2:cmMk id="{B258B288-A124-5C48-BAA8-79D5A9B5EC5B}"/>
              </pc2:cmMkLst>
            </pc226:cmChg>
            <pc226:cmChg xmlns:pc226="http://schemas.microsoft.com/office/powerpoint/2022/06/main/command" chg="mod">
              <pc226:chgData name="Salem Sol" userId="f11aba6a-5be7-42f0-8047-dbfa38fed826" providerId="ADAL" clId="{6AF7109C-FC74-A14E-BA1D-FFFD8904F3F8}" dt="2024-11-18T10:39:55.695" v="7155" actId="20577"/>
              <pc2:cmMkLst xmlns:pc2="http://schemas.microsoft.com/office/powerpoint/2019/9/main/command">
                <pc:docMk/>
                <pc:sldMk cId="3402094012" sldId="550145264"/>
                <pc2:cmMk id="{E8525CD4-56B4-254E-9F93-E0D86E188D16}"/>
              </pc2:cmMkLst>
            </pc226:cmChg>
            <pc226:cmChg xmlns:pc226="http://schemas.microsoft.com/office/powerpoint/2022/06/main/command" chg="mod">
              <pc226:chgData name="Salem Sol" userId="f11aba6a-5be7-42f0-8047-dbfa38fed826" providerId="ADAL" clId="{6AF7109C-FC74-A14E-BA1D-FFFD8904F3F8}" dt="2024-11-18T10:39:55.695" v="7155" actId="20577"/>
              <pc2:cmMkLst xmlns:pc2="http://schemas.microsoft.com/office/powerpoint/2019/9/main/command">
                <pc:docMk/>
                <pc:sldMk cId="3402094012" sldId="550145264"/>
                <pc2:cmMk id="{588548F7-C0BC-2D46-A12F-22A8FC61AD5E}"/>
              </pc2:cmMkLst>
            </pc226:cmChg>
          </p:ext>
        </pc:extLst>
      </pc:sldChg>
      <pc:sldChg chg="addSp delSp modSp new mod ord modAnim">
        <pc:chgData name="Salem Sol" userId="f11aba6a-5be7-42f0-8047-dbfa38fed826" providerId="ADAL" clId="{6AF7109C-FC74-A14E-BA1D-FFFD8904F3F8}" dt="2024-11-20T07:29:23.888" v="7593"/>
        <pc:sldMkLst>
          <pc:docMk/>
          <pc:sldMk cId="4206543041" sldId="550145265"/>
        </pc:sldMkLst>
        <pc:spChg chg="mod">
          <ac:chgData name="Salem Sol" userId="f11aba6a-5be7-42f0-8047-dbfa38fed826" providerId="ADAL" clId="{6AF7109C-FC74-A14E-BA1D-FFFD8904F3F8}" dt="2024-11-18T13:12:24.772" v="7373" actId="20577"/>
          <ac:spMkLst>
            <pc:docMk/>
            <pc:sldMk cId="4206543041" sldId="550145265"/>
            <ac:spMk id="2" creationId="{FECE065B-AD41-03D6-488A-2EAEB9D51F33}"/>
          </ac:spMkLst>
        </pc:spChg>
        <pc:spChg chg="mod">
          <ac:chgData name="Salem Sol" userId="f11aba6a-5be7-42f0-8047-dbfa38fed826" providerId="ADAL" clId="{6AF7109C-FC74-A14E-BA1D-FFFD8904F3F8}" dt="2024-11-13T16:20:53.759" v="1917" actId="1076"/>
          <ac:spMkLst>
            <pc:docMk/>
            <pc:sldMk cId="4206543041" sldId="550145265"/>
            <ac:spMk id="3" creationId="{A37107B9-5317-1B18-B334-1E1340DD4087}"/>
          </ac:spMkLst>
        </pc:spChg>
        <pc:spChg chg="add mod">
          <ac:chgData name="Salem Sol" userId="f11aba6a-5be7-42f0-8047-dbfa38fed826" providerId="ADAL" clId="{6AF7109C-FC74-A14E-BA1D-FFFD8904F3F8}" dt="2024-11-20T07:29:23.888" v="7593"/>
          <ac:spMkLst>
            <pc:docMk/>
            <pc:sldMk cId="4206543041" sldId="550145265"/>
            <ac:spMk id="8" creationId="{AF695227-C6D2-1B73-1BA2-7950C143D5B0}"/>
          </ac:spMkLst>
        </pc:spChg>
        <pc:picChg chg="add mod modCrop">
          <ac:chgData name="Salem Sol" userId="f11aba6a-5be7-42f0-8047-dbfa38fed826" providerId="ADAL" clId="{6AF7109C-FC74-A14E-BA1D-FFFD8904F3F8}" dt="2024-11-18T14:02:59.292" v="7404" actId="14100"/>
          <ac:picMkLst>
            <pc:docMk/>
            <pc:sldMk cId="4206543041" sldId="550145265"/>
            <ac:picMk id="5" creationId="{F46ADBFB-0AC1-879C-1EE6-13E3D84B498E}"/>
          </ac:picMkLst>
        </pc:picChg>
      </pc:sldChg>
      <pc:sldChg chg="modSp add del mod ord modAnim modShow">
        <pc:chgData name="Salem Sol" userId="f11aba6a-5be7-42f0-8047-dbfa38fed826" providerId="ADAL" clId="{6AF7109C-FC74-A14E-BA1D-FFFD8904F3F8}" dt="2024-11-18T09:14:58.253" v="6685" actId="2696"/>
        <pc:sldMkLst>
          <pc:docMk/>
          <pc:sldMk cId="2975671958" sldId="550145266"/>
        </pc:sldMkLst>
      </pc:sldChg>
      <pc:sldChg chg="modSp add mod ord modAnim">
        <pc:chgData name="Salem Sol" userId="f11aba6a-5be7-42f0-8047-dbfa38fed826" providerId="ADAL" clId="{6AF7109C-FC74-A14E-BA1D-FFFD8904F3F8}" dt="2024-11-14T14:43:43.210" v="6155" actId="20578"/>
        <pc:sldMkLst>
          <pc:docMk/>
          <pc:sldMk cId="2420533550" sldId="550145267"/>
        </pc:sldMkLst>
        <pc:spChg chg="mod">
          <ac:chgData name="Salem Sol" userId="f11aba6a-5be7-42f0-8047-dbfa38fed826" providerId="ADAL" clId="{6AF7109C-FC74-A14E-BA1D-FFFD8904F3F8}" dt="2024-11-14T10:32:27.340" v="5478" actId="6549"/>
          <ac:spMkLst>
            <pc:docMk/>
            <pc:sldMk cId="2420533550" sldId="550145267"/>
            <ac:spMk id="4" creationId="{6AE429EC-9620-72EE-C2BB-8058D1DE0C30}"/>
          </ac:spMkLst>
        </pc:spChg>
      </pc:sldChg>
      <pc:sldChg chg="addSp delSp modSp add mod modShow">
        <pc:chgData name="Salem Sol" userId="f11aba6a-5be7-42f0-8047-dbfa38fed826" providerId="ADAL" clId="{6AF7109C-FC74-A14E-BA1D-FFFD8904F3F8}" dt="2024-11-13T19:22:54.742" v="3812" actId="729"/>
        <pc:sldMkLst>
          <pc:docMk/>
          <pc:sldMk cId="3450407995" sldId="550145268"/>
        </pc:sldMkLst>
        <pc:spChg chg="mod">
          <ac:chgData name="Salem Sol" userId="f11aba6a-5be7-42f0-8047-dbfa38fed826" providerId="ADAL" clId="{6AF7109C-FC74-A14E-BA1D-FFFD8904F3F8}" dt="2024-11-13T19:19:46.040" v="3694" actId="20577"/>
          <ac:spMkLst>
            <pc:docMk/>
            <pc:sldMk cId="3450407995" sldId="550145268"/>
            <ac:spMk id="3" creationId="{DF2B4B72-66BE-0924-581F-AF9E38322A4D}"/>
          </ac:spMkLst>
        </pc:spChg>
        <pc:graphicFrameChg chg="add mod">
          <ac:chgData name="Salem Sol" userId="f11aba6a-5be7-42f0-8047-dbfa38fed826" providerId="ADAL" clId="{6AF7109C-FC74-A14E-BA1D-FFFD8904F3F8}" dt="2024-11-13T17:02:32.090" v="3561" actId="20577"/>
          <ac:graphicFrameMkLst>
            <pc:docMk/>
            <pc:sldMk cId="3450407995" sldId="550145268"/>
            <ac:graphicFrameMk id="5" creationId="{A76AC5FE-E505-D158-CA18-9C9364B95B78}"/>
          </ac:graphicFrameMkLst>
        </pc:graphicFrameChg>
      </pc:sldChg>
      <pc:sldChg chg="addSp delSp modSp add mod modShow">
        <pc:chgData name="Salem Sol" userId="f11aba6a-5be7-42f0-8047-dbfa38fed826" providerId="ADAL" clId="{6AF7109C-FC74-A14E-BA1D-FFFD8904F3F8}" dt="2024-11-13T19:22:57.546" v="3813" actId="729"/>
        <pc:sldMkLst>
          <pc:docMk/>
          <pc:sldMk cId="3649073710" sldId="550145269"/>
        </pc:sldMkLst>
        <pc:spChg chg="mod">
          <ac:chgData name="Salem Sol" userId="f11aba6a-5be7-42f0-8047-dbfa38fed826" providerId="ADAL" clId="{6AF7109C-FC74-A14E-BA1D-FFFD8904F3F8}" dt="2024-11-13T19:19:53.694" v="3706" actId="20577"/>
          <ac:spMkLst>
            <pc:docMk/>
            <pc:sldMk cId="3649073710" sldId="550145269"/>
            <ac:spMk id="3" creationId="{44B8230C-9960-8A46-B750-B62135382075}"/>
          </ac:spMkLst>
        </pc:spChg>
        <pc:graphicFrameChg chg="add mod">
          <ac:chgData name="Salem Sol" userId="f11aba6a-5be7-42f0-8047-dbfa38fed826" providerId="ADAL" clId="{6AF7109C-FC74-A14E-BA1D-FFFD8904F3F8}" dt="2024-11-13T17:07:30.675" v="3596" actId="692"/>
          <ac:graphicFrameMkLst>
            <pc:docMk/>
            <pc:sldMk cId="3649073710" sldId="550145269"/>
            <ac:graphicFrameMk id="8" creationId="{7E83BFF1-9D2B-5E0A-D096-550944860EC2}"/>
          </ac:graphicFrameMkLst>
        </pc:graphicFrameChg>
      </pc:sldChg>
      <pc:sldChg chg="modSp add del mod ord modAnim modShow">
        <pc:chgData name="Salem Sol" userId="f11aba6a-5be7-42f0-8047-dbfa38fed826" providerId="ADAL" clId="{6AF7109C-FC74-A14E-BA1D-FFFD8904F3F8}" dt="2024-11-18T09:16:47.503" v="6763" actId="2696"/>
        <pc:sldMkLst>
          <pc:docMk/>
          <pc:sldMk cId="507504671" sldId="550145270"/>
        </pc:sldMkLst>
      </pc:sldChg>
      <pc:sldChg chg="modSp add del mod ord modAnim modShow">
        <pc:chgData name="Salem Sol" userId="f11aba6a-5be7-42f0-8047-dbfa38fed826" providerId="ADAL" clId="{6AF7109C-FC74-A14E-BA1D-FFFD8904F3F8}" dt="2024-11-18T09:16:43.669" v="6762" actId="2696"/>
        <pc:sldMkLst>
          <pc:docMk/>
          <pc:sldMk cId="3680969259" sldId="550145271"/>
        </pc:sldMkLst>
      </pc:sldChg>
      <pc:sldChg chg="modSp add mod ord modAnim modShow">
        <pc:chgData name="Salem Sol" userId="f11aba6a-5be7-42f0-8047-dbfa38fed826" providerId="ADAL" clId="{6AF7109C-FC74-A14E-BA1D-FFFD8904F3F8}" dt="2024-11-18T14:01:59.241" v="7400" actId="20577"/>
        <pc:sldMkLst>
          <pc:docMk/>
          <pc:sldMk cId="2764954083" sldId="550145272"/>
        </pc:sldMkLst>
        <pc:spChg chg="mod">
          <ac:chgData name="Salem Sol" userId="f11aba6a-5be7-42f0-8047-dbfa38fed826" providerId="ADAL" clId="{6AF7109C-FC74-A14E-BA1D-FFFD8904F3F8}" dt="2024-11-14T14:51:47.874" v="6635" actId="20577"/>
          <ac:spMkLst>
            <pc:docMk/>
            <pc:sldMk cId="2764954083" sldId="550145272"/>
            <ac:spMk id="3" creationId="{5DEE2195-2E5F-EF6A-3D71-885512C61037}"/>
          </ac:spMkLst>
        </pc:spChg>
        <pc:spChg chg="mod">
          <ac:chgData name="Salem Sol" userId="f11aba6a-5be7-42f0-8047-dbfa38fed826" providerId="ADAL" clId="{6AF7109C-FC74-A14E-BA1D-FFFD8904F3F8}" dt="2024-11-18T14:01:59.241" v="7400" actId="20577"/>
          <ac:spMkLst>
            <pc:docMk/>
            <pc:sldMk cId="2764954083" sldId="550145272"/>
            <ac:spMk id="4" creationId="{8BDD123C-25D9-56A9-4022-103056A9B685}"/>
          </ac:spMkLst>
        </pc:spChg>
      </pc:sldChg>
      <pc:sldChg chg="addSp delSp modSp add mod ord delAnim modAnim">
        <pc:chgData name="Salem Sol" userId="f11aba6a-5be7-42f0-8047-dbfa38fed826" providerId="ADAL" clId="{6AF7109C-FC74-A14E-BA1D-FFFD8904F3F8}" dt="2024-11-20T07:28:57.800" v="7590"/>
        <pc:sldMkLst>
          <pc:docMk/>
          <pc:sldMk cId="1314860963" sldId="550145300"/>
        </pc:sldMkLst>
        <pc:spChg chg="add mod">
          <ac:chgData name="Salem Sol" userId="f11aba6a-5be7-42f0-8047-dbfa38fed826" providerId="ADAL" clId="{6AF7109C-FC74-A14E-BA1D-FFFD8904F3F8}" dt="2024-11-20T07:28:49.409" v="7588" actId="14100"/>
          <ac:spMkLst>
            <pc:docMk/>
            <pc:sldMk cId="1314860963" sldId="550145300"/>
            <ac:spMk id="4" creationId="{FC46C77E-D53F-0970-30E4-F558C0ADE014}"/>
          </ac:spMkLst>
        </pc:spChg>
        <pc:graphicFrameChg chg="add mod">
          <ac:chgData name="Salem Sol" userId="f11aba6a-5be7-42f0-8047-dbfa38fed826" providerId="ADAL" clId="{6AF7109C-FC74-A14E-BA1D-FFFD8904F3F8}" dt="2024-11-18T09:16:05.705" v="6760" actId="20577"/>
          <ac:graphicFrameMkLst>
            <pc:docMk/>
            <pc:sldMk cId="1314860963" sldId="550145300"/>
            <ac:graphicFrameMk id="8" creationId="{16C21214-F941-70EF-FBFD-961B818E79F7}"/>
          </ac:graphicFrameMkLst>
        </pc:graphicFrameChg>
      </pc:sldChg>
      <pc:sldChg chg="addSp delSp modSp add mod ord delAnim">
        <pc:chgData name="Salem Sol" userId="f11aba6a-5be7-42f0-8047-dbfa38fed826" providerId="ADAL" clId="{6AF7109C-FC74-A14E-BA1D-FFFD8904F3F8}" dt="2024-11-18T09:15:27.015" v="6727" actId="20577"/>
        <pc:sldMkLst>
          <pc:docMk/>
          <pc:sldMk cId="3726044593" sldId="550145301"/>
        </pc:sldMkLst>
        <pc:graphicFrameChg chg="add del mod">
          <ac:chgData name="Salem Sol" userId="f11aba6a-5be7-42f0-8047-dbfa38fed826" providerId="ADAL" clId="{6AF7109C-FC74-A14E-BA1D-FFFD8904F3F8}" dt="2024-11-18T09:15:27.015" v="6727" actId="20577"/>
          <ac:graphicFrameMkLst>
            <pc:docMk/>
            <pc:sldMk cId="3726044593" sldId="550145301"/>
            <ac:graphicFrameMk id="12" creationId="{49637077-9C76-031C-1879-79E1971CF58D}"/>
          </ac:graphicFrameMkLst>
        </pc:graphicFrameChg>
      </pc:sldChg>
      <pc:sldChg chg="add del ord">
        <pc:chgData name="Salem Sol" userId="f11aba6a-5be7-42f0-8047-dbfa38fed826" providerId="ADAL" clId="{6AF7109C-FC74-A14E-BA1D-FFFD8904F3F8}" dt="2024-11-18T09:16:40.081" v="6761" actId="2696"/>
        <pc:sldMkLst>
          <pc:docMk/>
          <pc:sldMk cId="2066948765" sldId="550145302"/>
        </pc:sldMkLst>
      </pc:sldChg>
      <pc:sldChg chg="modSp add mod ord modCm">
        <pc:chgData name="Salem Sol" userId="f11aba6a-5be7-42f0-8047-dbfa38fed826" providerId="ADAL" clId="{6AF7109C-FC74-A14E-BA1D-FFFD8904F3F8}" dt="2024-11-18T10:56:25.340" v="7356" actId="20577"/>
        <pc:sldMkLst>
          <pc:docMk/>
          <pc:sldMk cId="1783963336" sldId="550145349"/>
        </pc:sldMkLst>
        <pc:spChg chg="mod">
          <ac:chgData name="Salem Sol" userId="f11aba6a-5be7-42f0-8047-dbfa38fed826" providerId="ADAL" clId="{6AF7109C-FC74-A14E-BA1D-FFFD8904F3F8}" dt="2024-11-18T10:56:25.340" v="7356" actId="20577"/>
          <ac:spMkLst>
            <pc:docMk/>
            <pc:sldMk cId="1783963336" sldId="550145349"/>
            <ac:spMk id="4" creationId="{C3172D2A-F979-03F9-A9FA-3155760676F7}"/>
          </ac:spMkLst>
        </pc:spChg>
        <pc:extLst>
          <p:ext xmlns:p="http://schemas.openxmlformats.org/presentationml/2006/main" uri="{D6D511B9-2390-475A-947B-AFAB55BFBCF1}">
            <pc226:cmChg xmlns:pc226="http://schemas.microsoft.com/office/powerpoint/2022/06/main/command" chg="mod">
              <pc226:chgData name="Salem Sol" userId="f11aba6a-5be7-42f0-8047-dbfa38fed826" providerId="ADAL" clId="{6AF7109C-FC74-A14E-BA1D-FFFD8904F3F8}" dt="2024-11-18T10:56:25.340" v="7356" actId="20577"/>
              <pc2:cmMkLst xmlns:pc2="http://schemas.microsoft.com/office/powerpoint/2019/9/main/command">
                <pc:docMk/>
                <pc:sldMk cId="1783963336" sldId="550145349"/>
                <pc2:cmMk id="{18DCEC0C-0D67-434B-B57C-8E47D9CFB9A8}"/>
              </pc2:cmMkLst>
            </pc226:cmChg>
            <pc226:cmChg xmlns:pc226="http://schemas.microsoft.com/office/powerpoint/2022/06/main/command" chg="mod">
              <pc226:chgData name="Salem Sol" userId="f11aba6a-5be7-42f0-8047-dbfa38fed826" providerId="ADAL" clId="{6AF7109C-FC74-A14E-BA1D-FFFD8904F3F8}" dt="2024-11-18T10:33:17.695" v="6823" actId="20577"/>
              <pc2:cmMkLst xmlns:pc2="http://schemas.microsoft.com/office/powerpoint/2019/9/main/command">
                <pc:docMk/>
                <pc:sldMk cId="1783963336" sldId="550145349"/>
                <pc2:cmMk id="{FFD5A50D-AE9B-E048-9B1D-54B7893C2423}"/>
              </pc2:cmMkLst>
            </pc226:cmChg>
            <pc226:cmChg xmlns:pc226="http://schemas.microsoft.com/office/powerpoint/2022/06/main/command" chg="mod">
              <pc226:chgData name="Salem Sol" userId="f11aba6a-5be7-42f0-8047-dbfa38fed826" providerId="ADAL" clId="{6AF7109C-FC74-A14E-BA1D-FFFD8904F3F8}" dt="2024-11-18T10:56:25.340" v="7356" actId="20577"/>
              <pc2:cmMkLst xmlns:pc2="http://schemas.microsoft.com/office/powerpoint/2019/9/main/command">
                <pc:docMk/>
                <pc:sldMk cId="1783963336" sldId="550145349"/>
                <pc2:cmMk id="{20BDBB37-6808-1040-A68C-A5D44C60697C}"/>
              </pc2:cmMkLst>
            </pc226:cmChg>
            <pc226:cmChg xmlns:pc226="http://schemas.microsoft.com/office/powerpoint/2022/06/main/command" chg="mod">
              <pc226:chgData name="Salem Sol" userId="f11aba6a-5be7-42f0-8047-dbfa38fed826" providerId="ADAL" clId="{6AF7109C-FC74-A14E-BA1D-FFFD8904F3F8}" dt="2024-11-18T10:56:25.340" v="7356" actId="20577"/>
              <pc2:cmMkLst xmlns:pc2="http://schemas.microsoft.com/office/powerpoint/2019/9/main/command">
                <pc:docMk/>
                <pc:sldMk cId="1783963336" sldId="550145349"/>
                <pc2:cmMk id="{1513D792-B955-564F-9F72-467DB9055B78}"/>
              </pc2:cmMkLst>
            </pc226:cmChg>
          </p:ext>
        </pc:extLst>
      </pc:sldChg>
      <pc:sldChg chg="modSp add mod modCm">
        <pc:chgData name="Salem Sol" userId="f11aba6a-5be7-42f0-8047-dbfa38fed826" providerId="ADAL" clId="{6AF7109C-FC74-A14E-BA1D-FFFD8904F3F8}" dt="2024-11-18T10:46:29.496" v="7348" actId="20577"/>
        <pc:sldMkLst>
          <pc:docMk/>
          <pc:sldMk cId="2070418195" sldId="550145350"/>
        </pc:sldMkLst>
        <pc:spChg chg="mod">
          <ac:chgData name="Salem Sol" userId="f11aba6a-5be7-42f0-8047-dbfa38fed826" providerId="ADAL" clId="{6AF7109C-FC74-A14E-BA1D-FFFD8904F3F8}" dt="2024-11-18T10:46:29.496" v="7348" actId="20577"/>
          <ac:spMkLst>
            <pc:docMk/>
            <pc:sldMk cId="2070418195" sldId="550145350"/>
            <ac:spMk id="4" creationId="{5C744039-5C18-415B-5824-CB82B9D4865B}"/>
          </ac:spMkLst>
        </pc:spChg>
        <pc:extLst>
          <p:ext xmlns:p="http://schemas.openxmlformats.org/presentationml/2006/main" uri="{D6D511B9-2390-475A-947B-AFAB55BFBCF1}">
            <pc226:cmChg xmlns:pc226="http://schemas.microsoft.com/office/powerpoint/2022/06/main/command" chg="mod">
              <pc226:chgData name="Salem Sol" userId="f11aba6a-5be7-42f0-8047-dbfa38fed826" providerId="ADAL" clId="{6AF7109C-FC74-A14E-BA1D-FFFD8904F3F8}" dt="2024-11-18T10:41:31.538" v="7260" actId="20577"/>
              <pc2:cmMkLst xmlns:pc2="http://schemas.microsoft.com/office/powerpoint/2019/9/main/command">
                <pc:docMk/>
                <pc:sldMk cId="2070418195" sldId="550145350"/>
                <pc2:cmMk id="{3D330051-A464-BC4A-8AE9-9FC90905915D}"/>
              </pc2:cmMkLst>
            </pc226:cmChg>
            <pc226:cmChg xmlns:pc226="http://schemas.microsoft.com/office/powerpoint/2022/06/main/command" chg="mod">
              <pc226:chgData name="Salem Sol" userId="f11aba6a-5be7-42f0-8047-dbfa38fed826" providerId="ADAL" clId="{6AF7109C-FC74-A14E-BA1D-FFFD8904F3F8}" dt="2024-11-18T10:41:31.538" v="7260" actId="20577"/>
              <pc2:cmMkLst xmlns:pc2="http://schemas.microsoft.com/office/powerpoint/2019/9/main/command">
                <pc:docMk/>
                <pc:sldMk cId="2070418195" sldId="550145350"/>
                <pc2:cmMk id="{48ACD46E-8786-4C4D-BA19-AD26DF7F96D8}"/>
              </pc2:cmMkLst>
            </pc226:cmChg>
            <pc226:cmChg xmlns:pc226="http://schemas.microsoft.com/office/powerpoint/2022/06/main/command" chg="mod">
              <pc226:chgData name="Salem Sol" userId="f11aba6a-5be7-42f0-8047-dbfa38fed826" providerId="ADAL" clId="{6AF7109C-FC74-A14E-BA1D-FFFD8904F3F8}" dt="2024-11-18T10:40:22.713" v="7161" actId="20577"/>
              <pc2:cmMkLst xmlns:pc2="http://schemas.microsoft.com/office/powerpoint/2019/9/main/command">
                <pc:docMk/>
                <pc:sldMk cId="2070418195" sldId="550145350"/>
                <pc2:cmMk id="{58572195-5C58-8540-89F3-C3D1C3A4F662}"/>
              </pc2:cmMkLst>
            </pc226:cmChg>
            <pc226:cmChg xmlns:pc226="http://schemas.microsoft.com/office/powerpoint/2022/06/main/command" chg="mod">
              <pc226:chgData name="Salem Sol" userId="f11aba6a-5be7-42f0-8047-dbfa38fed826" providerId="ADAL" clId="{6AF7109C-FC74-A14E-BA1D-FFFD8904F3F8}" dt="2024-11-18T10:41:31.538" v="7260" actId="20577"/>
              <pc2:cmMkLst xmlns:pc2="http://schemas.microsoft.com/office/powerpoint/2019/9/main/command">
                <pc:docMk/>
                <pc:sldMk cId="2070418195" sldId="550145350"/>
                <pc2:cmMk id="{C646C1C0-8D63-FE45-A9A4-38A2E35F9D64}"/>
              </pc2:cmMkLst>
            </pc226:cmChg>
          </p:ext>
        </pc:extLst>
      </pc:sldChg>
      <pc:sldChg chg="modSp add del mod">
        <pc:chgData name="Salem Sol" userId="f11aba6a-5be7-42f0-8047-dbfa38fed826" providerId="ADAL" clId="{6AF7109C-FC74-A14E-BA1D-FFFD8904F3F8}" dt="2024-11-20T07:29:31.347" v="7594" actId="2696"/>
        <pc:sldMkLst>
          <pc:docMk/>
          <pc:sldMk cId="3392154348" sldId="550145351"/>
        </pc:sldMkLst>
        <pc:spChg chg="mod">
          <ac:chgData name="Salem Sol" userId="f11aba6a-5be7-42f0-8047-dbfa38fed826" providerId="ADAL" clId="{6AF7109C-FC74-A14E-BA1D-FFFD8904F3F8}" dt="2024-11-20T07:29:20.653" v="7591" actId="21"/>
          <ac:spMkLst>
            <pc:docMk/>
            <pc:sldMk cId="3392154348" sldId="550145351"/>
            <ac:spMk id="8" creationId="{47D5C647-14E8-8CC8-C733-13C58F773BDC}"/>
          </ac:spMkLst>
        </pc:spChg>
      </pc:sldChg>
    </pc:docChg>
  </pc:docChgLst>
  <pc:docChgLst>
    <pc:chgData name="Gaetan Rivet" userId="S::gaetanr@nvidia.com::a2592357-c372-4776-9faf-834f78b413df" providerId="AD" clId="Web-{FF89F7C1-8050-165C-77C0-631577659CF9}"/>
    <pc:docChg chg="delSld">
      <pc:chgData name="Gaetan Rivet" userId="S::gaetanr@nvidia.com::a2592357-c372-4776-9faf-834f78b413df" providerId="AD" clId="Web-{FF89F7C1-8050-165C-77C0-631577659CF9}" dt="2024-11-17T13:57:46.318" v="27"/>
      <pc:docMkLst>
        <pc:docMk/>
      </pc:docMkLst>
      <pc:sldChg chg="del">
        <pc:chgData name="Gaetan Rivet" userId="S::gaetanr@nvidia.com::a2592357-c372-4776-9faf-834f78b413df" providerId="AD" clId="Web-{FF89F7C1-8050-165C-77C0-631577659CF9}" dt="2024-11-17T13:57:46.302" v="16"/>
        <pc:sldMkLst>
          <pc:docMk/>
          <pc:sldMk cId="3438891455" sldId="305"/>
        </pc:sldMkLst>
      </pc:sldChg>
      <pc:sldChg chg="del">
        <pc:chgData name="Gaetan Rivet" userId="S::gaetanr@nvidia.com::a2592357-c372-4776-9faf-834f78b413df" providerId="AD" clId="Web-{FF89F7C1-8050-165C-77C0-631577659CF9}" dt="2024-11-17T13:57:46.287" v="14"/>
        <pc:sldMkLst>
          <pc:docMk/>
          <pc:sldMk cId="4174279384" sldId="315"/>
        </pc:sldMkLst>
      </pc:sldChg>
      <pc:sldChg chg="del">
        <pc:chgData name="Gaetan Rivet" userId="S::gaetanr@nvidia.com::a2592357-c372-4776-9faf-834f78b413df" providerId="AD" clId="Web-{FF89F7C1-8050-165C-77C0-631577659CF9}" dt="2024-11-17T13:57:46.287" v="11"/>
        <pc:sldMkLst>
          <pc:docMk/>
          <pc:sldMk cId="2926205259" sldId="802"/>
        </pc:sldMkLst>
      </pc:sldChg>
      <pc:sldChg chg="del">
        <pc:chgData name="Gaetan Rivet" userId="S::gaetanr@nvidia.com::a2592357-c372-4776-9faf-834f78b413df" providerId="AD" clId="Web-{FF89F7C1-8050-165C-77C0-631577659CF9}" dt="2024-11-17T13:57:46.287" v="12"/>
        <pc:sldMkLst>
          <pc:docMk/>
          <pc:sldMk cId="2020750224" sldId="804"/>
        </pc:sldMkLst>
      </pc:sldChg>
      <pc:sldChg chg="del">
        <pc:chgData name="Gaetan Rivet" userId="S::gaetanr@nvidia.com::a2592357-c372-4776-9faf-834f78b413df" providerId="AD" clId="Web-{FF89F7C1-8050-165C-77C0-631577659CF9}" dt="2024-11-17T13:57:46.287" v="5"/>
        <pc:sldMkLst>
          <pc:docMk/>
          <pc:sldMk cId="3824309499" sldId="827"/>
        </pc:sldMkLst>
      </pc:sldChg>
      <pc:sldChg chg="del">
        <pc:chgData name="Gaetan Rivet" userId="S::gaetanr@nvidia.com::a2592357-c372-4776-9faf-834f78b413df" providerId="AD" clId="Web-{FF89F7C1-8050-165C-77C0-631577659CF9}" dt="2024-11-17T13:57:46.318" v="27"/>
        <pc:sldMkLst>
          <pc:docMk/>
          <pc:sldMk cId="2990759024" sldId="550145256"/>
        </pc:sldMkLst>
      </pc:sldChg>
      <pc:sldChg chg="del">
        <pc:chgData name="Gaetan Rivet" userId="S::gaetanr@nvidia.com::a2592357-c372-4776-9faf-834f78b413df" providerId="AD" clId="Web-{FF89F7C1-8050-165C-77C0-631577659CF9}" dt="2024-11-17T13:57:46.302" v="21"/>
        <pc:sldMkLst>
          <pc:docMk/>
          <pc:sldMk cId="2888384659" sldId="550145274"/>
        </pc:sldMkLst>
      </pc:sldChg>
      <pc:sldChg chg="del">
        <pc:chgData name="Gaetan Rivet" userId="S::gaetanr@nvidia.com::a2592357-c372-4776-9faf-834f78b413df" providerId="AD" clId="Web-{FF89F7C1-8050-165C-77C0-631577659CF9}" dt="2024-11-17T13:57:46.318" v="26"/>
        <pc:sldMkLst>
          <pc:docMk/>
          <pc:sldMk cId="3575139997" sldId="550145275"/>
        </pc:sldMkLst>
      </pc:sldChg>
      <pc:sldChg chg="del">
        <pc:chgData name="Gaetan Rivet" userId="S::gaetanr@nvidia.com::a2592357-c372-4776-9faf-834f78b413df" providerId="AD" clId="Web-{FF89F7C1-8050-165C-77C0-631577659CF9}" dt="2024-11-17T13:57:46.318" v="25"/>
        <pc:sldMkLst>
          <pc:docMk/>
          <pc:sldMk cId="3430394971" sldId="550145276"/>
        </pc:sldMkLst>
      </pc:sldChg>
      <pc:sldChg chg="del">
        <pc:chgData name="Gaetan Rivet" userId="S::gaetanr@nvidia.com::a2592357-c372-4776-9faf-834f78b413df" providerId="AD" clId="Web-{FF89F7C1-8050-165C-77C0-631577659CF9}" dt="2024-11-17T13:57:46.318" v="24"/>
        <pc:sldMkLst>
          <pc:docMk/>
          <pc:sldMk cId="2090777404" sldId="550145278"/>
        </pc:sldMkLst>
      </pc:sldChg>
      <pc:sldChg chg="del">
        <pc:chgData name="Gaetan Rivet" userId="S::gaetanr@nvidia.com::a2592357-c372-4776-9faf-834f78b413df" providerId="AD" clId="Web-{FF89F7C1-8050-165C-77C0-631577659CF9}" dt="2024-11-17T13:57:46.302" v="23"/>
        <pc:sldMkLst>
          <pc:docMk/>
          <pc:sldMk cId="2949276060" sldId="550145279"/>
        </pc:sldMkLst>
      </pc:sldChg>
      <pc:sldChg chg="del">
        <pc:chgData name="Gaetan Rivet" userId="S::gaetanr@nvidia.com::a2592357-c372-4776-9faf-834f78b413df" providerId="AD" clId="Web-{FF89F7C1-8050-165C-77C0-631577659CF9}" dt="2024-11-17T13:57:46.302" v="22"/>
        <pc:sldMkLst>
          <pc:docMk/>
          <pc:sldMk cId="2298917017" sldId="550145280"/>
        </pc:sldMkLst>
      </pc:sldChg>
      <pc:sldChg chg="del">
        <pc:chgData name="Gaetan Rivet" userId="S::gaetanr@nvidia.com::a2592357-c372-4776-9faf-834f78b413df" providerId="AD" clId="Web-{FF89F7C1-8050-165C-77C0-631577659CF9}" dt="2024-11-17T13:57:46.302" v="20"/>
        <pc:sldMkLst>
          <pc:docMk/>
          <pc:sldMk cId="837138680" sldId="550145281"/>
        </pc:sldMkLst>
      </pc:sldChg>
      <pc:sldChg chg="del">
        <pc:chgData name="Gaetan Rivet" userId="S::gaetanr@nvidia.com::a2592357-c372-4776-9faf-834f78b413df" providerId="AD" clId="Web-{FF89F7C1-8050-165C-77C0-631577659CF9}" dt="2024-11-17T13:57:46.302" v="19"/>
        <pc:sldMkLst>
          <pc:docMk/>
          <pc:sldMk cId="87249164" sldId="550145282"/>
        </pc:sldMkLst>
      </pc:sldChg>
      <pc:sldChg chg="del">
        <pc:chgData name="Gaetan Rivet" userId="S::gaetanr@nvidia.com::a2592357-c372-4776-9faf-834f78b413df" providerId="AD" clId="Web-{FF89F7C1-8050-165C-77C0-631577659CF9}" dt="2024-11-17T13:57:46.302" v="18"/>
        <pc:sldMkLst>
          <pc:docMk/>
          <pc:sldMk cId="2521006638" sldId="550145283"/>
        </pc:sldMkLst>
      </pc:sldChg>
      <pc:sldChg chg="del">
        <pc:chgData name="Gaetan Rivet" userId="S::gaetanr@nvidia.com::a2592357-c372-4776-9faf-834f78b413df" providerId="AD" clId="Web-{FF89F7C1-8050-165C-77C0-631577659CF9}" dt="2024-11-17T13:57:46.302" v="17"/>
        <pc:sldMkLst>
          <pc:docMk/>
          <pc:sldMk cId="3754732278" sldId="550145286"/>
        </pc:sldMkLst>
      </pc:sldChg>
      <pc:sldChg chg="del">
        <pc:chgData name="Gaetan Rivet" userId="S::gaetanr@nvidia.com::a2592357-c372-4776-9faf-834f78b413df" providerId="AD" clId="Web-{FF89F7C1-8050-165C-77C0-631577659CF9}" dt="2024-11-17T13:57:46.302" v="15"/>
        <pc:sldMkLst>
          <pc:docMk/>
          <pc:sldMk cId="2612162807" sldId="550145287"/>
        </pc:sldMkLst>
      </pc:sldChg>
      <pc:sldChg chg="del">
        <pc:chgData name="Gaetan Rivet" userId="S::gaetanr@nvidia.com::a2592357-c372-4776-9faf-834f78b413df" providerId="AD" clId="Web-{FF89F7C1-8050-165C-77C0-631577659CF9}" dt="2024-11-17T13:57:46.287" v="13"/>
        <pc:sldMkLst>
          <pc:docMk/>
          <pc:sldMk cId="639663977" sldId="550145289"/>
        </pc:sldMkLst>
      </pc:sldChg>
      <pc:sldChg chg="del">
        <pc:chgData name="Gaetan Rivet" userId="S::gaetanr@nvidia.com::a2592357-c372-4776-9faf-834f78b413df" providerId="AD" clId="Web-{FF89F7C1-8050-165C-77C0-631577659CF9}" dt="2024-11-17T13:57:46.287" v="10"/>
        <pc:sldMkLst>
          <pc:docMk/>
          <pc:sldMk cId="2195243096" sldId="550145290"/>
        </pc:sldMkLst>
      </pc:sldChg>
      <pc:sldChg chg="del">
        <pc:chgData name="Gaetan Rivet" userId="S::gaetanr@nvidia.com::a2592357-c372-4776-9faf-834f78b413df" providerId="AD" clId="Web-{FF89F7C1-8050-165C-77C0-631577659CF9}" dt="2024-11-17T13:57:46.287" v="9"/>
        <pc:sldMkLst>
          <pc:docMk/>
          <pc:sldMk cId="3257825214" sldId="550145291"/>
        </pc:sldMkLst>
      </pc:sldChg>
      <pc:sldChg chg="del">
        <pc:chgData name="Gaetan Rivet" userId="S::gaetanr@nvidia.com::a2592357-c372-4776-9faf-834f78b413df" providerId="AD" clId="Web-{FF89F7C1-8050-165C-77C0-631577659CF9}" dt="2024-11-17T13:57:46.287" v="8"/>
        <pc:sldMkLst>
          <pc:docMk/>
          <pc:sldMk cId="431385768" sldId="550145292"/>
        </pc:sldMkLst>
      </pc:sldChg>
      <pc:sldChg chg="del">
        <pc:chgData name="Gaetan Rivet" userId="S::gaetanr@nvidia.com::a2592357-c372-4776-9faf-834f78b413df" providerId="AD" clId="Web-{FF89F7C1-8050-165C-77C0-631577659CF9}" dt="2024-11-17T13:57:46.287" v="6"/>
        <pc:sldMkLst>
          <pc:docMk/>
          <pc:sldMk cId="3682471506" sldId="550145293"/>
        </pc:sldMkLst>
      </pc:sldChg>
      <pc:sldChg chg="del">
        <pc:chgData name="Gaetan Rivet" userId="S::gaetanr@nvidia.com::a2592357-c372-4776-9faf-834f78b413df" providerId="AD" clId="Web-{FF89F7C1-8050-165C-77C0-631577659CF9}" dt="2024-11-17T13:57:46.287" v="7"/>
        <pc:sldMkLst>
          <pc:docMk/>
          <pc:sldMk cId="1779648194" sldId="550145294"/>
        </pc:sldMkLst>
      </pc:sldChg>
      <pc:sldChg chg="del">
        <pc:chgData name="Gaetan Rivet" userId="S::gaetanr@nvidia.com::a2592357-c372-4776-9faf-834f78b413df" providerId="AD" clId="Web-{FF89F7C1-8050-165C-77C0-631577659CF9}" dt="2024-11-17T13:57:46.271" v="4"/>
        <pc:sldMkLst>
          <pc:docMk/>
          <pc:sldMk cId="759178720" sldId="550145295"/>
        </pc:sldMkLst>
      </pc:sldChg>
      <pc:sldChg chg="del">
        <pc:chgData name="Gaetan Rivet" userId="S::gaetanr@nvidia.com::a2592357-c372-4776-9faf-834f78b413df" providerId="AD" clId="Web-{FF89F7C1-8050-165C-77C0-631577659CF9}" dt="2024-11-17T13:57:46.271" v="3"/>
        <pc:sldMkLst>
          <pc:docMk/>
          <pc:sldMk cId="89544163" sldId="550145296"/>
        </pc:sldMkLst>
      </pc:sldChg>
      <pc:sldChg chg="del">
        <pc:chgData name="Gaetan Rivet" userId="S::gaetanr@nvidia.com::a2592357-c372-4776-9faf-834f78b413df" providerId="AD" clId="Web-{FF89F7C1-8050-165C-77C0-631577659CF9}" dt="2024-11-17T13:57:46.271" v="2"/>
        <pc:sldMkLst>
          <pc:docMk/>
          <pc:sldMk cId="2313786875" sldId="550145297"/>
        </pc:sldMkLst>
      </pc:sldChg>
      <pc:sldChg chg="del">
        <pc:chgData name="Gaetan Rivet" userId="S::gaetanr@nvidia.com::a2592357-c372-4776-9faf-834f78b413df" providerId="AD" clId="Web-{FF89F7C1-8050-165C-77C0-631577659CF9}" dt="2024-11-17T13:57:46.271" v="1"/>
        <pc:sldMkLst>
          <pc:docMk/>
          <pc:sldMk cId="3378664019" sldId="550145298"/>
        </pc:sldMkLst>
      </pc:sldChg>
      <pc:sldChg chg="del">
        <pc:chgData name="Gaetan Rivet" userId="S::gaetanr@nvidia.com::a2592357-c372-4776-9faf-834f78b413df" providerId="AD" clId="Web-{FF89F7C1-8050-165C-77C0-631577659CF9}" dt="2024-11-17T13:57:46.271" v="0"/>
        <pc:sldMkLst>
          <pc:docMk/>
          <pc:sldMk cId="1832436046" sldId="550145299"/>
        </pc:sldMkLst>
      </pc:sldChg>
    </pc:docChg>
  </pc:docChgLst>
  <pc:docChgLst>
    <pc:chgData name="Salem Sol" userId="S::salems@nvidia.com::f11aba6a-5be7-42f0-8047-dbfa38fed826" providerId="AD" clId="Web-{F0EF8D29-D054-9AB7-99B2-5F39BB04B447}"/>
    <pc:docChg chg="mod delSld modSld">
      <pc:chgData name="Salem Sol" userId="S::salems@nvidia.com::f11aba6a-5be7-42f0-8047-dbfa38fed826" providerId="AD" clId="Web-{F0EF8D29-D054-9AB7-99B2-5F39BB04B447}" dt="2024-11-18T09:05:26.650" v="315"/>
      <pc:docMkLst>
        <pc:docMk/>
      </pc:docMkLst>
      <pc:sldChg chg="delSp modSp delAnim">
        <pc:chgData name="Salem Sol" userId="S::salems@nvidia.com::f11aba6a-5be7-42f0-8047-dbfa38fed826" providerId="AD" clId="Web-{F0EF8D29-D054-9AB7-99B2-5F39BB04B447}" dt="2024-11-18T09:05:26.650" v="315"/>
        <pc:sldMkLst>
          <pc:docMk/>
          <pc:sldMk cId="762784761" sldId="550145262"/>
        </pc:sldMkLst>
        <pc:spChg chg="mod">
          <ac:chgData name="Salem Sol" userId="S::salems@nvidia.com::f11aba6a-5be7-42f0-8047-dbfa38fed826" providerId="AD" clId="Web-{F0EF8D29-D054-9AB7-99B2-5F39BB04B447}" dt="2024-11-18T09:05:18.306" v="314" actId="20577"/>
          <ac:spMkLst>
            <pc:docMk/>
            <pc:sldMk cId="762784761" sldId="550145262"/>
            <ac:spMk id="10" creationId="{721B4B1B-8BCE-7C37-65D6-C9B0FBA6A6B6}"/>
          </ac:spMkLst>
        </pc:spChg>
      </pc:sldChg>
      <pc:sldChg chg="modSp modCm">
        <pc:chgData name="Salem Sol" userId="S::salems@nvidia.com::f11aba6a-5be7-42f0-8047-dbfa38fed826" providerId="AD" clId="Web-{F0EF8D29-D054-9AB7-99B2-5F39BB04B447}" dt="2024-11-18T09:04:03.744" v="245" actId="20577"/>
        <pc:sldMkLst>
          <pc:docMk/>
          <pc:sldMk cId="3402094012" sldId="550145264"/>
        </pc:sldMkLst>
        <pc:spChg chg="mod">
          <ac:chgData name="Salem Sol" userId="S::salems@nvidia.com::f11aba6a-5be7-42f0-8047-dbfa38fed826" providerId="AD" clId="Web-{F0EF8D29-D054-9AB7-99B2-5F39BB04B447}" dt="2024-11-18T09:04:03.744" v="245" actId="20577"/>
          <ac:spMkLst>
            <pc:docMk/>
            <pc:sldMk cId="3402094012" sldId="550145264"/>
            <ac:spMk id="4" creationId="{BFFADCF2-F2EF-3B3C-F264-9F18051C8851}"/>
          </ac:spMkLst>
        </pc:spChg>
        <pc:extLst>
          <p:ext xmlns:p="http://schemas.openxmlformats.org/presentationml/2006/main" uri="{D6D511B9-2390-475A-947B-AFAB55BFBCF1}">
            <pc226:cmChg xmlns:pc226="http://schemas.microsoft.com/office/powerpoint/2022/06/main/command" chg="mod">
              <pc226:chgData name="Salem Sol" userId="S::salems@nvidia.com::f11aba6a-5be7-42f0-8047-dbfa38fed826" providerId="AD" clId="Web-{F0EF8D29-D054-9AB7-99B2-5F39BB04B447}" dt="2024-11-18T09:03:16.822" v="244" actId="20577"/>
              <pc2:cmMkLst xmlns:pc2="http://schemas.microsoft.com/office/powerpoint/2019/9/main/command">
                <pc:docMk/>
                <pc:sldMk cId="3402094012" sldId="550145264"/>
                <pc2:cmMk id="{E007C35C-1FD6-5642-BB13-F57E0651E7BF}"/>
              </pc2:cmMkLst>
            </pc226:cmChg>
            <pc226:cmChg xmlns:pc226="http://schemas.microsoft.com/office/powerpoint/2022/06/main/command" chg="mod">
              <pc226:chgData name="Salem Sol" userId="S::salems@nvidia.com::f11aba6a-5be7-42f0-8047-dbfa38fed826" providerId="AD" clId="Web-{F0EF8D29-D054-9AB7-99B2-5F39BB04B447}" dt="2024-11-18T09:03:16.822" v="244" actId="20577"/>
              <pc2:cmMkLst xmlns:pc2="http://schemas.microsoft.com/office/powerpoint/2019/9/main/command">
                <pc:docMk/>
                <pc:sldMk cId="3402094012" sldId="550145264"/>
                <pc2:cmMk id="{B258B288-A124-5C48-BAA8-79D5A9B5EC5B}"/>
              </pc2:cmMkLst>
            </pc226:cmChg>
            <pc226:cmChg xmlns:pc226="http://schemas.microsoft.com/office/powerpoint/2022/06/main/command" chg="mod">
              <pc226:chgData name="Salem Sol" userId="S::salems@nvidia.com::f11aba6a-5be7-42f0-8047-dbfa38fed826" providerId="AD" clId="Web-{F0EF8D29-D054-9AB7-99B2-5F39BB04B447}" dt="2024-11-18T09:03:16.822" v="244" actId="20577"/>
              <pc2:cmMkLst xmlns:pc2="http://schemas.microsoft.com/office/powerpoint/2019/9/main/command">
                <pc:docMk/>
                <pc:sldMk cId="3402094012" sldId="550145264"/>
                <pc2:cmMk id="{E8525CD4-56B4-254E-9F93-E0D86E188D16}"/>
              </pc2:cmMkLst>
            </pc226:cmChg>
            <pc226:cmChg xmlns:pc226="http://schemas.microsoft.com/office/powerpoint/2022/06/main/command" chg="mod">
              <pc226:chgData name="Salem Sol" userId="S::salems@nvidia.com::f11aba6a-5be7-42f0-8047-dbfa38fed826" providerId="AD" clId="Web-{F0EF8D29-D054-9AB7-99B2-5F39BB04B447}" dt="2024-11-18T09:03:16.822" v="244" actId="20577"/>
              <pc2:cmMkLst xmlns:pc2="http://schemas.microsoft.com/office/powerpoint/2019/9/main/command">
                <pc:docMk/>
                <pc:sldMk cId="3402094012" sldId="550145264"/>
                <pc2:cmMk id="{588548F7-C0BC-2D46-A12F-22A8FC61AD5E}"/>
              </pc2:cmMkLst>
            </pc226:cmChg>
          </p:ext>
        </pc:extLst>
      </pc:sldChg>
      <pc:sldChg chg="del">
        <pc:chgData name="Salem Sol" userId="S::salems@nvidia.com::f11aba6a-5be7-42f0-8047-dbfa38fed826" providerId="AD" clId="Web-{F0EF8D29-D054-9AB7-99B2-5F39BB04B447}" dt="2024-11-17T15:52:04.395" v="0"/>
        <pc:sldMkLst>
          <pc:docMk/>
          <pc:sldMk cId="3316618036" sldId="550145317"/>
        </pc:sldMkLst>
      </pc:sldChg>
      <pc:sldChg chg="del">
        <pc:chgData name="Salem Sol" userId="S::salems@nvidia.com::f11aba6a-5be7-42f0-8047-dbfa38fed826" providerId="AD" clId="Web-{F0EF8D29-D054-9AB7-99B2-5F39BB04B447}" dt="2024-11-17T15:52:06.864" v="1"/>
        <pc:sldMkLst>
          <pc:docMk/>
          <pc:sldMk cId="3278759447" sldId="550145318"/>
        </pc:sldMkLst>
      </pc:sldChg>
      <pc:sldChg chg="del">
        <pc:chgData name="Salem Sol" userId="S::salems@nvidia.com::f11aba6a-5be7-42f0-8047-dbfa38fed826" providerId="AD" clId="Web-{F0EF8D29-D054-9AB7-99B2-5F39BB04B447}" dt="2024-11-17T15:52:12.833" v="2"/>
        <pc:sldMkLst>
          <pc:docMk/>
          <pc:sldMk cId="671666653" sldId="550145319"/>
        </pc:sldMkLst>
      </pc:sldChg>
      <pc:sldChg chg="del">
        <pc:chgData name="Salem Sol" userId="S::salems@nvidia.com::f11aba6a-5be7-42f0-8047-dbfa38fed826" providerId="AD" clId="Web-{F0EF8D29-D054-9AB7-99B2-5F39BB04B447}" dt="2024-11-17T15:52:13.255" v="3"/>
        <pc:sldMkLst>
          <pc:docMk/>
          <pc:sldMk cId="796874888" sldId="550145320"/>
        </pc:sldMkLst>
      </pc:sldChg>
      <pc:sldChg chg="del">
        <pc:chgData name="Salem Sol" userId="S::salems@nvidia.com::f11aba6a-5be7-42f0-8047-dbfa38fed826" providerId="AD" clId="Web-{F0EF8D29-D054-9AB7-99B2-5F39BB04B447}" dt="2024-11-17T15:52:15.083" v="4"/>
        <pc:sldMkLst>
          <pc:docMk/>
          <pc:sldMk cId="1715941335" sldId="550145321"/>
        </pc:sldMkLst>
      </pc:sldChg>
      <pc:sldChg chg="del">
        <pc:chgData name="Salem Sol" userId="S::salems@nvidia.com::f11aba6a-5be7-42f0-8047-dbfa38fed826" providerId="AD" clId="Web-{F0EF8D29-D054-9AB7-99B2-5F39BB04B447}" dt="2024-11-17T15:52:15.474" v="5"/>
        <pc:sldMkLst>
          <pc:docMk/>
          <pc:sldMk cId="3862876647" sldId="550145322"/>
        </pc:sldMkLst>
      </pc:sldChg>
      <pc:sldChg chg="del">
        <pc:chgData name="Salem Sol" userId="S::salems@nvidia.com::f11aba6a-5be7-42f0-8047-dbfa38fed826" providerId="AD" clId="Web-{F0EF8D29-D054-9AB7-99B2-5F39BB04B447}" dt="2024-11-17T15:52:16.161" v="6"/>
        <pc:sldMkLst>
          <pc:docMk/>
          <pc:sldMk cId="1346328821" sldId="550145323"/>
        </pc:sldMkLst>
      </pc:sldChg>
      <pc:sldChg chg="del">
        <pc:chgData name="Salem Sol" userId="S::salems@nvidia.com::f11aba6a-5be7-42f0-8047-dbfa38fed826" providerId="AD" clId="Web-{F0EF8D29-D054-9AB7-99B2-5F39BB04B447}" dt="2024-11-17T15:52:16.661" v="7"/>
        <pc:sldMkLst>
          <pc:docMk/>
          <pc:sldMk cId="4123551173" sldId="550145324"/>
        </pc:sldMkLst>
      </pc:sldChg>
      <pc:sldChg chg="del">
        <pc:chgData name="Salem Sol" userId="S::salems@nvidia.com::f11aba6a-5be7-42f0-8047-dbfa38fed826" providerId="AD" clId="Web-{F0EF8D29-D054-9AB7-99B2-5F39BB04B447}" dt="2024-11-17T15:52:18.474" v="8"/>
        <pc:sldMkLst>
          <pc:docMk/>
          <pc:sldMk cId="594732977" sldId="550145325"/>
        </pc:sldMkLst>
      </pc:sldChg>
      <pc:sldChg chg="del">
        <pc:chgData name="Salem Sol" userId="S::salems@nvidia.com::f11aba6a-5be7-42f0-8047-dbfa38fed826" providerId="AD" clId="Web-{F0EF8D29-D054-9AB7-99B2-5F39BB04B447}" dt="2024-11-17T15:52:18.989" v="9"/>
        <pc:sldMkLst>
          <pc:docMk/>
          <pc:sldMk cId="3667819692" sldId="550145326"/>
        </pc:sldMkLst>
      </pc:sldChg>
      <pc:sldChg chg="del">
        <pc:chgData name="Salem Sol" userId="S::salems@nvidia.com::f11aba6a-5be7-42f0-8047-dbfa38fed826" providerId="AD" clId="Web-{F0EF8D29-D054-9AB7-99B2-5F39BB04B447}" dt="2024-11-17T15:52:21.380" v="10"/>
        <pc:sldMkLst>
          <pc:docMk/>
          <pc:sldMk cId="1108713156" sldId="550145327"/>
        </pc:sldMkLst>
      </pc:sldChg>
      <pc:sldChg chg="del">
        <pc:chgData name="Salem Sol" userId="S::salems@nvidia.com::f11aba6a-5be7-42f0-8047-dbfa38fed826" providerId="AD" clId="Web-{F0EF8D29-D054-9AB7-99B2-5F39BB04B447}" dt="2024-11-17T15:52:21.927" v="11"/>
        <pc:sldMkLst>
          <pc:docMk/>
          <pc:sldMk cId="2899369513" sldId="550145328"/>
        </pc:sldMkLst>
      </pc:sldChg>
      <pc:sldChg chg="del">
        <pc:chgData name="Salem Sol" userId="S::salems@nvidia.com::f11aba6a-5be7-42f0-8047-dbfa38fed826" providerId="AD" clId="Web-{F0EF8D29-D054-9AB7-99B2-5F39BB04B447}" dt="2024-11-17T15:52:22.427" v="12"/>
        <pc:sldMkLst>
          <pc:docMk/>
          <pc:sldMk cId="2672180754" sldId="550145329"/>
        </pc:sldMkLst>
      </pc:sldChg>
      <pc:sldChg chg="del">
        <pc:chgData name="Salem Sol" userId="S::salems@nvidia.com::f11aba6a-5be7-42f0-8047-dbfa38fed826" providerId="AD" clId="Web-{F0EF8D29-D054-9AB7-99B2-5F39BB04B447}" dt="2024-11-17T15:52:22.646" v="13"/>
        <pc:sldMkLst>
          <pc:docMk/>
          <pc:sldMk cId="394467849" sldId="550145330"/>
        </pc:sldMkLst>
      </pc:sldChg>
      <pc:sldChg chg="del">
        <pc:chgData name="Salem Sol" userId="S::salems@nvidia.com::f11aba6a-5be7-42f0-8047-dbfa38fed826" providerId="AD" clId="Web-{F0EF8D29-D054-9AB7-99B2-5F39BB04B447}" dt="2024-11-17T15:52:23.192" v="14"/>
        <pc:sldMkLst>
          <pc:docMk/>
          <pc:sldMk cId="1231668923" sldId="550145331"/>
        </pc:sldMkLst>
      </pc:sldChg>
      <pc:sldChg chg="del">
        <pc:chgData name="Salem Sol" userId="S::salems@nvidia.com::f11aba6a-5be7-42f0-8047-dbfa38fed826" providerId="AD" clId="Web-{F0EF8D29-D054-9AB7-99B2-5F39BB04B447}" dt="2024-11-17T15:52:23.880" v="15"/>
        <pc:sldMkLst>
          <pc:docMk/>
          <pc:sldMk cId="3382188788" sldId="550145332"/>
        </pc:sldMkLst>
      </pc:sldChg>
      <pc:sldChg chg="del">
        <pc:chgData name="Salem Sol" userId="S::salems@nvidia.com::f11aba6a-5be7-42f0-8047-dbfa38fed826" providerId="AD" clId="Web-{F0EF8D29-D054-9AB7-99B2-5F39BB04B447}" dt="2024-11-17T15:52:24.411" v="16"/>
        <pc:sldMkLst>
          <pc:docMk/>
          <pc:sldMk cId="337467009" sldId="550145333"/>
        </pc:sldMkLst>
      </pc:sldChg>
      <pc:sldChg chg="del">
        <pc:chgData name="Salem Sol" userId="S::salems@nvidia.com::f11aba6a-5be7-42f0-8047-dbfa38fed826" providerId="AD" clId="Web-{F0EF8D29-D054-9AB7-99B2-5F39BB04B447}" dt="2024-11-17T15:52:25.005" v="17"/>
        <pc:sldMkLst>
          <pc:docMk/>
          <pc:sldMk cId="831441401" sldId="550145334"/>
        </pc:sldMkLst>
      </pc:sldChg>
      <pc:sldChg chg="del">
        <pc:chgData name="Salem Sol" userId="S::salems@nvidia.com::f11aba6a-5be7-42f0-8047-dbfa38fed826" providerId="AD" clId="Web-{F0EF8D29-D054-9AB7-99B2-5F39BB04B447}" dt="2024-11-17T15:52:26.239" v="18"/>
        <pc:sldMkLst>
          <pc:docMk/>
          <pc:sldMk cId="2423284799" sldId="550145335"/>
        </pc:sldMkLst>
      </pc:sldChg>
    </pc:docChg>
  </pc:docChgLst>
  <pc:docChgLst>
    <pc:chgData name="Gaetan Rivet" userId="S::gaetanr@nvidia.com::a2592357-c372-4776-9faf-834f78b413df" providerId="AD" clId="Web-{1682476B-B53A-7933-809F-A6F158C0A4C9}"/>
    <pc:docChg chg="addSld">
      <pc:chgData name="Gaetan Rivet" userId="S::gaetanr@nvidia.com::a2592357-c372-4776-9faf-834f78b413df" providerId="AD" clId="Web-{1682476B-B53A-7933-809F-A6F158C0A4C9}" dt="2024-11-17T13:55:26.625" v="45"/>
      <pc:docMkLst>
        <pc:docMk/>
      </pc:docMkLst>
      <pc:sldChg chg="add">
        <pc:chgData name="Gaetan Rivet" userId="S::gaetanr@nvidia.com::a2592357-c372-4776-9faf-834f78b413df" providerId="AD" clId="Web-{1682476B-B53A-7933-809F-A6F158C0A4C9}" dt="2024-11-17T13:54:50.342" v="0"/>
        <pc:sldMkLst>
          <pc:docMk/>
          <pc:sldMk cId="1339535954" sldId="550145303"/>
        </pc:sldMkLst>
      </pc:sldChg>
      <pc:sldChg chg="add">
        <pc:chgData name="Gaetan Rivet" userId="S::gaetanr@nvidia.com::a2592357-c372-4776-9faf-834f78b413df" providerId="AD" clId="Web-{1682476B-B53A-7933-809F-A6F158C0A4C9}" dt="2024-11-17T13:54:50.358" v="1"/>
        <pc:sldMkLst>
          <pc:docMk/>
          <pc:sldMk cId="1761461525" sldId="550145304"/>
        </pc:sldMkLst>
      </pc:sldChg>
      <pc:sldChg chg="add">
        <pc:chgData name="Gaetan Rivet" userId="S::gaetanr@nvidia.com::a2592357-c372-4776-9faf-834f78b413df" providerId="AD" clId="Web-{1682476B-B53A-7933-809F-A6F158C0A4C9}" dt="2024-11-17T13:54:50.374" v="2"/>
        <pc:sldMkLst>
          <pc:docMk/>
          <pc:sldMk cId="2241786389" sldId="550145305"/>
        </pc:sldMkLst>
      </pc:sldChg>
      <pc:sldChg chg="add">
        <pc:chgData name="Gaetan Rivet" userId="S::gaetanr@nvidia.com::a2592357-c372-4776-9faf-834f78b413df" providerId="AD" clId="Web-{1682476B-B53A-7933-809F-A6F158C0A4C9}" dt="2024-11-17T13:54:50.389" v="3"/>
        <pc:sldMkLst>
          <pc:docMk/>
          <pc:sldMk cId="897023830" sldId="550145306"/>
        </pc:sldMkLst>
      </pc:sldChg>
      <pc:sldChg chg="add">
        <pc:chgData name="Gaetan Rivet" userId="S::gaetanr@nvidia.com::a2592357-c372-4776-9faf-834f78b413df" providerId="AD" clId="Web-{1682476B-B53A-7933-809F-A6F158C0A4C9}" dt="2024-11-17T13:54:50.405" v="4"/>
        <pc:sldMkLst>
          <pc:docMk/>
          <pc:sldMk cId="1181833638" sldId="550145307"/>
        </pc:sldMkLst>
      </pc:sldChg>
      <pc:sldChg chg="add">
        <pc:chgData name="Gaetan Rivet" userId="S::gaetanr@nvidia.com::a2592357-c372-4776-9faf-834f78b413df" providerId="AD" clId="Web-{1682476B-B53A-7933-809F-A6F158C0A4C9}" dt="2024-11-17T13:54:50.436" v="5"/>
        <pc:sldMkLst>
          <pc:docMk/>
          <pc:sldMk cId="3542068671" sldId="550145308"/>
        </pc:sldMkLst>
      </pc:sldChg>
      <pc:sldChg chg="add">
        <pc:chgData name="Gaetan Rivet" userId="S::gaetanr@nvidia.com::a2592357-c372-4776-9faf-834f78b413df" providerId="AD" clId="Web-{1682476B-B53A-7933-809F-A6F158C0A4C9}" dt="2024-11-17T13:54:50.452" v="6"/>
        <pc:sldMkLst>
          <pc:docMk/>
          <pc:sldMk cId="1437069784" sldId="550145309"/>
        </pc:sldMkLst>
      </pc:sldChg>
      <pc:sldChg chg="add">
        <pc:chgData name="Gaetan Rivet" userId="S::gaetanr@nvidia.com::a2592357-c372-4776-9faf-834f78b413df" providerId="AD" clId="Web-{1682476B-B53A-7933-809F-A6F158C0A4C9}" dt="2024-11-17T13:54:50.467" v="7"/>
        <pc:sldMkLst>
          <pc:docMk/>
          <pc:sldMk cId="3722522244" sldId="550145310"/>
        </pc:sldMkLst>
      </pc:sldChg>
      <pc:sldChg chg="add">
        <pc:chgData name="Gaetan Rivet" userId="S::gaetanr@nvidia.com::a2592357-c372-4776-9faf-834f78b413df" providerId="AD" clId="Web-{1682476B-B53A-7933-809F-A6F158C0A4C9}" dt="2024-11-17T13:54:50.483" v="8"/>
        <pc:sldMkLst>
          <pc:docMk/>
          <pc:sldMk cId="3926756513" sldId="550145311"/>
        </pc:sldMkLst>
      </pc:sldChg>
      <pc:sldChg chg="add">
        <pc:chgData name="Gaetan Rivet" userId="S::gaetanr@nvidia.com::a2592357-c372-4776-9faf-834f78b413df" providerId="AD" clId="Web-{1682476B-B53A-7933-809F-A6F158C0A4C9}" dt="2024-11-17T13:54:50.499" v="9"/>
        <pc:sldMkLst>
          <pc:docMk/>
          <pc:sldMk cId="4283342553" sldId="550145312"/>
        </pc:sldMkLst>
      </pc:sldChg>
      <pc:sldChg chg="add">
        <pc:chgData name="Gaetan Rivet" userId="S::gaetanr@nvidia.com::a2592357-c372-4776-9faf-834f78b413df" providerId="AD" clId="Web-{1682476B-B53A-7933-809F-A6F158C0A4C9}" dt="2024-11-17T13:54:50.514" v="10"/>
        <pc:sldMkLst>
          <pc:docMk/>
          <pc:sldMk cId="2162398369" sldId="550145313"/>
        </pc:sldMkLst>
      </pc:sldChg>
      <pc:sldChg chg="add">
        <pc:chgData name="Gaetan Rivet" userId="S::gaetanr@nvidia.com::a2592357-c372-4776-9faf-834f78b413df" providerId="AD" clId="Web-{1682476B-B53A-7933-809F-A6F158C0A4C9}" dt="2024-11-17T13:54:50.530" v="11"/>
        <pc:sldMkLst>
          <pc:docMk/>
          <pc:sldMk cId="4216374473" sldId="550145314"/>
        </pc:sldMkLst>
      </pc:sldChg>
      <pc:sldChg chg="add">
        <pc:chgData name="Gaetan Rivet" userId="S::gaetanr@nvidia.com::a2592357-c372-4776-9faf-834f78b413df" providerId="AD" clId="Web-{1682476B-B53A-7933-809F-A6F158C0A4C9}" dt="2024-11-17T13:54:50.546" v="12"/>
        <pc:sldMkLst>
          <pc:docMk/>
          <pc:sldMk cId="709993043" sldId="550145315"/>
        </pc:sldMkLst>
      </pc:sldChg>
      <pc:sldChg chg="add">
        <pc:chgData name="Gaetan Rivet" userId="S::gaetanr@nvidia.com::a2592357-c372-4776-9faf-834f78b413df" providerId="AD" clId="Web-{1682476B-B53A-7933-809F-A6F158C0A4C9}" dt="2024-11-17T13:54:50.561" v="13"/>
        <pc:sldMkLst>
          <pc:docMk/>
          <pc:sldMk cId="2451175586" sldId="550145316"/>
        </pc:sldMkLst>
      </pc:sldChg>
      <pc:sldChg chg="add">
        <pc:chgData name="Gaetan Rivet" userId="S::gaetanr@nvidia.com::a2592357-c372-4776-9faf-834f78b413df" providerId="AD" clId="Web-{1682476B-B53A-7933-809F-A6F158C0A4C9}" dt="2024-11-17T13:54:50.577" v="14"/>
        <pc:sldMkLst>
          <pc:docMk/>
          <pc:sldMk cId="3316618036" sldId="550145317"/>
        </pc:sldMkLst>
      </pc:sldChg>
      <pc:sldChg chg="add">
        <pc:chgData name="Gaetan Rivet" userId="S::gaetanr@nvidia.com::a2592357-c372-4776-9faf-834f78b413df" providerId="AD" clId="Web-{1682476B-B53A-7933-809F-A6F158C0A4C9}" dt="2024-11-17T13:54:50.592" v="15"/>
        <pc:sldMkLst>
          <pc:docMk/>
          <pc:sldMk cId="3278759447" sldId="550145318"/>
        </pc:sldMkLst>
      </pc:sldChg>
      <pc:sldChg chg="add">
        <pc:chgData name="Gaetan Rivet" userId="S::gaetanr@nvidia.com::a2592357-c372-4776-9faf-834f78b413df" providerId="AD" clId="Web-{1682476B-B53A-7933-809F-A6F158C0A4C9}" dt="2024-11-17T13:54:50.624" v="16"/>
        <pc:sldMkLst>
          <pc:docMk/>
          <pc:sldMk cId="671666653" sldId="550145319"/>
        </pc:sldMkLst>
      </pc:sldChg>
      <pc:sldChg chg="add">
        <pc:chgData name="Gaetan Rivet" userId="S::gaetanr@nvidia.com::a2592357-c372-4776-9faf-834f78b413df" providerId="AD" clId="Web-{1682476B-B53A-7933-809F-A6F158C0A4C9}" dt="2024-11-17T13:54:50.639" v="17"/>
        <pc:sldMkLst>
          <pc:docMk/>
          <pc:sldMk cId="796874888" sldId="550145320"/>
        </pc:sldMkLst>
      </pc:sldChg>
      <pc:sldChg chg="add">
        <pc:chgData name="Gaetan Rivet" userId="S::gaetanr@nvidia.com::a2592357-c372-4776-9faf-834f78b413df" providerId="AD" clId="Web-{1682476B-B53A-7933-809F-A6F158C0A4C9}" dt="2024-11-17T13:54:50.671" v="18"/>
        <pc:sldMkLst>
          <pc:docMk/>
          <pc:sldMk cId="1715941335" sldId="550145321"/>
        </pc:sldMkLst>
      </pc:sldChg>
      <pc:sldChg chg="add">
        <pc:chgData name="Gaetan Rivet" userId="S::gaetanr@nvidia.com::a2592357-c372-4776-9faf-834f78b413df" providerId="AD" clId="Web-{1682476B-B53A-7933-809F-A6F158C0A4C9}" dt="2024-11-17T13:54:50.702" v="19"/>
        <pc:sldMkLst>
          <pc:docMk/>
          <pc:sldMk cId="3862876647" sldId="550145322"/>
        </pc:sldMkLst>
      </pc:sldChg>
      <pc:sldChg chg="add">
        <pc:chgData name="Gaetan Rivet" userId="S::gaetanr@nvidia.com::a2592357-c372-4776-9faf-834f78b413df" providerId="AD" clId="Web-{1682476B-B53A-7933-809F-A6F158C0A4C9}" dt="2024-11-17T13:54:50.733" v="20"/>
        <pc:sldMkLst>
          <pc:docMk/>
          <pc:sldMk cId="1346328821" sldId="550145323"/>
        </pc:sldMkLst>
      </pc:sldChg>
      <pc:sldChg chg="add">
        <pc:chgData name="Gaetan Rivet" userId="S::gaetanr@nvidia.com::a2592357-c372-4776-9faf-834f78b413df" providerId="AD" clId="Web-{1682476B-B53A-7933-809F-A6F158C0A4C9}" dt="2024-11-17T13:54:50.749" v="21"/>
        <pc:sldMkLst>
          <pc:docMk/>
          <pc:sldMk cId="4123551173" sldId="550145324"/>
        </pc:sldMkLst>
      </pc:sldChg>
      <pc:sldChg chg="add">
        <pc:chgData name="Gaetan Rivet" userId="S::gaetanr@nvidia.com::a2592357-c372-4776-9faf-834f78b413df" providerId="AD" clId="Web-{1682476B-B53A-7933-809F-A6F158C0A4C9}" dt="2024-11-17T13:54:50.780" v="22"/>
        <pc:sldMkLst>
          <pc:docMk/>
          <pc:sldMk cId="594732977" sldId="550145325"/>
        </pc:sldMkLst>
      </pc:sldChg>
      <pc:sldChg chg="add">
        <pc:chgData name="Gaetan Rivet" userId="S::gaetanr@nvidia.com::a2592357-c372-4776-9faf-834f78b413df" providerId="AD" clId="Web-{1682476B-B53A-7933-809F-A6F158C0A4C9}" dt="2024-11-17T13:54:50.796" v="23"/>
        <pc:sldMkLst>
          <pc:docMk/>
          <pc:sldMk cId="3667819692" sldId="550145326"/>
        </pc:sldMkLst>
      </pc:sldChg>
      <pc:sldChg chg="add">
        <pc:chgData name="Gaetan Rivet" userId="S::gaetanr@nvidia.com::a2592357-c372-4776-9faf-834f78b413df" providerId="AD" clId="Web-{1682476B-B53A-7933-809F-A6F158C0A4C9}" dt="2024-11-17T13:54:50.827" v="24"/>
        <pc:sldMkLst>
          <pc:docMk/>
          <pc:sldMk cId="1108713156" sldId="550145327"/>
        </pc:sldMkLst>
      </pc:sldChg>
      <pc:sldChg chg="add">
        <pc:chgData name="Gaetan Rivet" userId="S::gaetanr@nvidia.com::a2592357-c372-4776-9faf-834f78b413df" providerId="AD" clId="Web-{1682476B-B53A-7933-809F-A6F158C0A4C9}" dt="2024-11-17T13:54:50.858" v="25"/>
        <pc:sldMkLst>
          <pc:docMk/>
          <pc:sldMk cId="2899369513" sldId="550145328"/>
        </pc:sldMkLst>
      </pc:sldChg>
      <pc:sldChg chg="add">
        <pc:chgData name="Gaetan Rivet" userId="S::gaetanr@nvidia.com::a2592357-c372-4776-9faf-834f78b413df" providerId="AD" clId="Web-{1682476B-B53A-7933-809F-A6F158C0A4C9}" dt="2024-11-17T13:54:50.874" v="26"/>
        <pc:sldMkLst>
          <pc:docMk/>
          <pc:sldMk cId="2672180754" sldId="550145329"/>
        </pc:sldMkLst>
      </pc:sldChg>
      <pc:sldChg chg="add">
        <pc:chgData name="Gaetan Rivet" userId="S::gaetanr@nvidia.com::a2592357-c372-4776-9faf-834f78b413df" providerId="AD" clId="Web-{1682476B-B53A-7933-809F-A6F158C0A4C9}" dt="2024-11-17T13:54:50.889" v="27"/>
        <pc:sldMkLst>
          <pc:docMk/>
          <pc:sldMk cId="394467849" sldId="550145330"/>
        </pc:sldMkLst>
      </pc:sldChg>
      <pc:sldChg chg="add">
        <pc:chgData name="Gaetan Rivet" userId="S::gaetanr@nvidia.com::a2592357-c372-4776-9faf-834f78b413df" providerId="AD" clId="Web-{1682476B-B53A-7933-809F-A6F158C0A4C9}" dt="2024-11-17T13:54:50.905" v="28"/>
        <pc:sldMkLst>
          <pc:docMk/>
          <pc:sldMk cId="1231668923" sldId="550145331"/>
        </pc:sldMkLst>
      </pc:sldChg>
      <pc:sldChg chg="add">
        <pc:chgData name="Gaetan Rivet" userId="S::gaetanr@nvidia.com::a2592357-c372-4776-9faf-834f78b413df" providerId="AD" clId="Web-{1682476B-B53A-7933-809F-A6F158C0A4C9}" dt="2024-11-17T13:54:50.936" v="29"/>
        <pc:sldMkLst>
          <pc:docMk/>
          <pc:sldMk cId="3382188788" sldId="550145332"/>
        </pc:sldMkLst>
      </pc:sldChg>
      <pc:sldChg chg="add">
        <pc:chgData name="Gaetan Rivet" userId="S::gaetanr@nvidia.com::a2592357-c372-4776-9faf-834f78b413df" providerId="AD" clId="Web-{1682476B-B53A-7933-809F-A6F158C0A4C9}" dt="2024-11-17T13:54:50.952" v="30"/>
        <pc:sldMkLst>
          <pc:docMk/>
          <pc:sldMk cId="337467009" sldId="550145333"/>
        </pc:sldMkLst>
      </pc:sldChg>
      <pc:sldChg chg="add">
        <pc:chgData name="Gaetan Rivet" userId="S::gaetanr@nvidia.com::a2592357-c372-4776-9faf-834f78b413df" providerId="AD" clId="Web-{1682476B-B53A-7933-809F-A6F158C0A4C9}" dt="2024-11-17T13:54:50.983" v="31"/>
        <pc:sldMkLst>
          <pc:docMk/>
          <pc:sldMk cId="831441401" sldId="550145334"/>
        </pc:sldMkLst>
      </pc:sldChg>
      <pc:sldChg chg="add">
        <pc:chgData name="Gaetan Rivet" userId="S::gaetanr@nvidia.com::a2592357-c372-4776-9faf-834f78b413df" providerId="AD" clId="Web-{1682476B-B53A-7933-809F-A6F158C0A4C9}" dt="2024-11-17T13:54:50.999" v="32"/>
        <pc:sldMkLst>
          <pc:docMk/>
          <pc:sldMk cId="2423284799" sldId="550145335"/>
        </pc:sldMkLst>
      </pc:sldChg>
      <pc:sldChg chg="add">
        <pc:chgData name="Gaetan Rivet" userId="S::gaetanr@nvidia.com::a2592357-c372-4776-9faf-834f78b413df" providerId="AD" clId="Web-{1682476B-B53A-7933-809F-A6F158C0A4C9}" dt="2024-11-17T13:55:26.406" v="33"/>
        <pc:sldMkLst>
          <pc:docMk/>
          <pc:sldMk cId="201984119" sldId="550145336"/>
        </pc:sldMkLst>
      </pc:sldChg>
      <pc:sldChg chg="add">
        <pc:chgData name="Gaetan Rivet" userId="S::gaetanr@nvidia.com::a2592357-c372-4776-9faf-834f78b413df" providerId="AD" clId="Web-{1682476B-B53A-7933-809F-A6F158C0A4C9}" dt="2024-11-17T13:55:26.422" v="34"/>
        <pc:sldMkLst>
          <pc:docMk/>
          <pc:sldMk cId="2896047258" sldId="550145337"/>
        </pc:sldMkLst>
      </pc:sldChg>
      <pc:sldChg chg="add">
        <pc:chgData name="Gaetan Rivet" userId="S::gaetanr@nvidia.com::a2592357-c372-4776-9faf-834f78b413df" providerId="AD" clId="Web-{1682476B-B53A-7933-809F-A6F158C0A4C9}" dt="2024-11-17T13:55:26.437" v="35"/>
        <pc:sldMkLst>
          <pc:docMk/>
          <pc:sldMk cId="765717632" sldId="550145338"/>
        </pc:sldMkLst>
      </pc:sldChg>
      <pc:sldChg chg="add">
        <pc:chgData name="Gaetan Rivet" userId="S::gaetanr@nvidia.com::a2592357-c372-4776-9faf-834f78b413df" providerId="AD" clId="Web-{1682476B-B53A-7933-809F-A6F158C0A4C9}" dt="2024-11-17T13:55:26.453" v="36"/>
        <pc:sldMkLst>
          <pc:docMk/>
          <pc:sldMk cId="3917190666" sldId="550145339"/>
        </pc:sldMkLst>
      </pc:sldChg>
      <pc:sldChg chg="add">
        <pc:chgData name="Gaetan Rivet" userId="S::gaetanr@nvidia.com::a2592357-c372-4776-9faf-834f78b413df" providerId="AD" clId="Web-{1682476B-B53A-7933-809F-A6F158C0A4C9}" dt="2024-11-17T13:55:26.469" v="37"/>
        <pc:sldMkLst>
          <pc:docMk/>
          <pc:sldMk cId="3485692641" sldId="550145340"/>
        </pc:sldMkLst>
      </pc:sldChg>
      <pc:sldChg chg="add">
        <pc:chgData name="Gaetan Rivet" userId="S::gaetanr@nvidia.com::a2592357-c372-4776-9faf-834f78b413df" providerId="AD" clId="Web-{1682476B-B53A-7933-809F-A6F158C0A4C9}" dt="2024-11-17T13:55:26.500" v="38"/>
        <pc:sldMkLst>
          <pc:docMk/>
          <pc:sldMk cId="3059415723" sldId="550145341"/>
        </pc:sldMkLst>
      </pc:sldChg>
      <pc:sldChg chg="add">
        <pc:chgData name="Gaetan Rivet" userId="S::gaetanr@nvidia.com::a2592357-c372-4776-9faf-834f78b413df" providerId="AD" clId="Web-{1682476B-B53A-7933-809F-A6F158C0A4C9}" dt="2024-11-17T13:55:26.515" v="39"/>
        <pc:sldMkLst>
          <pc:docMk/>
          <pc:sldMk cId="3240060210" sldId="550145342"/>
        </pc:sldMkLst>
      </pc:sldChg>
      <pc:sldChg chg="add">
        <pc:chgData name="Gaetan Rivet" userId="S::gaetanr@nvidia.com::a2592357-c372-4776-9faf-834f78b413df" providerId="AD" clId="Web-{1682476B-B53A-7933-809F-A6F158C0A4C9}" dt="2024-11-17T13:55:26.531" v="40"/>
        <pc:sldMkLst>
          <pc:docMk/>
          <pc:sldMk cId="65613481" sldId="550145343"/>
        </pc:sldMkLst>
      </pc:sldChg>
      <pc:sldChg chg="add">
        <pc:chgData name="Gaetan Rivet" userId="S::gaetanr@nvidia.com::a2592357-c372-4776-9faf-834f78b413df" providerId="AD" clId="Web-{1682476B-B53A-7933-809F-A6F158C0A4C9}" dt="2024-11-17T13:55:26.547" v="41"/>
        <pc:sldMkLst>
          <pc:docMk/>
          <pc:sldMk cId="230202445" sldId="550145344"/>
        </pc:sldMkLst>
      </pc:sldChg>
      <pc:sldChg chg="add">
        <pc:chgData name="Gaetan Rivet" userId="S::gaetanr@nvidia.com::a2592357-c372-4776-9faf-834f78b413df" providerId="AD" clId="Web-{1682476B-B53A-7933-809F-A6F158C0A4C9}" dt="2024-11-17T13:55:26.562" v="42"/>
        <pc:sldMkLst>
          <pc:docMk/>
          <pc:sldMk cId="3930120330" sldId="550145345"/>
        </pc:sldMkLst>
      </pc:sldChg>
      <pc:sldChg chg="add">
        <pc:chgData name="Gaetan Rivet" userId="S::gaetanr@nvidia.com::a2592357-c372-4776-9faf-834f78b413df" providerId="AD" clId="Web-{1682476B-B53A-7933-809F-A6F158C0A4C9}" dt="2024-11-17T13:55:26.578" v="43"/>
        <pc:sldMkLst>
          <pc:docMk/>
          <pc:sldMk cId="2017573040" sldId="550145346"/>
        </pc:sldMkLst>
      </pc:sldChg>
      <pc:sldChg chg="add">
        <pc:chgData name="Gaetan Rivet" userId="S::gaetanr@nvidia.com::a2592357-c372-4776-9faf-834f78b413df" providerId="AD" clId="Web-{1682476B-B53A-7933-809F-A6F158C0A4C9}" dt="2024-11-17T13:55:26.594" v="44"/>
        <pc:sldMkLst>
          <pc:docMk/>
          <pc:sldMk cId="4066447760" sldId="550145347"/>
        </pc:sldMkLst>
      </pc:sldChg>
      <pc:sldChg chg="add">
        <pc:chgData name="Gaetan Rivet" userId="S::gaetanr@nvidia.com::a2592357-c372-4776-9faf-834f78b413df" providerId="AD" clId="Web-{1682476B-B53A-7933-809F-A6F158C0A4C9}" dt="2024-11-17T13:55:26.625" v="45"/>
        <pc:sldMkLst>
          <pc:docMk/>
          <pc:sldMk cId="3243292812" sldId="550145348"/>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Users\salems\Desktop\ovs%20conf\comparing%20xls\doca%20vs%20dpdk%2030k%20cps%20850KB.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Users\salems\Desktop\ovs%20conf\comparing%20xls\doca%20vs%20dpdk%20concurrent%201M%20500KB.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Users\salems\Desktop\ovs%20conf\comparing%20xls\doca%20vs%20dpdk%2030k%20cps%20850KB.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Users\salems\Desktop\ovs%20conf\comparing%20xls\doca%20vs%20dpdk%2030k%20cps%20850KB.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Users\salems\Desktop\ovs%20conf\comparing%20xls\doca%20vs%20dpdk%2030k%20cps%20850KB.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Users\salems\Desktop\ovs%20conf\comparing%20xls\doca%20vs%20dpdk%2040k%20cps%202KB.xlsx" TargetMode="Externa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file:////Users\salems\Desktop\ovs%20conf\comparing%20xls\doca%20vs%20dpdk%2040k%20cps%202KB.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Users\salems\Desktop\ovs%20conf\comparing%20xls\doca%20vs%20dpdk%20cps%2030k%202mb.xlsx"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Users\salems\Desktop\ovs%20conf\comparing%20xls\doca%20vs%20dpdk%20cps%2030k%202mb.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Users\salems\Desktop\ovs%20conf\comparing%20xls\doca%20vs%20dpdk%20concurrent%201M%20500KB.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a:t>Throughput</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Throuput!$C$1</c:f>
              <c:strCache>
                <c:ptCount val="1"/>
                <c:pt idx="0">
                  <c:v>ovs-doca</c:v>
                </c:pt>
              </c:strCache>
            </c:strRef>
          </c:tx>
          <c:spPr>
            <a:ln w="73025" cap="rnd">
              <a:solidFill>
                <a:srgbClr val="76B900"/>
              </a:solidFill>
              <a:round/>
            </a:ln>
            <a:effectLst/>
          </c:spPr>
          <c:marker>
            <c:symbol val="none"/>
          </c:marker>
          <c:xVal>
            <c:numRef>
              <c:f>Throuput!$A$2:$A$205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579000</c:v>
                </c:pt>
                <c:pt idx="194">
                  <c:v>582000</c:v>
                </c:pt>
                <c:pt idx="195">
                  <c:v>585000</c:v>
                </c:pt>
                <c:pt idx="196">
                  <c:v>588000</c:v>
                </c:pt>
                <c:pt idx="197">
                  <c:v>591000</c:v>
                </c:pt>
                <c:pt idx="198">
                  <c:v>594000</c:v>
                </c:pt>
                <c:pt idx="199">
                  <c:v>597000</c:v>
                </c:pt>
                <c:pt idx="200">
                  <c:v>600000</c:v>
                </c:pt>
                <c:pt idx="201">
                  <c:v>603000</c:v>
                </c:pt>
                <c:pt idx="202">
                  <c:v>606000</c:v>
                </c:pt>
                <c:pt idx="203">
                  <c:v>609000</c:v>
                </c:pt>
              </c:numCache>
            </c:numRef>
          </c:xVal>
          <c:yVal>
            <c:numRef>
              <c:f>Throuput!$C$2:$C$205</c:f>
              <c:numCache>
                <c:formatCode>General</c:formatCode>
                <c:ptCount val="204"/>
                <c:pt idx="0">
                  <c:v>125.48319966933299</c:v>
                </c:pt>
                <c:pt idx="1">
                  <c:v>178.24187656152</c:v>
                </c:pt>
                <c:pt idx="2">
                  <c:v>176.70572350531901</c:v>
                </c:pt>
                <c:pt idx="3">
                  <c:v>175.52707471552199</c:v>
                </c:pt>
                <c:pt idx="4">
                  <c:v>180.29584308408099</c:v>
                </c:pt>
                <c:pt idx="5">
                  <c:v>182.24918946217898</c:v>
                </c:pt>
                <c:pt idx="6">
                  <c:v>193.130380452428</c:v>
                </c:pt>
                <c:pt idx="7">
                  <c:v>312.65053006589</c:v>
                </c:pt>
                <c:pt idx="8">
                  <c:v>333.87557726147696</c:v>
                </c:pt>
                <c:pt idx="9">
                  <c:v>357.32421769051501</c:v>
                </c:pt>
                <c:pt idx="10">
                  <c:v>361.55602822902699</c:v>
                </c:pt>
                <c:pt idx="11">
                  <c:v>355.80327853164499</c:v>
                </c:pt>
                <c:pt idx="12">
                  <c:v>370.18123135552503</c:v>
                </c:pt>
                <c:pt idx="13">
                  <c:v>373.545104723885</c:v>
                </c:pt>
                <c:pt idx="14">
                  <c:v>380.70409249384301</c:v>
                </c:pt>
                <c:pt idx="15">
                  <c:v>387.64237325516302</c:v>
                </c:pt>
                <c:pt idx="16">
                  <c:v>380.92610846158897</c:v>
                </c:pt>
                <c:pt idx="17">
                  <c:v>384.17072915008299</c:v>
                </c:pt>
                <c:pt idx="18">
                  <c:v>382.43222476646696</c:v>
                </c:pt>
                <c:pt idx="19">
                  <c:v>390.66351445702804</c:v>
                </c:pt>
                <c:pt idx="20">
                  <c:v>382.12103892107802</c:v>
                </c:pt>
                <c:pt idx="21">
                  <c:v>386.96808612109101</c:v>
                </c:pt>
                <c:pt idx="22">
                  <c:v>385.99803890775797</c:v>
                </c:pt>
                <c:pt idx="23">
                  <c:v>384.40135237512402</c:v>
                </c:pt>
                <c:pt idx="24">
                  <c:v>385.85175529380399</c:v>
                </c:pt>
                <c:pt idx="25">
                  <c:v>387.84370505122996</c:v>
                </c:pt>
                <c:pt idx="26">
                  <c:v>376.83637001599999</c:v>
                </c:pt>
                <c:pt idx="27">
                  <c:v>386.10424632026502</c:v>
                </c:pt>
                <c:pt idx="28">
                  <c:v>386.16336154194397</c:v>
                </c:pt>
                <c:pt idx="29">
                  <c:v>383.68408718242296</c:v>
                </c:pt>
                <c:pt idx="30">
                  <c:v>386.54693241719394</c:v>
                </c:pt>
                <c:pt idx="31">
                  <c:v>379.50479092322996</c:v>
                </c:pt>
                <c:pt idx="32">
                  <c:v>383.50686075099799</c:v>
                </c:pt>
                <c:pt idx="33">
                  <c:v>382.03031423701702</c:v>
                </c:pt>
                <c:pt idx="34">
                  <c:v>384.98455875324595</c:v>
                </c:pt>
                <c:pt idx="35">
                  <c:v>381.53890917803602</c:v>
                </c:pt>
                <c:pt idx="36">
                  <c:v>387.88104934664</c:v>
                </c:pt>
                <c:pt idx="37">
                  <c:v>387.08992946035903</c:v>
                </c:pt>
                <c:pt idx="38">
                  <c:v>381.53792978547602</c:v>
                </c:pt>
                <c:pt idx="39">
                  <c:v>379.54714179034897</c:v>
                </c:pt>
                <c:pt idx="40">
                  <c:v>377.55716866533504</c:v>
                </c:pt>
                <c:pt idx="41">
                  <c:v>382.57825596539004</c:v>
                </c:pt>
                <c:pt idx="42">
                  <c:v>381.70306599068499</c:v>
                </c:pt>
                <c:pt idx="43">
                  <c:v>384.81781347354399</c:v>
                </c:pt>
                <c:pt idx="44">
                  <c:v>385.84813020193201</c:v>
                </c:pt>
                <c:pt idx="45">
                  <c:v>379.25208409983298</c:v>
                </c:pt>
                <c:pt idx="46">
                  <c:v>385.79890016916403</c:v>
                </c:pt>
                <c:pt idx="47">
                  <c:v>381.79582772606301</c:v>
                </c:pt>
                <c:pt idx="48">
                  <c:v>382.44122809327098</c:v>
                </c:pt>
                <c:pt idx="49">
                  <c:v>388.19165910785603</c:v>
                </c:pt>
                <c:pt idx="50">
                  <c:v>384.13147518456896</c:v>
                </c:pt>
                <c:pt idx="51">
                  <c:v>384.26045969517401</c:v>
                </c:pt>
                <c:pt idx="52">
                  <c:v>380.117259778961</c:v>
                </c:pt>
                <c:pt idx="53">
                  <c:v>386.01716544861904</c:v>
                </c:pt>
                <c:pt idx="54">
                  <c:v>378.00699296469003</c:v>
                </c:pt>
                <c:pt idx="55">
                  <c:v>382.58574057637202</c:v>
                </c:pt>
                <c:pt idx="56">
                  <c:v>384.43512933821995</c:v>
                </c:pt>
                <c:pt idx="57">
                  <c:v>386.06671524575899</c:v>
                </c:pt>
                <c:pt idx="58">
                  <c:v>384.449532296641</c:v>
                </c:pt>
                <c:pt idx="59">
                  <c:v>382.86531689051503</c:v>
                </c:pt>
                <c:pt idx="60">
                  <c:v>382.88357735909301</c:v>
                </c:pt>
                <c:pt idx="61">
                  <c:v>378.25934096303604</c:v>
                </c:pt>
                <c:pt idx="62">
                  <c:v>380.27826453209099</c:v>
                </c:pt>
                <c:pt idx="63">
                  <c:v>385.13607444474002</c:v>
                </c:pt>
                <c:pt idx="64">
                  <c:v>382.116381206391</c:v>
                </c:pt>
                <c:pt idx="65">
                  <c:v>378.32806194680796</c:v>
                </c:pt>
                <c:pt idx="66">
                  <c:v>385.08265272920801</c:v>
                </c:pt>
                <c:pt idx="67">
                  <c:v>381.27193893502101</c:v>
                </c:pt>
                <c:pt idx="68">
                  <c:v>382.28079234620503</c:v>
                </c:pt>
                <c:pt idx="69">
                  <c:v>381.89783374283803</c:v>
                </c:pt>
                <c:pt idx="70">
                  <c:v>384.26840513754104</c:v>
                </c:pt>
                <c:pt idx="71">
                  <c:v>383.62522342704796</c:v>
                </c:pt>
                <c:pt idx="72">
                  <c:v>382.31971481570099</c:v>
                </c:pt>
                <c:pt idx="73">
                  <c:v>383.58267052848998</c:v>
                </c:pt>
                <c:pt idx="74">
                  <c:v>383.41477270149699</c:v>
                </c:pt>
                <c:pt idx="75">
                  <c:v>385.51507608782396</c:v>
                </c:pt>
                <c:pt idx="76">
                  <c:v>387.02725108939802</c:v>
                </c:pt>
                <c:pt idx="77">
                  <c:v>380.23721203593999</c:v>
                </c:pt>
                <c:pt idx="78">
                  <c:v>380.32616168281299</c:v>
                </c:pt>
                <c:pt idx="79">
                  <c:v>383.877858101762</c:v>
                </c:pt>
                <c:pt idx="80">
                  <c:v>387.21177117698198</c:v>
                </c:pt>
                <c:pt idx="81">
                  <c:v>385.51607238107897</c:v>
                </c:pt>
                <c:pt idx="82">
                  <c:v>383.300493178821</c:v>
                </c:pt>
                <c:pt idx="83">
                  <c:v>387.57422322872304</c:v>
                </c:pt>
                <c:pt idx="84">
                  <c:v>384.603637251664</c:v>
                </c:pt>
                <c:pt idx="85">
                  <c:v>383.62772505066602</c:v>
                </c:pt>
                <c:pt idx="86">
                  <c:v>381.82120889214303</c:v>
                </c:pt>
                <c:pt idx="87">
                  <c:v>381.02321159189</c:v>
                </c:pt>
                <c:pt idx="88">
                  <c:v>383.60567158694204</c:v>
                </c:pt>
                <c:pt idx="89">
                  <c:v>383.58242739474497</c:v>
                </c:pt>
                <c:pt idx="90">
                  <c:v>381.04515642490804</c:v>
                </c:pt>
                <c:pt idx="91">
                  <c:v>377.87343450781998</c:v>
                </c:pt>
                <c:pt idx="92">
                  <c:v>381.96477597870205</c:v>
                </c:pt>
                <c:pt idx="93">
                  <c:v>381.247222764725</c:v>
                </c:pt>
                <c:pt idx="94">
                  <c:v>389.085012343541</c:v>
                </c:pt>
                <c:pt idx="95">
                  <c:v>388.01054208394396</c:v>
                </c:pt>
                <c:pt idx="96">
                  <c:v>384.18110125790304</c:v>
                </c:pt>
                <c:pt idx="97">
                  <c:v>382.33565172322</c:v>
                </c:pt>
                <c:pt idx="98">
                  <c:v>378.47750486730899</c:v>
                </c:pt>
                <c:pt idx="99">
                  <c:v>383.67273040986299</c:v>
                </c:pt>
                <c:pt idx="100">
                  <c:v>382.71429979660996</c:v>
                </c:pt>
                <c:pt idx="101">
                  <c:v>383.08337506399999</c:v>
                </c:pt>
                <c:pt idx="102">
                  <c:v>380.39657647137096</c:v>
                </c:pt>
                <c:pt idx="103">
                  <c:v>380.18229583505104</c:v>
                </c:pt>
                <c:pt idx="104">
                  <c:v>385.80620524450302</c:v>
                </c:pt>
                <c:pt idx="105">
                  <c:v>384.11210109720298</c:v>
                </c:pt>
                <c:pt idx="106">
                  <c:v>382.92469044658799</c:v>
                </c:pt>
                <c:pt idx="107">
                  <c:v>379.51039309381201</c:v>
                </c:pt>
                <c:pt idx="108">
                  <c:v>384.64819229826799</c:v>
                </c:pt>
                <c:pt idx="109">
                  <c:v>383.86164917897497</c:v>
                </c:pt>
                <c:pt idx="110">
                  <c:v>385.055285363515</c:v>
                </c:pt>
                <c:pt idx="111">
                  <c:v>386.80535771200499</c:v>
                </c:pt>
                <c:pt idx="112">
                  <c:v>388.440467197337</c:v>
                </c:pt>
                <c:pt idx="113">
                  <c:v>380.328183157333</c:v>
                </c:pt>
                <c:pt idx="114">
                  <c:v>387.68195001197603</c:v>
                </c:pt>
                <c:pt idx="115">
                  <c:v>378.46290246604497</c:v>
                </c:pt>
                <c:pt idx="116">
                  <c:v>382.144822592617</c:v>
                </c:pt>
                <c:pt idx="117">
                  <c:v>375.20788027962703</c:v>
                </c:pt>
                <c:pt idx="118">
                  <c:v>388.57228020266604</c:v>
                </c:pt>
                <c:pt idx="119">
                  <c:v>383.55054553395399</c:v>
                </c:pt>
                <c:pt idx="120">
                  <c:v>387.842966786023</c:v>
                </c:pt>
                <c:pt idx="121">
                  <c:v>386.23836797871598</c:v>
                </c:pt>
                <c:pt idx="122">
                  <c:v>384.06039003793597</c:v>
                </c:pt>
                <c:pt idx="123">
                  <c:v>386.19191920319702</c:v>
                </c:pt>
                <c:pt idx="124">
                  <c:v>376.92722495073201</c:v>
                </c:pt>
                <c:pt idx="125">
                  <c:v>381.39994314921802</c:v>
                </c:pt>
                <c:pt idx="126">
                  <c:v>387.738352602465</c:v>
                </c:pt>
                <c:pt idx="127">
                  <c:v>386.81477692021195</c:v>
                </c:pt>
                <c:pt idx="128">
                  <c:v>376.67034716644395</c:v>
                </c:pt>
                <c:pt idx="129">
                  <c:v>377.20402102529903</c:v>
                </c:pt>
                <c:pt idx="130">
                  <c:v>384.619988789351</c:v>
                </c:pt>
                <c:pt idx="131">
                  <c:v>385.183404691769</c:v>
                </c:pt>
                <c:pt idx="132">
                  <c:v>376.201127960093</c:v>
                </c:pt>
                <c:pt idx="133">
                  <c:v>385.15036485381199</c:v>
                </c:pt>
                <c:pt idx="134">
                  <c:v>377.07518980099798</c:v>
                </c:pt>
                <c:pt idx="135">
                  <c:v>381.54726739434199</c:v>
                </c:pt>
                <c:pt idx="136">
                  <c:v>385.54887592141102</c:v>
                </c:pt>
                <c:pt idx="137">
                  <c:v>384.34231139034898</c:v>
                </c:pt>
                <c:pt idx="138">
                  <c:v>384.940885019294</c:v>
                </c:pt>
                <c:pt idx="139">
                  <c:v>387.51245559786901</c:v>
                </c:pt>
                <c:pt idx="140">
                  <c:v>384.21213395608697</c:v>
                </c:pt>
                <c:pt idx="141">
                  <c:v>377.37896889244001</c:v>
                </c:pt>
                <c:pt idx="142">
                  <c:v>381.64907244414803</c:v>
                </c:pt>
                <c:pt idx="143">
                  <c:v>375.540637514666</c:v>
                </c:pt>
                <c:pt idx="144">
                  <c:v>386.442147003331</c:v>
                </c:pt>
                <c:pt idx="145">
                  <c:v>383.35105793075797</c:v>
                </c:pt>
                <c:pt idx="146">
                  <c:v>383.11217209314697</c:v>
                </c:pt>
                <c:pt idx="147">
                  <c:v>380.70582920465802</c:v>
                </c:pt>
                <c:pt idx="148">
                  <c:v>386.58834033476597</c:v>
                </c:pt>
                <c:pt idx="149">
                  <c:v>384.15014733913</c:v>
                </c:pt>
                <c:pt idx="150">
                  <c:v>380.20224521715897</c:v>
                </c:pt>
                <c:pt idx="151">
                  <c:v>386.16250713599999</c:v>
                </c:pt>
                <c:pt idx="152">
                  <c:v>376.01469862050499</c:v>
                </c:pt>
                <c:pt idx="153">
                  <c:v>382.37867931048197</c:v>
                </c:pt>
                <c:pt idx="154">
                  <c:v>379.02895738041303</c:v>
                </c:pt>
                <c:pt idx="155">
                  <c:v>386.50891560492101</c:v>
                </c:pt>
                <c:pt idx="156">
                  <c:v>384.63935944588701</c:v>
                </c:pt>
                <c:pt idx="157">
                  <c:v>383.55205432125001</c:v>
                </c:pt>
                <c:pt idx="158">
                  <c:v>386.20253518454302</c:v>
                </c:pt>
                <c:pt idx="159">
                  <c:v>384.80192435952</c:v>
                </c:pt>
                <c:pt idx="160">
                  <c:v>384.89740253444199</c:v>
                </c:pt>
                <c:pt idx="161">
                  <c:v>387.18065075449101</c:v>
                </c:pt>
                <c:pt idx="162">
                  <c:v>374.74681730096398</c:v>
                </c:pt>
                <c:pt idx="163">
                  <c:v>386.50040086342403</c:v>
                </c:pt>
                <c:pt idx="164">
                  <c:v>382.817099110519</c:v>
                </c:pt>
                <c:pt idx="165">
                  <c:v>383.80945956472499</c:v>
                </c:pt>
                <c:pt idx="166">
                  <c:v>384.121888783477</c:v>
                </c:pt>
                <c:pt idx="167">
                  <c:v>382.20137094975001</c:v>
                </c:pt>
                <c:pt idx="168">
                  <c:v>384.97080649418001</c:v>
                </c:pt>
                <c:pt idx="169">
                  <c:v>384.54951713277802</c:v>
                </c:pt>
                <c:pt idx="170">
                  <c:v>381.00522666311201</c:v>
                </c:pt>
                <c:pt idx="171">
                  <c:v>383.242303098104</c:v>
                </c:pt>
                <c:pt idx="172">
                  <c:v>382.33834041158804</c:v>
                </c:pt>
                <c:pt idx="173">
                  <c:v>380.70351185890098</c:v>
                </c:pt>
                <c:pt idx="174">
                  <c:v>382.07672241996602</c:v>
                </c:pt>
                <c:pt idx="175">
                  <c:v>384.65871724908504</c:v>
                </c:pt>
                <c:pt idx="176">
                  <c:v>382.97970791608299</c:v>
                </c:pt>
                <c:pt idx="177">
                  <c:v>385.43241990153001</c:v>
                </c:pt>
                <c:pt idx="178">
                  <c:v>381.49966808924404</c:v>
                </c:pt>
                <c:pt idx="179">
                  <c:v>381.80810340059901</c:v>
                </c:pt>
                <c:pt idx="180">
                  <c:v>377.43948627393598</c:v>
                </c:pt>
                <c:pt idx="181">
                  <c:v>380.64840803196802</c:v>
                </c:pt>
                <c:pt idx="182">
                  <c:v>377.48410261471804</c:v>
                </c:pt>
                <c:pt idx="183">
                  <c:v>382.63740291151004</c:v>
                </c:pt>
                <c:pt idx="184">
                  <c:v>385.09881180279797</c:v>
                </c:pt>
                <c:pt idx="185">
                  <c:v>383.86564722897901</c:v>
                </c:pt>
                <c:pt idx="186">
                  <c:v>383.29723766899701</c:v>
                </c:pt>
                <c:pt idx="187">
                  <c:v>388.09018122051896</c:v>
                </c:pt>
                <c:pt idx="188">
                  <c:v>378.69223565668597</c:v>
                </c:pt>
                <c:pt idx="189">
                  <c:v>374.64955206121004</c:v>
                </c:pt>
                <c:pt idx="190">
                  <c:v>384.191902614718</c:v>
                </c:pt>
                <c:pt idx="191">
                  <c:v>387.25177315484495</c:v>
                </c:pt>
                <c:pt idx="192">
                  <c:v>385.97935115074796</c:v>
                </c:pt>
                <c:pt idx="193">
                  <c:v>382.51604899800299</c:v>
                </c:pt>
                <c:pt idx="194">
                  <c:v>386.528724011988</c:v>
                </c:pt>
                <c:pt idx="195">
                  <c:v>382.10889863917498</c:v>
                </c:pt>
                <c:pt idx="196">
                  <c:v>384.97275644592298</c:v>
                </c:pt>
                <c:pt idx="197">
                  <c:v>383.22486454363701</c:v>
                </c:pt>
                <c:pt idx="198">
                  <c:v>385.27340064404495</c:v>
                </c:pt>
                <c:pt idx="199">
                  <c:v>379.02131987225499</c:v>
                </c:pt>
                <c:pt idx="200">
                  <c:v>46.065534121252405</c:v>
                </c:pt>
                <c:pt idx="201">
                  <c:v>46.065534121252405</c:v>
                </c:pt>
                <c:pt idx="202">
                  <c:v>0</c:v>
                </c:pt>
                <c:pt idx="203">
                  <c:v>0</c:v>
                </c:pt>
              </c:numCache>
            </c:numRef>
          </c:yVal>
          <c:smooth val="1"/>
          <c:extLst>
            <c:ext xmlns:c16="http://schemas.microsoft.com/office/drawing/2014/chart" uri="{C3380CC4-5D6E-409C-BE32-E72D297353CC}">
              <c16:uniqueId val="{00000000-68A9-9F48-828F-4060AC7EC874}"/>
            </c:ext>
          </c:extLst>
        </c:ser>
        <c:ser>
          <c:idx val="1"/>
          <c:order val="1"/>
          <c:tx>
            <c:strRef>
              <c:f>Throuput!$E$1</c:f>
              <c:strCache>
                <c:ptCount val="1"/>
                <c:pt idx="0">
                  <c:v>ovs-dpdk</c:v>
                </c:pt>
              </c:strCache>
            </c:strRef>
          </c:tx>
          <c:spPr>
            <a:ln w="73025" cap="rnd">
              <a:solidFill>
                <a:srgbClr val="5D1682"/>
              </a:solidFill>
              <a:round/>
            </a:ln>
            <a:effectLst/>
          </c:spPr>
          <c:marker>
            <c:symbol val="none"/>
          </c:marker>
          <c:xVal>
            <c:numRef>
              <c:f>Throuput!$A$2:$A$205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579000</c:v>
                </c:pt>
                <c:pt idx="194">
                  <c:v>582000</c:v>
                </c:pt>
                <c:pt idx="195">
                  <c:v>585000</c:v>
                </c:pt>
                <c:pt idx="196">
                  <c:v>588000</c:v>
                </c:pt>
                <c:pt idx="197">
                  <c:v>591000</c:v>
                </c:pt>
                <c:pt idx="198">
                  <c:v>594000</c:v>
                </c:pt>
                <c:pt idx="199">
                  <c:v>597000</c:v>
                </c:pt>
                <c:pt idx="200">
                  <c:v>600000</c:v>
                </c:pt>
                <c:pt idx="201">
                  <c:v>603000</c:v>
                </c:pt>
                <c:pt idx="202">
                  <c:v>606000</c:v>
                </c:pt>
                <c:pt idx="203">
                  <c:v>609000</c:v>
                </c:pt>
              </c:numCache>
            </c:numRef>
          </c:xVal>
          <c:yVal>
            <c:numRef>
              <c:f>Throuput!$E$2:$E$205</c:f>
              <c:numCache>
                <c:formatCode>General</c:formatCode>
                <c:ptCount val="204"/>
                <c:pt idx="0">
                  <c:v>68.050462679999995</c:v>
                </c:pt>
                <c:pt idx="1">
                  <c:v>110.71018977600001</c:v>
                </c:pt>
                <c:pt idx="2">
                  <c:v>110.83351161436099</c:v>
                </c:pt>
                <c:pt idx="3">
                  <c:v>110.102837026289</c:v>
                </c:pt>
                <c:pt idx="4">
                  <c:v>110.10662884953301</c:v>
                </c:pt>
                <c:pt idx="5">
                  <c:v>109.934808968729</c:v>
                </c:pt>
                <c:pt idx="6">
                  <c:v>110.208494515656</c:v>
                </c:pt>
                <c:pt idx="7">
                  <c:v>139.86735253244501</c:v>
                </c:pt>
                <c:pt idx="8">
                  <c:v>140.76128105992001</c:v>
                </c:pt>
                <c:pt idx="9">
                  <c:v>142.26718715901501</c:v>
                </c:pt>
                <c:pt idx="10">
                  <c:v>141.99653943275601</c:v>
                </c:pt>
                <c:pt idx="11">
                  <c:v>143.68970229294197</c:v>
                </c:pt>
                <c:pt idx="12">
                  <c:v>148.90804318030601</c:v>
                </c:pt>
                <c:pt idx="13">
                  <c:v>147.04316650815798</c:v>
                </c:pt>
                <c:pt idx="14">
                  <c:v>142.87771017394198</c:v>
                </c:pt>
                <c:pt idx="15">
                  <c:v>145.924518515957</c:v>
                </c:pt>
                <c:pt idx="16">
                  <c:v>149.23046837017301</c:v>
                </c:pt>
                <c:pt idx="17">
                  <c:v>146.08437629816902</c:v>
                </c:pt>
                <c:pt idx="18">
                  <c:v>144.55709580026598</c:v>
                </c:pt>
                <c:pt idx="19">
                  <c:v>148.359066835443</c:v>
                </c:pt>
                <c:pt idx="20">
                  <c:v>147.63753860545498</c:v>
                </c:pt>
                <c:pt idx="21">
                  <c:v>146.68481818569001</c:v>
                </c:pt>
                <c:pt idx="22">
                  <c:v>145.561968817576</c:v>
                </c:pt>
                <c:pt idx="23">
                  <c:v>149.17688555873499</c:v>
                </c:pt>
                <c:pt idx="24">
                  <c:v>148.11753143997299</c:v>
                </c:pt>
                <c:pt idx="25">
                  <c:v>146.44004631901402</c:v>
                </c:pt>
                <c:pt idx="26">
                  <c:v>145.88113236896399</c:v>
                </c:pt>
                <c:pt idx="27">
                  <c:v>148.434750724792</c:v>
                </c:pt>
                <c:pt idx="28">
                  <c:v>146.74349562196301</c:v>
                </c:pt>
                <c:pt idx="29">
                  <c:v>144.03224555444501</c:v>
                </c:pt>
                <c:pt idx="30">
                  <c:v>149.29503050648901</c:v>
                </c:pt>
                <c:pt idx="31">
                  <c:v>149.06192379227599</c:v>
                </c:pt>
                <c:pt idx="32">
                  <c:v>147.96891481663801</c:v>
                </c:pt>
                <c:pt idx="33">
                  <c:v>143.91746745593599</c:v>
                </c:pt>
                <c:pt idx="34">
                  <c:v>147.455412947052</c:v>
                </c:pt>
                <c:pt idx="35">
                  <c:v>147.07132019168</c:v>
                </c:pt>
                <c:pt idx="36">
                  <c:v>145.76488374575698</c:v>
                </c:pt>
                <c:pt idx="37">
                  <c:v>146.18611618768702</c:v>
                </c:pt>
                <c:pt idx="38">
                  <c:v>148.214194253746</c:v>
                </c:pt>
                <c:pt idx="39">
                  <c:v>147.36314019440701</c:v>
                </c:pt>
                <c:pt idx="40">
                  <c:v>145.48447547420901</c:v>
                </c:pt>
                <c:pt idx="41">
                  <c:v>146.563297781031</c:v>
                </c:pt>
                <c:pt idx="42">
                  <c:v>148.15049229008599</c:v>
                </c:pt>
                <c:pt idx="43">
                  <c:v>148.04273601066299</c:v>
                </c:pt>
                <c:pt idx="44">
                  <c:v>144.55720860432598</c:v>
                </c:pt>
                <c:pt idx="45">
                  <c:v>147.276388930449</c:v>
                </c:pt>
                <c:pt idx="46">
                  <c:v>147.08974264095701</c:v>
                </c:pt>
                <c:pt idx="47">
                  <c:v>147.36747940246701</c:v>
                </c:pt>
                <c:pt idx="48">
                  <c:v>145.34153546560299</c:v>
                </c:pt>
                <c:pt idx="49">
                  <c:v>147.45152655562899</c:v>
                </c:pt>
                <c:pt idx="50">
                  <c:v>147.42593885201097</c:v>
                </c:pt>
                <c:pt idx="51">
                  <c:v>145.18683318321101</c:v>
                </c:pt>
                <c:pt idx="52">
                  <c:v>147.76857638310599</c:v>
                </c:pt>
                <c:pt idx="53">
                  <c:v>148.59588034655098</c:v>
                </c:pt>
                <c:pt idx="54">
                  <c:v>147.40787715407598</c:v>
                </c:pt>
                <c:pt idx="55">
                  <c:v>142.62305168186302</c:v>
                </c:pt>
                <c:pt idx="56">
                  <c:v>148.14802018920699</c:v>
                </c:pt>
                <c:pt idx="57">
                  <c:v>147.91771482446799</c:v>
                </c:pt>
                <c:pt idx="58">
                  <c:v>147.271631661784</c:v>
                </c:pt>
                <c:pt idx="59">
                  <c:v>145.421763002994</c:v>
                </c:pt>
                <c:pt idx="60">
                  <c:v>148.22359485657199</c:v>
                </c:pt>
                <c:pt idx="61">
                  <c:v>147.834403001</c:v>
                </c:pt>
                <c:pt idx="62">
                  <c:v>146.172848717607</c:v>
                </c:pt>
                <c:pt idx="63">
                  <c:v>145.389374777629</c:v>
                </c:pt>
                <c:pt idx="64">
                  <c:v>147.44878376015899</c:v>
                </c:pt>
                <c:pt idx="65">
                  <c:v>147.21153991749799</c:v>
                </c:pt>
                <c:pt idx="66">
                  <c:v>144.36117972216599</c:v>
                </c:pt>
                <c:pt idx="67">
                  <c:v>148.34169533577801</c:v>
                </c:pt>
                <c:pt idx="68">
                  <c:v>148.71516539194101</c:v>
                </c:pt>
                <c:pt idx="69">
                  <c:v>146.93432907978698</c:v>
                </c:pt>
                <c:pt idx="70">
                  <c:v>143.92407296735502</c:v>
                </c:pt>
                <c:pt idx="71">
                  <c:v>147.447709705921</c:v>
                </c:pt>
                <c:pt idx="72">
                  <c:v>147.58568675797801</c:v>
                </c:pt>
                <c:pt idx="73">
                  <c:v>145.85875221038597</c:v>
                </c:pt>
                <c:pt idx="74">
                  <c:v>146.445562760732</c:v>
                </c:pt>
                <c:pt idx="75">
                  <c:v>148.38124775482999</c:v>
                </c:pt>
                <c:pt idx="76">
                  <c:v>148.41169219693899</c:v>
                </c:pt>
                <c:pt idx="77">
                  <c:v>144.884496994335</c:v>
                </c:pt>
                <c:pt idx="78">
                  <c:v>146.977147933422</c:v>
                </c:pt>
                <c:pt idx="79">
                  <c:v>148.138313546755</c:v>
                </c:pt>
                <c:pt idx="80">
                  <c:v>146.80877632500798</c:v>
                </c:pt>
                <c:pt idx="81">
                  <c:v>143.236199930759</c:v>
                </c:pt>
                <c:pt idx="82">
                  <c:v>149.021552846307</c:v>
                </c:pt>
                <c:pt idx="83">
                  <c:v>148.936920540073</c:v>
                </c:pt>
                <c:pt idx="84">
                  <c:v>147.05544214380802</c:v>
                </c:pt>
                <c:pt idx="85">
                  <c:v>144.54202491283999</c:v>
                </c:pt>
                <c:pt idx="86">
                  <c:v>147.76891892302498</c:v>
                </c:pt>
                <c:pt idx="87">
                  <c:v>147.53067378695002</c:v>
                </c:pt>
                <c:pt idx="88">
                  <c:v>145.054232127532</c:v>
                </c:pt>
                <c:pt idx="89">
                  <c:v>146.85981330846099</c:v>
                </c:pt>
                <c:pt idx="90">
                  <c:v>147.70216370009899</c:v>
                </c:pt>
                <c:pt idx="91">
                  <c:v>148.25854232069102</c:v>
                </c:pt>
                <c:pt idx="92">
                  <c:v>143.99483302127601</c:v>
                </c:pt>
                <c:pt idx="93">
                  <c:v>148.07821021066599</c:v>
                </c:pt>
                <c:pt idx="94">
                  <c:v>148.18099376564498</c:v>
                </c:pt>
                <c:pt idx="95">
                  <c:v>147.030413556073</c:v>
                </c:pt>
                <c:pt idx="96">
                  <c:v>145.17765853710401</c:v>
                </c:pt>
                <c:pt idx="97">
                  <c:v>148.81849050782</c:v>
                </c:pt>
                <c:pt idx="98">
                  <c:v>147.892528167553</c:v>
                </c:pt>
                <c:pt idx="99">
                  <c:v>145.20513850666597</c:v>
                </c:pt>
                <c:pt idx="100">
                  <c:v>146.27275177104801</c:v>
                </c:pt>
                <c:pt idx="101">
                  <c:v>147.59086690256001</c:v>
                </c:pt>
                <c:pt idx="102">
                  <c:v>148.15360152647298</c:v>
                </c:pt>
                <c:pt idx="103">
                  <c:v>143.83670099434201</c:v>
                </c:pt>
                <c:pt idx="104">
                  <c:v>147.31604874300899</c:v>
                </c:pt>
                <c:pt idx="105">
                  <c:v>147.94972090309602</c:v>
                </c:pt>
                <c:pt idx="106">
                  <c:v>147.83970012903202</c:v>
                </c:pt>
                <c:pt idx="107">
                  <c:v>144.94785458369299</c:v>
                </c:pt>
                <c:pt idx="108">
                  <c:v>147.44554879040302</c:v>
                </c:pt>
                <c:pt idx="109">
                  <c:v>148.011160606988</c:v>
                </c:pt>
                <c:pt idx="110">
                  <c:v>146.125801846972</c:v>
                </c:pt>
                <c:pt idx="111">
                  <c:v>146.22631552596499</c:v>
                </c:pt>
                <c:pt idx="112">
                  <c:v>148.20766631235401</c:v>
                </c:pt>
                <c:pt idx="113">
                  <c:v>148.248367090123</c:v>
                </c:pt>
                <c:pt idx="114">
                  <c:v>145.27585972445902</c:v>
                </c:pt>
                <c:pt idx="115">
                  <c:v>146.49376052764802</c:v>
                </c:pt>
                <c:pt idx="116">
                  <c:v>146.96882113810301</c:v>
                </c:pt>
                <c:pt idx="117">
                  <c:v>146.94927375765602</c:v>
                </c:pt>
                <c:pt idx="118">
                  <c:v>144.22390360598999</c:v>
                </c:pt>
                <c:pt idx="119">
                  <c:v>148.30906677670498</c:v>
                </c:pt>
                <c:pt idx="120">
                  <c:v>148.03601625008301</c:v>
                </c:pt>
                <c:pt idx="121">
                  <c:v>146.521522357642</c:v>
                </c:pt>
                <c:pt idx="122">
                  <c:v>145.379223227181</c:v>
                </c:pt>
                <c:pt idx="123">
                  <c:v>147.53981667864201</c:v>
                </c:pt>
                <c:pt idx="124">
                  <c:v>147.32775266577801</c:v>
                </c:pt>
                <c:pt idx="125">
                  <c:v>144.67960325531899</c:v>
                </c:pt>
                <c:pt idx="126">
                  <c:v>147.86881506728798</c:v>
                </c:pt>
                <c:pt idx="127">
                  <c:v>148.76216887616502</c:v>
                </c:pt>
                <c:pt idx="128">
                  <c:v>146.79990732446799</c:v>
                </c:pt>
                <c:pt idx="129">
                  <c:v>145.205971285809</c:v>
                </c:pt>
                <c:pt idx="130">
                  <c:v>148.32976506355999</c:v>
                </c:pt>
                <c:pt idx="131">
                  <c:v>148.050458439414</c:v>
                </c:pt>
                <c:pt idx="132">
                  <c:v>146.524179583083</c:v>
                </c:pt>
                <c:pt idx="133">
                  <c:v>144.68256384308498</c:v>
                </c:pt>
                <c:pt idx="134">
                  <c:v>148.71097543751998</c:v>
                </c:pt>
                <c:pt idx="135">
                  <c:v>148.581498499833</c:v>
                </c:pt>
                <c:pt idx="136">
                  <c:v>146.51064066023199</c:v>
                </c:pt>
                <c:pt idx="137">
                  <c:v>146.26350370458999</c:v>
                </c:pt>
                <c:pt idx="138">
                  <c:v>148.40033942590702</c:v>
                </c:pt>
                <c:pt idx="139">
                  <c:v>147.72317191478001</c:v>
                </c:pt>
                <c:pt idx="140">
                  <c:v>143.78024875873498</c:v>
                </c:pt>
                <c:pt idx="141">
                  <c:v>147.804289068977</c:v>
                </c:pt>
                <c:pt idx="142">
                  <c:v>147.92855662765899</c:v>
                </c:pt>
                <c:pt idx="143">
                  <c:v>148.727020964047</c:v>
                </c:pt>
                <c:pt idx="144">
                  <c:v>144.68618583549701</c:v>
                </c:pt>
                <c:pt idx="145">
                  <c:v>148.311149086797</c:v>
                </c:pt>
                <c:pt idx="146">
                  <c:v>147.92031648851901</c:v>
                </c:pt>
                <c:pt idx="147">
                  <c:v>145.68288330556399</c:v>
                </c:pt>
                <c:pt idx="148">
                  <c:v>146.55010725</c:v>
                </c:pt>
                <c:pt idx="149">
                  <c:v>148.57316935331298</c:v>
                </c:pt>
                <c:pt idx="150">
                  <c:v>147.59539813191199</c:v>
                </c:pt>
                <c:pt idx="151">
                  <c:v>144.66145957565601</c:v>
                </c:pt>
                <c:pt idx="152">
                  <c:v>146.73587102860901</c:v>
                </c:pt>
                <c:pt idx="153">
                  <c:v>147.95938222784798</c:v>
                </c:pt>
                <c:pt idx="154">
                  <c:v>147.99705765168099</c:v>
                </c:pt>
                <c:pt idx="155">
                  <c:v>144.28983699900201</c:v>
                </c:pt>
                <c:pt idx="156">
                  <c:v>148.56174141763699</c:v>
                </c:pt>
                <c:pt idx="157">
                  <c:v>148.608126679094</c:v>
                </c:pt>
                <c:pt idx="158">
                  <c:v>146.646920175882</c:v>
                </c:pt>
                <c:pt idx="159">
                  <c:v>145.06238341184201</c:v>
                </c:pt>
                <c:pt idx="160">
                  <c:v>147.80119053044899</c:v>
                </c:pt>
                <c:pt idx="161">
                  <c:v>147.34374158535701</c:v>
                </c:pt>
                <c:pt idx="162">
                  <c:v>144.616502543275</c:v>
                </c:pt>
                <c:pt idx="163">
                  <c:v>147.58824518336098</c:v>
                </c:pt>
                <c:pt idx="164">
                  <c:v>147.76444821592801</c:v>
                </c:pt>
                <c:pt idx="165">
                  <c:v>148.01764482712701</c:v>
                </c:pt>
                <c:pt idx="166">
                  <c:v>144.34947957390099</c:v>
                </c:pt>
                <c:pt idx="167">
                  <c:v>147.52391040319299</c:v>
                </c:pt>
                <c:pt idx="168">
                  <c:v>147.39349853164498</c:v>
                </c:pt>
                <c:pt idx="169">
                  <c:v>146.502752758735</c:v>
                </c:pt>
                <c:pt idx="170">
                  <c:v>145.12231119680803</c:v>
                </c:pt>
                <c:pt idx="171">
                  <c:v>148.44475092179599</c:v>
                </c:pt>
                <c:pt idx="172">
                  <c:v>148.106689195065</c:v>
                </c:pt>
                <c:pt idx="173">
                  <c:v>145.661060655803</c:v>
                </c:pt>
                <c:pt idx="174">
                  <c:v>146.11830055962599</c:v>
                </c:pt>
                <c:pt idx="175">
                  <c:v>148.28427815241199</c:v>
                </c:pt>
                <c:pt idx="176">
                  <c:v>146.24217007121399</c:v>
                </c:pt>
                <c:pt idx="177">
                  <c:v>143.37956312337798</c:v>
                </c:pt>
                <c:pt idx="178">
                  <c:v>148.80491456095902</c:v>
                </c:pt>
                <c:pt idx="179">
                  <c:v>148.47213899767002</c:v>
                </c:pt>
                <c:pt idx="180">
                  <c:v>148.33314677844299</c:v>
                </c:pt>
                <c:pt idx="181">
                  <c:v>143.849393394201</c:v>
                </c:pt>
                <c:pt idx="182">
                  <c:v>148.16668246071899</c:v>
                </c:pt>
                <c:pt idx="183">
                  <c:v>147.69074261830201</c:v>
                </c:pt>
                <c:pt idx="184">
                  <c:v>145.15506803986702</c:v>
                </c:pt>
                <c:pt idx="185">
                  <c:v>146.22117150316299</c:v>
                </c:pt>
                <c:pt idx="186">
                  <c:v>148.31258381066598</c:v>
                </c:pt>
                <c:pt idx="187">
                  <c:v>148.267531444925</c:v>
                </c:pt>
                <c:pt idx="188">
                  <c:v>144.507052954409</c:v>
                </c:pt>
                <c:pt idx="189">
                  <c:v>147.99416132490799</c:v>
                </c:pt>
                <c:pt idx="190">
                  <c:v>148.102993398601</c:v>
                </c:pt>
                <c:pt idx="191">
                  <c:v>147.942883533399</c:v>
                </c:pt>
                <c:pt idx="192">
                  <c:v>144.41104133999301</c:v>
                </c:pt>
                <c:pt idx="193">
                  <c:v>148.078038073926</c:v>
                </c:pt>
                <c:pt idx="194">
                  <c:v>148.07918198735399</c:v>
                </c:pt>
                <c:pt idx="195">
                  <c:v>146.54455595601399</c:v>
                </c:pt>
                <c:pt idx="196">
                  <c:v>145.96232472872299</c:v>
                </c:pt>
                <c:pt idx="197">
                  <c:v>148.26356175466597</c:v>
                </c:pt>
                <c:pt idx="198">
                  <c:v>147.54430521623402</c:v>
                </c:pt>
                <c:pt idx="199">
                  <c:v>144.15253758882199</c:v>
                </c:pt>
                <c:pt idx="200">
                  <c:v>20.897956051256401</c:v>
                </c:pt>
                <c:pt idx="201">
                  <c:v>20.897956051256401</c:v>
                </c:pt>
                <c:pt idx="202">
                  <c:v>0</c:v>
                </c:pt>
                <c:pt idx="203">
                  <c:v>0</c:v>
                </c:pt>
              </c:numCache>
            </c:numRef>
          </c:yVal>
          <c:smooth val="1"/>
          <c:extLst>
            <c:ext xmlns:c16="http://schemas.microsoft.com/office/drawing/2014/chart" uri="{C3380CC4-5D6E-409C-BE32-E72D297353CC}">
              <c16:uniqueId val="{00000001-68A9-9F48-828F-4060AC7EC874}"/>
            </c:ext>
          </c:extLst>
        </c:ser>
        <c:dLbls>
          <c:showLegendKey val="0"/>
          <c:showVal val="0"/>
          <c:showCatName val="0"/>
          <c:showSerName val="0"/>
          <c:showPercent val="0"/>
          <c:showBubbleSize val="0"/>
        </c:dLbls>
        <c:axId val="167997536"/>
        <c:axId val="167999248"/>
      </c:scatterChart>
      <c:valAx>
        <c:axId val="167997536"/>
        <c:scaling>
          <c:orientation val="minMax"/>
          <c:max val="650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Time (s)</a:t>
                </a:r>
              </a:p>
            </c:rich>
          </c:tx>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167999248"/>
        <c:crosses val="autoZero"/>
        <c:crossBetween val="midCat"/>
        <c:dispUnits>
          <c:builtInUnit val="thousands"/>
        </c:dispUnits>
      </c:valAx>
      <c:valAx>
        <c:axId val="167999248"/>
        <c:scaling>
          <c:orientation val="minMax"/>
          <c:max val="42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Throughput (Gbps)</a:t>
                </a:r>
              </a:p>
            </c:rich>
          </c:tx>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167997536"/>
        <c:crosses val="autoZero"/>
        <c:crossBetween val="midCat"/>
        <c:majorUnit val="50"/>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a:t>Connection Rate</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ovs-doca</c:v>
          </c:tx>
          <c:spPr>
            <a:ln w="73025" cap="rnd">
              <a:solidFill>
                <a:srgbClr val="76B900"/>
              </a:solidFill>
              <a:round/>
            </a:ln>
            <a:effectLst/>
          </c:spPr>
          <c:marker>
            <c:symbol val="none"/>
          </c:marker>
          <c:xVal>
            <c:numRef>
              <c:f>'application connection rate'!$A$2:$A$215</c:f>
              <c:numCache>
                <c:formatCode>General</c:formatCode>
                <c:ptCount val="21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579000</c:v>
                </c:pt>
                <c:pt idx="193">
                  <c:v>582000</c:v>
                </c:pt>
                <c:pt idx="194">
                  <c:v>585000</c:v>
                </c:pt>
                <c:pt idx="195">
                  <c:v>588000</c:v>
                </c:pt>
                <c:pt idx="196">
                  <c:v>591000</c:v>
                </c:pt>
                <c:pt idx="197">
                  <c:v>594000</c:v>
                </c:pt>
                <c:pt idx="198">
                  <c:v>597000</c:v>
                </c:pt>
                <c:pt idx="199">
                  <c:v>600000</c:v>
                </c:pt>
                <c:pt idx="200">
                  <c:v>603000</c:v>
                </c:pt>
                <c:pt idx="201">
                  <c:v>606000</c:v>
                </c:pt>
                <c:pt idx="202">
                  <c:v>609000</c:v>
                </c:pt>
                <c:pt idx="203">
                  <c:v>612000</c:v>
                </c:pt>
                <c:pt idx="204">
                  <c:v>615000</c:v>
                </c:pt>
                <c:pt idx="205">
                  <c:v>618000</c:v>
                </c:pt>
                <c:pt idx="206">
                  <c:v>621000</c:v>
                </c:pt>
                <c:pt idx="207">
                  <c:v>624000</c:v>
                </c:pt>
                <c:pt idx="208">
                  <c:v>627000</c:v>
                </c:pt>
                <c:pt idx="209">
                  <c:v>630000</c:v>
                </c:pt>
                <c:pt idx="210">
                  <c:v>633000</c:v>
                </c:pt>
                <c:pt idx="211">
                  <c:v>636000</c:v>
                </c:pt>
                <c:pt idx="212">
                  <c:v>639000</c:v>
                </c:pt>
                <c:pt idx="213">
                  <c:v>642000</c:v>
                </c:pt>
              </c:numCache>
            </c:numRef>
          </c:xVal>
          <c:yVal>
            <c:numRef>
              <c:f>'application connection rate'!$B$2:$B$215</c:f>
              <c:numCache>
                <c:formatCode>General</c:formatCode>
                <c:ptCount val="214"/>
                <c:pt idx="0">
                  <c:v>46674</c:v>
                </c:pt>
                <c:pt idx="1">
                  <c:v>49536</c:v>
                </c:pt>
                <c:pt idx="2">
                  <c:v>49111</c:v>
                </c:pt>
                <c:pt idx="3">
                  <c:v>49397</c:v>
                </c:pt>
                <c:pt idx="4">
                  <c:v>49310</c:v>
                </c:pt>
                <c:pt idx="5">
                  <c:v>49483</c:v>
                </c:pt>
                <c:pt idx="6">
                  <c:v>38852</c:v>
                </c:pt>
                <c:pt idx="7">
                  <c:v>596</c:v>
                </c:pt>
                <c:pt idx="8">
                  <c:v>0</c:v>
                </c:pt>
                <c:pt idx="9">
                  <c:v>0</c:v>
                </c:pt>
                <c:pt idx="10">
                  <c:v>0</c:v>
                </c:pt>
                <c:pt idx="11">
                  <c:v>1</c:v>
                </c:pt>
                <c:pt idx="12">
                  <c:v>5</c:v>
                </c:pt>
                <c:pt idx="13">
                  <c:v>0</c:v>
                </c:pt>
                <c:pt idx="14">
                  <c:v>1</c:v>
                </c:pt>
                <c:pt idx="15">
                  <c:v>0</c:v>
                </c:pt>
                <c:pt idx="16">
                  <c:v>37</c:v>
                </c:pt>
                <c:pt idx="17">
                  <c:v>0</c:v>
                </c:pt>
                <c:pt idx="18">
                  <c:v>0</c:v>
                </c:pt>
                <c:pt idx="19">
                  <c:v>1</c:v>
                </c:pt>
                <c:pt idx="20">
                  <c:v>0</c:v>
                </c:pt>
                <c:pt idx="21">
                  <c:v>0</c:v>
                </c:pt>
                <c:pt idx="22">
                  <c:v>0</c:v>
                </c:pt>
                <c:pt idx="23">
                  <c:v>494</c:v>
                </c:pt>
                <c:pt idx="24">
                  <c:v>122</c:v>
                </c:pt>
                <c:pt idx="25">
                  <c:v>37</c:v>
                </c:pt>
                <c:pt idx="26">
                  <c:v>37</c:v>
                </c:pt>
                <c:pt idx="27">
                  <c:v>28</c:v>
                </c:pt>
                <c:pt idx="28">
                  <c:v>28</c:v>
                </c:pt>
                <c:pt idx="29">
                  <c:v>45</c:v>
                </c:pt>
                <c:pt idx="30">
                  <c:v>0</c:v>
                </c:pt>
                <c:pt idx="31">
                  <c:v>0</c:v>
                </c:pt>
                <c:pt idx="32">
                  <c:v>0</c:v>
                </c:pt>
                <c:pt idx="33">
                  <c:v>0</c:v>
                </c:pt>
                <c:pt idx="34">
                  <c:v>0</c:v>
                </c:pt>
                <c:pt idx="35">
                  <c:v>0</c:v>
                </c:pt>
                <c:pt idx="36">
                  <c:v>16</c:v>
                </c:pt>
                <c:pt idx="37">
                  <c:v>18</c:v>
                </c:pt>
                <c:pt idx="38">
                  <c:v>25</c:v>
                </c:pt>
                <c:pt idx="39">
                  <c:v>34</c:v>
                </c:pt>
                <c:pt idx="40">
                  <c:v>31</c:v>
                </c:pt>
                <c:pt idx="41">
                  <c:v>25</c:v>
                </c:pt>
                <c:pt idx="42">
                  <c:v>272</c:v>
                </c:pt>
                <c:pt idx="43">
                  <c:v>0</c:v>
                </c:pt>
                <c:pt idx="44">
                  <c:v>1</c:v>
                </c:pt>
                <c:pt idx="45">
                  <c:v>0</c:v>
                </c:pt>
                <c:pt idx="46">
                  <c:v>0</c:v>
                </c:pt>
                <c:pt idx="47">
                  <c:v>0</c:v>
                </c:pt>
                <c:pt idx="48">
                  <c:v>55</c:v>
                </c:pt>
                <c:pt idx="49">
                  <c:v>42</c:v>
                </c:pt>
                <c:pt idx="50">
                  <c:v>8</c:v>
                </c:pt>
                <c:pt idx="51">
                  <c:v>14</c:v>
                </c:pt>
                <c:pt idx="52">
                  <c:v>20</c:v>
                </c:pt>
                <c:pt idx="53">
                  <c:v>22</c:v>
                </c:pt>
                <c:pt idx="54">
                  <c:v>60</c:v>
                </c:pt>
                <c:pt idx="55">
                  <c:v>0</c:v>
                </c:pt>
                <c:pt idx="56">
                  <c:v>1</c:v>
                </c:pt>
                <c:pt idx="57">
                  <c:v>0</c:v>
                </c:pt>
                <c:pt idx="58">
                  <c:v>0</c:v>
                </c:pt>
                <c:pt idx="59">
                  <c:v>0</c:v>
                </c:pt>
                <c:pt idx="60">
                  <c:v>33</c:v>
                </c:pt>
                <c:pt idx="61">
                  <c:v>30</c:v>
                </c:pt>
                <c:pt idx="62">
                  <c:v>27</c:v>
                </c:pt>
                <c:pt idx="63">
                  <c:v>13</c:v>
                </c:pt>
                <c:pt idx="64">
                  <c:v>21</c:v>
                </c:pt>
                <c:pt idx="65">
                  <c:v>33</c:v>
                </c:pt>
                <c:pt idx="66">
                  <c:v>96</c:v>
                </c:pt>
                <c:pt idx="67">
                  <c:v>0</c:v>
                </c:pt>
                <c:pt idx="68">
                  <c:v>0</c:v>
                </c:pt>
                <c:pt idx="69">
                  <c:v>0</c:v>
                </c:pt>
                <c:pt idx="70">
                  <c:v>1</c:v>
                </c:pt>
                <c:pt idx="71">
                  <c:v>0</c:v>
                </c:pt>
                <c:pt idx="72">
                  <c:v>133</c:v>
                </c:pt>
                <c:pt idx="73">
                  <c:v>57</c:v>
                </c:pt>
                <c:pt idx="74">
                  <c:v>57</c:v>
                </c:pt>
                <c:pt idx="75">
                  <c:v>33</c:v>
                </c:pt>
                <c:pt idx="76">
                  <c:v>37</c:v>
                </c:pt>
                <c:pt idx="77">
                  <c:v>38</c:v>
                </c:pt>
                <c:pt idx="78">
                  <c:v>54</c:v>
                </c:pt>
                <c:pt idx="79">
                  <c:v>178</c:v>
                </c:pt>
                <c:pt idx="80">
                  <c:v>0</c:v>
                </c:pt>
                <c:pt idx="81">
                  <c:v>0</c:v>
                </c:pt>
                <c:pt idx="82">
                  <c:v>0</c:v>
                </c:pt>
                <c:pt idx="83">
                  <c:v>0</c:v>
                </c:pt>
                <c:pt idx="84">
                  <c:v>2</c:v>
                </c:pt>
                <c:pt idx="85">
                  <c:v>50</c:v>
                </c:pt>
                <c:pt idx="86">
                  <c:v>46</c:v>
                </c:pt>
                <c:pt idx="87">
                  <c:v>46</c:v>
                </c:pt>
                <c:pt idx="88">
                  <c:v>11</c:v>
                </c:pt>
                <c:pt idx="89">
                  <c:v>41</c:v>
                </c:pt>
                <c:pt idx="90">
                  <c:v>221</c:v>
                </c:pt>
                <c:pt idx="91">
                  <c:v>23</c:v>
                </c:pt>
                <c:pt idx="92">
                  <c:v>0</c:v>
                </c:pt>
                <c:pt idx="93">
                  <c:v>0</c:v>
                </c:pt>
                <c:pt idx="94">
                  <c:v>0</c:v>
                </c:pt>
                <c:pt idx="95">
                  <c:v>0</c:v>
                </c:pt>
                <c:pt idx="96">
                  <c:v>25</c:v>
                </c:pt>
                <c:pt idx="97">
                  <c:v>42</c:v>
                </c:pt>
                <c:pt idx="98">
                  <c:v>14</c:v>
                </c:pt>
                <c:pt idx="99">
                  <c:v>13</c:v>
                </c:pt>
                <c:pt idx="100">
                  <c:v>36</c:v>
                </c:pt>
                <c:pt idx="101">
                  <c:v>430</c:v>
                </c:pt>
                <c:pt idx="102">
                  <c:v>704</c:v>
                </c:pt>
                <c:pt idx="103">
                  <c:v>0</c:v>
                </c:pt>
                <c:pt idx="104">
                  <c:v>0</c:v>
                </c:pt>
                <c:pt idx="105">
                  <c:v>0</c:v>
                </c:pt>
                <c:pt idx="106">
                  <c:v>0</c:v>
                </c:pt>
                <c:pt idx="107">
                  <c:v>1</c:v>
                </c:pt>
                <c:pt idx="108">
                  <c:v>13</c:v>
                </c:pt>
                <c:pt idx="109">
                  <c:v>31</c:v>
                </c:pt>
                <c:pt idx="110">
                  <c:v>40</c:v>
                </c:pt>
                <c:pt idx="111">
                  <c:v>22</c:v>
                </c:pt>
                <c:pt idx="112">
                  <c:v>53</c:v>
                </c:pt>
                <c:pt idx="113">
                  <c:v>226</c:v>
                </c:pt>
                <c:pt idx="114">
                  <c:v>0</c:v>
                </c:pt>
                <c:pt idx="115">
                  <c:v>0</c:v>
                </c:pt>
                <c:pt idx="116">
                  <c:v>0</c:v>
                </c:pt>
                <c:pt idx="117">
                  <c:v>0</c:v>
                </c:pt>
                <c:pt idx="118">
                  <c:v>0</c:v>
                </c:pt>
                <c:pt idx="119">
                  <c:v>17</c:v>
                </c:pt>
                <c:pt idx="120">
                  <c:v>16</c:v>
                </c:pt>
                <c:pt idx="121">
                  <c:v>42</c:v>
                </c:pt>
                <c:pt idx="122">
                  <c:v>59</c:v>
                </c:pt>
                <c:pt idx="123">
                  <c:v>72</c:v>
                </c:pt>
                <c:pt idx="124">
                  <c:v>75</c:v>
                </c:pt>
                <c:pt idx="125">
                  <c:v>0</c:v>
                </c:pt>
                <c:pt idx="126">
                  <c:v>0</c:v>
                </c:pt>
                <c:pt idx="127">
                  <c:v>0</c:v>
                </c:pt>
                <c:pt idx="128">
                  <c:v>0</c:v>
                </c:pt>
                <c:pt idx="129">
                  <c:v>11</c:v>
                </c:pt>
                <c:pt idx="130">
                  <c:v>49</c:v>
                </c:pt>
                <c:pt idx="131">
                  <c:v>16</c:v>
                </c:pt>
                <c:pt idx="132">
                  <c:v>25</c:v>
                </c:pt>
                <c:pt idx="133">
                  <c:v>44</c:v>
                </c:pt>
                <c:pt idx="134">
                  <c:v>63</c:v>
                </c:pt>
                <c:pt idx="135">
                  <c:v>46</c:v>
                </c:pt>
                <c:pt idx="136">
                  <c:v>0</c:v>
                </c:pt>
                <c:pt idx="137">
                  <c:v>0</c:v>
                </c:pt>
                <c:pt idx="138">
                  <c:v>0</c:v>
                </c:pt>
                <c:pt idx="139">
                  <c:v>0</c:v>
                </c:pt>
                <c:pt idx="140">
                  <c:v>24</c:v>
                </c:pt>
                <c:pt idx="141">
                  <c:v>97</c:v>
                </c:pt>
                <c:pt idx="142">
                  <c:v>22</c:v>
                </c:pt>
                <c:pt idx="143">
                  <c:v>31</c:v>
                </c:pt>
                <c:pt idx="144">
                  <c:v>53</c:v>
                </c:pt>
                <c:pt idx="145">
                  <c:v>125</c:v>
                </c:pt>
                <c:pt idx="146">
                  <c:v>48</c:v>
                </c:pt>
                <c:pt idx="147">
                  <c:v>1</c:v>
                </c:pt>
                <c:pt idx="148">
                  <c:v>0</c:v>
                </c:pt>
                <c:pt idx="149">
                  <c:v>0</c:v>
                </c:pt>
                <c:pt idx="150">
                  <c:v>0</c:v>
                </c:pt>
                <c:pt idx="151">
                  <c:v>83</c:v>
                </c:pt>
                <c:pt idx="152">
                  <c:v>67</c:v>
                </c:pt>
                <c:pt idx="153">
                  <c:v>33</c:v>
                </c:pt>
                <c:pt idx="154">
                  <c:v>51</c:v>
                </c:pt>
                <c:pt idx="155">
                  <c:v>154</c:v>
                </c:pt>
                <c:pt idx="156">
                  <c:v>65</c:v>
                </c:pt>
                <c:pt idx="157">
                  <c:v>42</c:v>
                </c:pt>
                <c:pt idx="158">
                  <c:v>0</c:v>
                </c:pt>
                <c:pt idx="159">
                  <c:v>0</c:v>
                </c:pt>
                <c:pt idx="160">
                  <c:v>0</c:v>
                </c:pt>
                <c:pt idx="161">
                  <c:v>0</c:v>
                </c:pt>
                <c:pt idx="162">
                  <c:v>41</c:v>
                </c:pt>
                <c:pt idx="163">
                  <c:v>66</c:v>
                </c:pt>
                <c:pt idx="164">
                  <c:v>15</c:v>
                </c:pt>
                <c:pt idx="165">
                  <c:v>7</c:v>
                </c:pt>
                <c:pt idx="166">
                  <c:v>29</c:v>
                </c:pt>
                <c:pt idx="167">
                  <c:v>63</c:v>
                </c:pt>
                <c:pt idx="168">
                  <c:v>69</c:v>
                </c:pt>
                <c:pt idx="169">
                  <c:v>0</c:v>
                </c:pt>
                <c:pt idx="170">
                  <c:v>0</c:v>
                </c:pt>
                <c:pt idx="171">
                  <c:v>0</c:v>
                </c:pt>
                <c:pt idx="172">
                  <c:v>0</c:v>
                </c:pt>
                <c:pt idx="173">
                  <c:v>480</c:v>
                </c:pt>
                <c:pt idx="174">
                  <c:v>24</c:v>
                </c:pt>
                <c:pt idx="175">
                  <c:v>17</c:v>
                </c:pt>
                <c:pt idx="176">
                  <c:v>56</c:v>
                </c:pt>
                <c:pt idx="177">
                  <c:v>59</c:v>
                </c:pt>
                <c:pt idx="178">
                  <c:v>67</c:v>
                </c:pt>
                <c:pt idx="179">
                  <c:v>0</c:v>
                </c:pt>
                <c:pt idx="180">
                  <c:v>0</c:v>
                </c:pt>
                <c:pt idx="181">
                  <c:v>0</c:v>
                </c:pt>
                <c:pt idx="182">
                  <c:v>0</c:v>
                </c:pt>
                <c:pt idx="183">
                  <c:v>0</c:v>
                </c:pt>
                <c:pt idx="184">
                  <c:v>70</c:v>
                </c:pt>
                <c:pt idx="185">
                  <c:v>36</c:v>
                </c:pt>
                <c:pt idx="186">
                  <c:v>44</c:v>
                </c:pt>
                <c:pt idx="187">
                  <c:v>16</c:v>
                </c:pt>
                <c:pt idx="188">
                  <c:v>12</c:v>
                </c:pt>
                <c:pt idx="189">
                  <c:v>491</c:v>
                </c:pt>
                <c:pt idx="190">
                  <c:v>0</c:v>
                </c:pt>
                <c:pt idx="191">
                  <c:v>0</c:v>
                </c:pt>
                <c:pt idx="192">
                  <c:v>0</c:v>
                </c:pt>
                <c:pt idx="193">
                  <c:v>43</c:v>
                </c:pt>
                <c:pt idx="194">
                  <c:v>83</c:v>
                </c:pt>
                <c:pt idx="195">
                  <c:v>17</c:v>
                </c:pt>
                <c:pt idx="196">
                  <c:v>14</c:v>
                </c:pt>
                <c:pt idx="197">
                  <c:v>18</c:v>
                </c:pt>
                <c:pt idx="198">
                  <c:v>778</c:v>
                </c:pt>
                <c:pt idx="199">
                  <c:v>61</c:v>
                </c:pt>
                <c:pt idx="200">
                  <c:v>8</c:v>
                </c:pt>
                <c:pt idx="201">
                  <c:v>0</c:v>
                </c:pt>
                <c:pt idx="202">
                  <c:v>0</c:v>
                </c:pt>
                <c:pt idx="203">
                  <c:v>0</c:v>
                </c:pt>
                <c:pt idx="204">
                  <c:v>4</c:v>
                </c:pt>
                <c:pt idx="205">
                  <c:v>16</c:v>
                </c:pt>
                <c:pt idx="206">
                  <c:v>25</c:v>
                </c:pt>
                <c:pt idx="207">
                  <c:v>53</c:v>
                </c:pt>
                <c:pt idx="208">
                  <c:v>29</c:v>
                </c:pt>
                <c:pt idx="209">
                  <c:v>61</c:v>
                </c:pt>
                <c:pt idx="210">
                  <c:v>0</c:v>
                </c:pt>
                <c:pt idx="211">
                  <c:v>0</c:v>
                </c:pt>
                <c:pt idx="212">
                  <c:v>0</c:v>
                </c:pt>
                <c:pt idx="213">
                  <c:v>0</c:v>
                </c:pt>
              </c:numCache>
            </c:numRef>
          </c:yVal>
          <c:smooth val="1"/>
          <c:extLst>
            <c:ext xmlns:c16="http://schemas.microsoft.com/office/drawing/2014/chart" uri="{C3380CC4-5D6E-409C-BE32-E72D297353CC}">
              <c16:uniqueId val="{00000000-B337-7E45-B099-78B3DF8B09D4}"/>
            </c:ext>
          </c:extLst>
        </c:ser>
        <c:ser>
          <c:idx val="1"/>
          <c:order val="1"/>
          <c:tx>
            <c:v>ovs-dpdk</c:v>
          </c:tx>
          <c:spPr>
            <a:ln w="73025" cap="rnd">
              <a:solidFill>
                <a:srgbClr val="5D1682"/>
              </a:solidFill>
              <a:round/>
            </a:ln>
            <a:effectLst/>
          </c:spPr>
          <c:marker>
            <c:symbol val="none"/>
          </c:marker>
          <c:xVal>
            <c:numRef>
              <c:f>'application connection rate'!$A$2:$A$215</c:f>
              <c:numCache>
                <c:formatCode>General</c:formatCode>
                <c:ptCount val="21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579000</c:v>
                </c:pt>
                <c:pt idx="193">
                  <c:v>582000</c:v>
                </c:pt>
                <c:pt idx="194">
                  <c:v>585000</c:v>
                </c:pt>
                <c:pt idx="195">
                  <c:v>588000</c:v>
                </c:pt>
                <c:pt idx="196">
                  <c:v>591000</c:v>
                </c:pt>
                <c:pt idx="197">
                  <c:v>594000</c:v>
                </c:pt>
                <c:pt idx="198">
                  <c:v>597000</c:v>
                </c:pt>
                <c:pt idx="199">
                  <c:v>600000</c:v>
                </c:pt>
                <c:pt idx="200">
                  <c:v>603000</c:v>
                </c:pt>
                <c:pt idx="201">
                  <c:v>606000</c:v>
                </c:pt>
                <c:pt idx="202">
                  <c:v>609000</c:v>
                </c:pt>
                <c:pt idx="203">
                  <c:v>612000</c:v>
                </c:pt>
                <c:pt idx="204">
                  <c:v>615000</c:v>
                </c:pt>
                <c:pt idx="205">
                  <c:v>618000</c:v>
                </c:pt>
                <c:pt idx="206">
                  <c:v>621000</c:v>
                </c:pt>
                <c:pt idx="207">
                  <c:v>624000</c:v>
                </c:pt>
                <c:pt idx="208">
                  <c:v>627000</c:v>
                </c:pt>
                <c:pt idx="209">
                  <c:v>630000</c:v>
                </c:pt>
                <c:pt idx="210">
                  <c:v>633000</c:v>
                </c:pt>
                <c:pt idx="211">
                  <c:v>636000</c:v>
                </c:pt>
                <c:pt idx="212">
                  <c:v>639000</c:v>
                </c:pt>
                <c:pt idx="213">
                  <c:v>642000</c:v>
                </c:pt>
              </c:numCache>
            </c:numRef>
          </c:xVal>
          <c:yVal>
            <c:numRef>
              <c:f>'application connection rate'!$C$2:$C$215</c:f>
              <c:numCache>
                <c:formatCode>General</c:formatCode>
                <c:ptCount val="214"/>
                <c:pt idx="0">
                  <c:v>16182</c:v>
                </c:pt>
                <c:pt idx="1">
                  <c:v>21557</c:v>
                </c:pt>
                <c:pt idx="2">
                  <c:v>22379</c:v>
                </c:pt>
                <c:pt idx="3">
                  <c:v>22386</c:v>
                </c:pt>
                <c:pt idx="4">
                  <c:v>18775</c:v>
                </c:pt>
                <c:pt idx="5">
                  <c:v>19290</c:v>
                </c:pt>
                <c:pt idx="6">
                  <c:v>15612</c:v>
                </c:pt>
                <c:pt idx="7">
                  <c:v>15436</c:v>
                </c:pt>
                <c:pt idx="8">
                  <c:v>15676</c:v>
                </c:pt>
                <c:pt idx="9">
                  <c:v>15291</c:v>
                </c:pt>
                <c:pt idx="10">
                  <c:v>15133</c:v>
                </c:pt>
                <c:pt idx="11">
                  <c:v>14245</c:v>
                </c:pt>
                <c:pt idx="12">
                  <c:v>14027</c:v>
                </c:pt>
                <c:pt idx="13">
                  <c:v>14211</c:v>
                </c:pt>
                <c:pt idx="14">
                  <c:v>15701</c:v>
                </c:pt>
                <c:pt idx="15">
                  <c:v>16337</c:v>
                </c:pt>
                <c:pt idx="16">
                  <c:v>14805</c:v>
                </c:pt>
                <c:pt idx="17">
                  <c:v>14510</c:v>
                </c:pt>
                <c:pt idx="18">
                  <c:v>13091</c:v>
                </c:pt>
                <c:pt idx="19">
                  <c:v>12993</c:v>
                </c:pt>
                <c:pt idx="20">
                  <c:v>12329</c:v>
                </c:pt>
                <c:pt idx="21">
                  <c:v>11730</c:v>
                </c:pt>
                <c:pt idx="22">
                  <c:v>10351</c:v>
                </c:pt>
                <c:pt idx="23">
                  <c:v>10900</c:v>
                </c:pt>
                <c:pt idx="24">
                  <c:v>10963</c:v>
                </c:pt>
                <c:pt idx="25">
                  <c:v>11599</c:v>
                </c:pt>
                <c:pt idx="26">
                  <c:v>11758</c:v>
                </c:pt>
                <c:pt idx="27">
                  <c:v>14394</c:v>
                </c:pt>
                <c:pt idx="28">
                  <c:v>9475</c:v>
                </c:pt>
                <c:pt idx="29">
                  <c:v>11446</c:v>
                </c:pt>
                <c:pt idx="30">
                  <c:v>11963</c:v>
                </c:pt>
                <c:pt idx="31">
                  <c:v>12153</c:v>
                </c:pt>
                <c:pt idx="32">
                  <c:v>12209</c:v>
                </c:pt>
                <c:pt idx="33">
                  <c:v>12081</c:v>
                </c:pt>
                <c:pt idx="34">
                  <c:v>12046</c:v>
                </c:pt>
                <c:pt idx="35">
                  <c:v>11958</c:v>
                </c:pt>
                <c:pt idx="36">
                  <c:v>12225</c:v>
                </c:pt>
                <c:pt idx="37">
                  <c:v>12227</c:v>
                </c:pt>
                <c:pt idx="38">
                  <c:v>12063</c:v>
                </c:pt>
                <c:pt idx="39">
                  <c:v>12192</c:v>
                </c:pt>
                <c:pt idx="40">
                  <c:v>12246</c:v>
                </c:pt>
                <c:pt idx="41">
                  <c:v>12202</c:v>
                </c:pt>
                <c:pt idx="42">
                  <c:v>11982</c:v>
                </c:pt>
                <c:pt idx="43">
                  <c:v>11800</c:v>
                </c:pt>
                <c:pt idx="44">
                  <c:v>11810</c:v>
                </c:pt>
                <c:pt idx="45">
                  <c:v>11945</c:v>
                </c:pt>
                <c:pt idx="46">
                  <c:v>12101</c:v>
                </c:pt>
                <c:pt idx="47">
                  <c:v>12182</c:v>
                </c:pt>
                <c:pt idx="48">
                  <c:v>12206</c:v>
                </c:pt>
                <c:pt idx="49">
                  <c:v>12277</c:v>
                </c:pt>
                <c:pt idx="50">
                  <c:v>12185</c:v>
                </c:pt>
                <c:pt idx="51">
                  <c:v>12112</c:v>
                </c:pt>
                <c:pt idx="52">
                  <c:v>11979</c:v>
                </c:pt>
                <c:pt idx="53">
                  <c:v>11943</c:v>
                </c:pt>
                <c:pt idx="54">
                  <c:v>11847</c:v>
                </c:pt>
                <c:pt idx="55">
                  <c:v>11960</c:v>
                </c:pt>
                <c:pt idx="56">
                  <c:v>12170</c:v>
                </c:pt>
                <c:pt idx="57">
                  <c:v>12154</c:v>
                </c:pt>
                <c:pt idx="58">
                  <c:v>12158</c:v>
                </c:pt>
                <c:pt idx="59">
                  <c:v>12107</c:v>
                </c:pt>
                <c:pt idx="60">
                  <c:v>12130</c:v>
                </c:pt>
                <c:pt idx="61">
                  <c:v>12133</c:v>
                </c:pt>
                <c:pt idx="62">
                  <c:v>11970</c:v>
                </c:pt>
                <c:pt idx="63">
                  <c:v>11799</c:v>
                </c:pt>
                <c:pt idx="64">
                  <c:v>11826</c:v>
                </c:pt>
                <c:pt idx="65">
                  <c:v>11984</c:v>
                </c:pt>
                <c:pt idx="66">
                  <c:v>12096</c:v>
                </c:pt>
                <c:pt idx="67">
                  <c:v>12165</c:v>
                </c:pt>
                <c:pt idx="68">
                  <c:v>12208</c:v>
                </c:pt>
                <c:pt idx="69">
                  <c:v>12150</c:v>
                </c:pt>
                <c:pt idx="70">
                  <c:v>12044</c:v>
                </c:pt>
                <c:pt idx="71">
                  <c:v>12125</c:v>
                </c:pt>
                <c:pt idx="72">
                  <c:v>11861</c:v>
                </c:pt>
                <c:pt idx="73">
                  <c:v>11808</c:v>
                </c:pt>
                <c:pt idx="74">
                  <c:v>11788</c:v>
                </c:pt>
                <c:pt idx="75">
                  <c:v>11954</c:v>
                </c:pt>
                <c:pt idx="76">
                  <c:v>12089</c:v>
                </c:pt>
                <c:pt idx="77">
                  <c:v>12126</c:v>
                </c:pt>
                <c:pt idx="78">
                  <c:v>12073</c:v>
                </c:pt>
                <c:pt idx="79">
                  <c:v>12029</c:v>
                </c:pt>
                <c:pt idx="80">
                  <c:v>12073</c:v>
                </c:pt>
                <c:pt idx="81">
                  <c:v>12009</c:v>
                </c:pt>
                <c:pt idx="82">
                  <c:v>11785</c:v>
                </c:pt>
                <c:pt idx="83">
                  <c:v>11711</c:v>
                </c:pt>
                <c:pt idx="84">
                  <c:v>11800</c:v>
                </c:pt>
                <c:pt idx="85">
                  <c:v>11969</c:v>
                </c:pt>
                <c:pt idx="86">
                  <c:v>12084</c:v>
                </c:pt>
                <c:pt idx="87">
                  <c:v>12016</c:v>
                </c:pt>
                <c:pt idx="88">
                  <c:v>12145</c:v>
                </c:pt>
                <c:pt idx="89">
                  <c:v>12150</c:v>
                </c:pt>
                <c:pt idx="90">
                  <c:v>12145</c:v>
                </c:pt>
                <c:pt idx="91">
                  <c:v>12010</c:v>
                </c:pt>
                <c:pt idx="92">
                  <c:v>11802</c:v>
                </c:pt>
                <c:pt idx="93">
                  <c:v>11765</c:v>
                </c:pt>
                <c:pt idx="94">
                  <c:v>11823</c:v>
                </c:pt>
                <c:pt idx="95">
                  <c:v>11976</c:v>
                </c:pt>
                <c:pt idx="96">
                  <c:v>12170</c:v>
                </c:pt>
                <c:pt idx="97">
                  <c:v>12162</c:v>
                </c:pt>
                <c:pt idx="98">
                  <c:v>12079</c:v>
                </c:pt>
                <c:pt idx="99">
                  <c:v>12151</c:v>
                </c:pt>
                <c:pt idx="100">
                  <c:v>12250</c:v>
                </c:pt>
                <c:pt idx="101">
                  <c:v>12060</c:v>
                </c:pt>
                <c:pt idx="102">
                  <c:v>11836</c:v>
                </c:pt>
                <c:pt idx="103">
                  <c:v>11723</c:v>
                </c:pt>
                <c:pt idx="104">
                  <c:v>11763</c:v>
                </c:pt>
                <c:pt idx="105">
                  <c:v>12074</c:v>
                </c:pt>
                <c:pt idx="106">
                  <c:v>12156</c:v>
                </c:pt>
                <c:pt idx="107">
                  <c:v>11984</c:v>
                </c:pt>
                <c:pt idx="108">
                  <c:v>12092</c:v>
                </c:pt>
                <c:pt idx="109">
                  <c:v>12116</c:v>
                </c:pt>
                <c:pt idx="110">
                  <c:v>12095</c:v>
                </c:pt>
                <c:pt idx="111">
                  <c:v>11951</c:v>
                </c:pt>
                <c:pt idx="112">
                  <c:v>11736</c:v>
                </c:pt>
                <c:pt idx="113">
                  <c:v>11705</c:v>
                </c:pt>
                <c:pt idx="114">
                  <c:v>11768</c:v>
                </c:pt>
                <c:pt idx="115">
                  <c:v>11883</c:v>
                </c:pt>
                <c:pt idx="116">
                  <c:v>12072</c:v>
                </c:pt>
                <c:pt idx="117">
                  <c:v>12029</c:v>
                </c:pt>
                <c:pt idx="118">
                  <c:v>12021</c:v>
                </c:pt>
                <c:pt idx="119">
                  <c:v>12067</c:v>
                </c:pt>
                <c:pt idx="120">
                  <c:v>12094</c:v>
                </c:pt>
                <c:pt idx="121">
                  <c:v>11984</c:v>
                </c:pt>
                <c:pt idx="122">
                  <c:v>11779</c:v>
                </c:pt>
                <c:pt idx="123">
                  <c:v>11741</c:v>
                </c:pt>
                <c:pt idx="124">
                  <c:v>11769</c:v>
                </c:pt>
                <c:pt idx="125">
                  <c:v>11953</c:v>
                </c:pt>
                <c:pt idx="126">
                  <c:v>12032</c:v>
                </c:pt>
                <c:pt idx="127">
                  <c:v>12086</c:v>
                </c:pt>
                <c:pt idx="128">
                  <c:v>12111</c:v>
                </c:pt>
                <c:pt idx="129">
                  <c:v>12112</c:v>
                </c:pt>
                <c:pt idx="130">
                  <c:v>12124</c:v>
                </c:pt>
                <c:pt idx="131">
                  <c:v>11856</c:v>
                </c:pt>
                <c:pt idx="132">
                  <c:v>11726</c:v>
                </c:pt>
                <c:pt idx="133">
                  <c:v>11688</c:v>
                </c:pt>
                <c:pt idx="134">
                  <c:v>11749</c:v>
                </c:pt>
                <c:pt idx="135">
                  <c:v>11916</c:v>
                </c:pt>
                <c:pt idx="136">
                  <c:v>11941</c:v>
                </c:pt>
                <c:pt idx="137">
                  <c:v>11975</c:v>
                </c:pt>
                <c:pt idx="138">
                  <c:v>12017</c:v>
                </c:pt>
                <c:pt idx="139">
                  <c:v>12080</c:v>
                </c:pt>
                <c:pt idx="140">
                  <c:v>12155</c:v>
                </c:pt>
                <c:pt idx="141">
                  <c:v>11919</c:v>
                </c:pt>
                <c:pt idx="142">
                  <c:v>11727</c:v>
                </c:pt>
                <c:pt idx="143">
                  <c:v>11663</c:v>
                </c:pt>
                <c:pt idx="144">
                  <c:v>11857</c:v>
                </c:pt>
                <c:pt idx="145">
                  <c:v>11988</c:v>
                </c:pt>
                <c:pt idx="146">
                  <c:v>12038</c:v>
                </c:pt>
                <c:pt idx="147">
                  <c:v>12044</c:v>
                </c:pt>
                <c:pt idx="148">
                  <c:v>12003</c:v>
                </c:pt>
                <c:pt idx="149">
                  <c:v>12166</c:v>
                </c:pt>
                <c:pt idx="150">
                  <c:v>12143</c:v>
                </c:pt>
                <c:pt idx="151">
                  <c:v>11959</c:v>
                </c:pt>
                <c:pt idx="152">
                  <c:v>11739</c:v>
                </c:pt>
                <c:pt idx="153">
                  <c:v>11621</c:v>
                </c:pt>
                <c:pt idx="154">
                  <c:v>11715</c:v>
                </c:pt>
                <c:pt idx="155">
                  <c:v>12151</c:v>
                </c:pt>
                <c:pt idx="156">
                  <c:v>12043</c:v>
                </c:pt>
                <c:pt idx="157">
                  <c:v>12055</c:v>
                </c:pt>
                <c:pt idx="158">
                  <c:v>12070</c:v>
                </c:pt>
                <c:pt idx="159">
                  <c:v>12161</c:v>
                </c:pt>
                <c:pt idx="160">
                  <c:v>12133</c:v>
                </c:pt>
                <c:pt idx="161">
                  <c:v>11848</c:v>
                </c:pt>
                <c:pt idx="162">
                  <c:v>11681</c:v>
                </c:pt>
                <c:pt idx="163">
                  <c:v>11678</c:v>
                </c:pt>
                <c:pt idx="164">
                  <c:v>11798</c:v>
                </c:pt>
                <c:pt idx="165">
                  <c:v>12008</c:v>
                </c:pt>
                <c:pt idx="166">
                  <c:v>12013</c:v>
                </c:pt>
                <c:pt idx="167">
                  <c:v>12097</c:v>
                </c:pt>
                <c:pt idx="168">
                  <c:v>11906</c:v>
                </c:pt>
                <c:pt idx="169">
                  <c:v>12082</c:v>
                </c:pt>
                <c:pt idx="170">
                  <c:v>12126</c:v>
                </c:pt>
                <c:pt idx="171">
                  <c:v>11826</c:v>
                </c:pt>
                <c:pt idx="172">
                  <c:v>11765</c:v>
                </c:pt>
                <c:pt idx="173">
                  <c:v>11814</c:v>
                </c:pt>
                <c:pt idx="174">
                  <c:v>11800</c:v>
                </c:pt>
                <c:pt idx="175">
                  <c:v>12115</c:v>
                </c:pt>
                <c:pt idx="176">
                  <c:v>12040</c:v>
                </c:pt>
                <c:pt idx="177">
                  <c:v>12038</c:v>
                </c:pt>
                <c:pt idx="178">
                  <c:v>12131</c:v>
                </c:pt>
                <c:pt idx="179">
                  <c:v>12170</c:v>
                </c:pt>
                <c:pt idx="180">
                  <c:v>12030</c:v>
                </c:pt>
                <c:pt idx="181">
                  <c:v>11727</c:v>
                </c:pt>
                <c:pt idx="182">
                  <c:v>11724</c:v>
                </c:pt>
                <c:pt idx="183">
                  <c:v>11709</c:v>
                </c:pt>
                <c:pt idx="184">
                  <c:v>11898</c:v>
                </c:pt>
                <c:pt idx="185">
                  <c:v>12050</c:v>
                </c:pt>
                <c:pt idx="186">
                  <c:v>12088</c:v>
                </c:pt>
                <c:pt idx="187">
                  <c:v>12024</c:v>
                </c:pt>
                <c:pt idx="188">
                  <c:v>12036</c:v>
                </c:pt>
                <c:pt idx="189">
                  <c:v>11962</c:v>
                </c:pt>
                <c:pt idx="190">
                  <c:v>12007</c:v>
                </c:pt>
                <c:pt idx="191">
                  <c:v>11724</c:v>
                </c:pt>
                <c:pt idx="192">
                  <c:v>11635</c:v>
                </c:pt>
                <c:pt idx="193">
                  <c:v>11870</c:v>
                </c:pt>
                <c:pt idx="194">
                  <c:v>11980</c:v>
                </c:pt>
                <c:pt idx="195">
                  <c:v>11991</c:v>
                </c:pt>
                <c:pt idx="196">
                  <c:v>12080</c:v>
                </c:pt>
                <c:pt idx="197">
                  <c:v>12028</c:v>
                </c:pt>
                <c:pt idx="198">
                  <c:v>12033</c:v>
                </c:pt>
                <c:pt idx="199">
                  <c:v>7336</c:v>
                </c:pt>
                <c:pt idx="200">
                  <c:v>11724</c:v>
                </c:pt>
                <c:pt idx="201">
                  <c:v>11875</c:v>
                </c:pt>
                <c:pt idx="202">
                  <c:v>9628</c:v>
                </c:pt>
                <c:pt idx="203">
                  <c:v>5917</c:v>
                </c:pt>
                <c:pt idx="204">
                  <c:v>6025</c:v>
                </c:pt>
                <c:pt idx="205">
                  <c:v>6131</c:v>
                </c:pt>
                <c:pt idx="206">
                  <c:v>6007</c:v>
                </c:pt>
                <c:pt idx="207">
                  <c:v>6136</c:v>
                </c:pt>
                <c:pt idx="208">
                  <c:v>6052</c:v>
                </c:pt>
                <c:pt idx="209">
                  <c:v>5910</c:v>
                </c:pt>
                <c:pt idx="210">
                  <c:v>5747</c:v>
                </c:pt>
                <c:pt idx="211">
                  <c:v>5835</c:v>
                </c:pt>
                <c:pt idx="212">
                  <c:v>5921</c:v>
                </c:pt>
                <c:pt idx="213">
                  <c:v>5989</c:v>
                </c:pt>
              </c:numCache>
            </c:numRef>
          </c:yVal>
          <c:smooth val="1"/>
          <c:extLst>
            <c:ext xmlns:c16="http://schemas.microsoft.com/office/drawing/2014/chart" uri="{C3380CC4-5D6E-409C-BE32-E72D297353CC}">
              <c16:uniqueId val="{00000001-B337-7E45-B099-78B3DF8B09D4}"/>
            </c:ext>
          </c:extLst>
        </c:ser>
        <c:dLbls>
          <c:showLegendKey val="0"/>
          <c:showVal val="0"/>
          <c:showCatName val="0"/>
          <c:showSerName val="0"/>
          <c:showPercent val="0"/>
          <c:showBubbleSize val="0"/>
        </c:dLbls>
        <c:axId val="1214407120"/>
        <c:axId val="1214453984"/>
      </c:scatterChart>
      <c:valAx>
        <c:axId val="1214407120"/>
        <c:scaling>
          <c:orientation val="minMax"/>
          <c:max val="650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Time (s)</a:t>
                </a:r>
              </a:p>
            </c:rich>
          </c:tx>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1214453984"/>
        <c:crosses val="autoZero"/>
        <c:crossBetween val="midCat"/>
        <c:dispUnits>
          <c:builtInUnit val="thousands"/>
        </c:dispUnits>
      </c:valAx>
      <c:valAx>
        <c:axId val="1214453984"/>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Num</a:t>
                </a:r>
                <a:r>
                  <a:rPr lang="en-US" sz="3600" baseline="0"/>
                  <a:t> Connections</a:t>
                </a:r>
                <a:endParaRPr lang="en-US" sz="3600"/>
              </a:p>
            </c:rich>
          </c:tx>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12144071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a:t>Connection Rate</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'connection rate'!$B$1</c:f>
              <c:strCache>
                <c:ptCount val="1"/>
                <c:pt idx="0">
                  <c:v>ovs-doca</c:v>
                </c:pt>
              </c:strCache>
            </c:strRef>
          </c:tx>
          <c:spPr>
            <a:ln w="73025" cap="rnd">
              <a:solidFill>
                <a:srgbClr val="76B900"/>
              </a:solidFill>
              <a:round/>
            </a:ln>
            <a:effectLst/>
          </c:spPr>
          <c:marker>
            <c:symbol val="none"/>
          </c:marker>
          <c:xVal>
            <c:numRef>
              <c:f>'connection rate'!$A$2:$A$205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579000</c:v>
                </c:pt>
                <c:pt idx="194">
                  <c:v>582000</c:v>
                </c:pt>
                <c:pt idx="195">
                  <c:v>585000</c:v>
                </c:pt>
                <c:pt idx="196">
                  <c:v>588000</c:v>
                </c:pt>
                <c:pt idx="197">
                  <c:v>591000</c:v>
                </c:pt>
                <c:pt idx="198">
                  <c:v>594000</c:v>
                </c:pt>
                <c:pt idx="199">
                  <c:v>597000</c:v>
                </c:pt>
                <c:pt idx="200">
                  <c:v>600000</c:v>
                </c:pt>
                <c:pt idx="201">
                  <c:v>603000</c:v>
                </c:pt>
                <c:pt idx="202">
                  <c:v>606000</c:v>
                </c:pt>
                <c:pt idx="203">
                  <c:v>609000</c:v>
                </c:pt>
              </c:numCache>
            </c:numRef>
          </c:xVal>
          <c:yVal>
            <c:numRef>
              <c:f>'connection rate'!$B$2:$B$205</c:f>
              <c:numCache>
                <c:formatCode>General</c:formatCode>
                <c:ptCount val="204"/>
                <c:pt idx="0">
                  <c:v>9225</c:v>
                </c:pt>
                <c:pt idx="1">
                  <c:v>13097</c:v>
                </c:pt>
                <c:pt idx="2">
                  <c:v>12982</c:v>
                </c:pt>
                <c:pt idx="3">
                  <c:v>12898</c:v>
                </c:pt>
                <c:pt idx="4">
                  <c:v>13247</c:v>
                </c:pt>
                <c:pt idx="5">
                  <c:v>13391</c:v>
                </c:pt>
                <c:pt idx="6">
                  <c:v>14194</c:v>
                </c:pt>
                <c:pt idx="7">
                  <c:v>22973</c:v>
                </c:pt>
                <c:pt idx="8">
                  <c:v>24539</c:v>
                </c:pt>
                <c:pt idx="9">
                  <c:v>26252</c:v>
                </c:pt>
                <c:pt idx="10">
                  <c:v>26560</c:v>
                </c:pt>
                <c:pt idx="11">
                  <c:v>26148</c:v>
                </c:pt>
                <c:pt idx="12">
                  <c:v>27242</c:v>
                </c:pt>
                <c:pt idx="13">
                  <c:v>27510</c:v>
                </c:pt>
                <c:pt idx="14">
                  <c:v>27974</c:v>
                </c:pt>
                <c:pt idx="15">
                  <c:v>28571</c:v>
                </c:pt>
                <c:pt idx="16">
                  <c:v>28027</c:v>
                </c:pt>
                <c:pt idx="17">
                  <c:v>28270</c:v>
                </c:pt>
                <c:pt idx="18">
                  <c:v>28175</c:v>
                </c:pt>
                <c:pt idx="19">
                  <c:v>28718</c:v>
                </c:pt>
                <c:pt idx="20">
                  <c:v>27986</c:v>
                </c:pt>
                <c:pt idx="21">
                  <c:v>28407</c:v>
                </c:pt>
                <c:pt idx="22">
                  <c:v>28335</c:v>
                </c:pt>
                <c:pt idx="23">
                  <c:v>28203</c:v>
                </c:pt>
                <c:pt idx="24">
                  <c:v>28374</c:v>
                </c:pt>
                <c:pt idx="25">
                  <c:v>28491</c:v>
                </c:pt>
                <c:pt idx="26">
                  <c:v>27700</c:v>
                </c:pt>
                <c:pt idx="27">
                  <c:v>28346</c:v>
                </c:pt>
                <c:pt idx="28">
                  <c:v>28375</c:v>
                </c:pt>
                <c:pt idx="29">
                  <c:v>28202</c:v>
                </c:pt>
                <c:pt idx="30">
                  <c:v>28383</c:v>
                </c:pt>
                <c:pt idx="31">
                  <c:v>27914</c:v>
                </c:pt>
                <c:pt idx="32">
                  <c:v>28163</c:v>
                </c:pt>
                <c:pt idx="33">
                  <c:v>28051</c:v>
                </c:pt>
                <c:pt idx="34">
                  <c:v>28316</c:v>
                </c:pt>
                <c:pt idx="35">
                  <c:v>28009</c:v>
                </c:pt>
                <c:pt idx="36">
                  <c:v>28514</c:v>
                </c:pt>
                <c:pt idx="37">
                  <c:v>28440</c:v>
                </c:pt>
                <c:pt idx="38">
                  <c:v>28029</c:v>
                </c:pt>
                <c:pt idx="39">
                  <c:v>27885</c:v>
                </c:pt>
                <c:pt idx="40">
                  <c:v>27740</c:v>
                </c:pt>
                <c:pt idx="41">
                  <c:v>28102</c:v>
                </c:pt>
                <c:pt idx="42">
                  <c:v>28065</c:v>
                </c:pt>
                <c:pt idx="43">
                  <c:v>28273</c:v>
                </c:pt>
                <c:pt idx="44">
                  <c:v>28346</c:v>
                </c:pt>
                <c:pt idx="45">
                  <c:v>27985</c:v>
                </c:pt>
                <c:pt idx="46">
                  <c:v>28235</c:v>
                </c:pt>
                <c:pt idx="47">
                  <c:v>28048</c:v>
                </c:pt>
                <c:pt idx="48">
                  <c:v>28103</c:v>
                </c:pt>
                <c:pt idx="49">
                  <c:v>28509</c:v>
                </c:pt>
                <c:pt idx="50">
                  <c:v>28219</c:v>
                </c:pt>
                <c:pt idx="51">
                  <c:v>28243</c:v>
                </c:pt>
                <c:pt idx="52">
                  <c:v>27937</c:v>
                </c:pt>
                <c:pt idx="53">
                  <c:v>28355</c:v>
                </c:pt>
                <c:pt idx="54">
                  <c:v>27775</c:v>
                </c:pt>
                <c:pt idx="55">
                  <c:v>28119</c:v>
                </c:pt>
                <c:pt idx="56">
                  <c:v>28272</c:v>
                </c:pt>
                <c:pt idx="57">
                  <c:v>28343</c:v>
                </c:pt>
                <c:pt idx="58">
                  <c:v>28240</c:v>
                </c:pt>
                <c:pt idx="59">
                  <c:v>28130</c:v>
                </c:pt>
                <c:pt idx="60">
                  <c:v>28145</c:v>
                </c:pt>
                <c:pt idx="61">
                  <c:v>27771</c:v>
                </c:pt>
                <c:pt idx="62">
                  <c:v>27950</c:v>
                </c:pt>
                <c:pt idx="63">
                  <c:v>28304</c:v>
                </c:pt>
                <c:pt idx="64">
                  <c:v>28058</c:v>
                </c:pt>
                <c:pt idx="65">
                  <c:v>27802</c:v>
                </c:pt>
                <c:pt idx="66">
                  <c:v>28297</c:v>
                </c:pt>
                <c:pt idx="67">
                  <c:v>28020</c:v>
                </c:pt>
                <c:pt idx="68">
                  <c:v>28085</c:v>
                </c:pt>
                <c:pt idx="69">
                  <c:v>28067</c:v>
                </c:pt>
                <c:pt idx="70">
                  <c:v>28227</c:v>
                </c:pt>
                <c:pt idx="71">
                  <c:v>28184</c:v>
                </c:pt>
                <c:pt idx="72">
                  <c:v>28131</c:v>
                </c:pt>
                <c:pt idx="73">
                  <c:v>28176</c:v>
                </c:pt>
                <c:pt idx="74">
                  <c:v>28150</c:v>
                </c:pt>
                <c:pt idx="75">
                  <c:v>28322</c:v>
                </c:pt>
                <c:pt idx="76">
                  <c:v>28449</c:v>
                </c:pt>
                <c:pt idx="77">
                  <c:v>27925</c:v>
                </c:pt>
                <c:pt idx="78">
                  <c:v>27953</c:v>
                </c:pt>
                <c:pt idx="79">
                  <c:v>28196</c:v>
                </c:pt>
                <c:pt idx="80">
                  <c:v>28440</c:v>
                </c:pt>
                <c:pt idx="81">
                  <c:v>28337</c:v>
                </c:pt>
                <c:pt idx="82">
                  <c:v>28172</c:v>
                </c:pt>
                <c:pt idx="83">
                  <c:v>28469</c:v>
                </c:pt>
                <c:pt idx="84">
                  <c:v>28283</c:v>
                </c:pt>
                <c:pt idx="85">
                  <c:v>28165</c:v>
                </c:pt>
                <c:pt idx="86">
                  <c:v>28079</c:v>
                </c:pt>
                <c:pt idx="87">
                  <c:v>27962</c:v>
                </c:pt>
                <c:pt idx="88">
                  <c:v>28213</c:v>
                </c:pt>
                <c:pt idx="89">
                  <c:v>28176</c:v>
                </c:pt>
                <c:pt idx="90">
                  <c:v>27983</c:v>
                </c:pt>
                <c:pt idx="91">
                  <c:v>27758</c:v>
                </c:pt>
                <c:pt idx="92">
                  <c:v>28102</c:v>
                </c:pt>
                <c:pt idx="93">
                  <c:v>27995</c:v>
                </c:pt>
                <c:pt idx="94">
                  <c:v>28580</c:v>
                </c:pt>
                <c:pt idx="95">
                  <c:v>28506</c:v>
                </c:pt>
                <c:pt idx="96">
                  <c:v>28225</c:v>
                </c:pt>
                <c:pt idx="97">
                  <c:v>28100</c:v>
                </c:pt>
                <c:pt idx="98">
                  <c:v>27804</c:v>
                </c:pt>
                <c:pt idx="99">
                  <c:v>28197</c:v>
                </c:pt>
                <c:pt idx="100">
                  <c:v>28123</c:v>
                </c:pt>
                <c:pt idx="101">
                  <c:v>28144</c:v>
                </c:pt>
                <c:pt idx="102">
                  <c:v>27974</c:v>
                </c:pt>
                <c:pt idx="103">
                  <c:v>27905</c:v>
                </c:pt>
                <c:pt idx="104">
                  <c:v>28347</c:v>
                </c:pt>
                <c:pt idx="105">
                  <c:v>28216</c:v>
                </c:pt>
                <c:pt idx="106">
                  <c:v>28139</c:v>
                </c:pt>
                <c:pt idx="107">
                  <c:v>27889</c:v>
                </c:pt>
                <c:pt idx="108">
                  <c:v>28242</c:v>
                </c:pt>
                <c:pt idx="109">
                  <c:v>28214</c:v>
                </c:pt>
                <c:pt idx="110">
                  <c:v>28290</c:v>
                </c:pt>
                <c:pt idx="111">
                  <c:v>28434</c:v>
                </c:pt>
                <c:pt idx="112">
                  <c:v>28536</c:v>
                </c:pt>
                <c:pt idx="113">
                  <c:v>27936</c:v>
                </c:pt>
                <c:pt idx="114">
                  <c:v>28492</c:v>
                </c:pt>
                <c:pt idx="115">
                  <c:v>27805</c:v>
                </c:pt>
                <c:pt idx="116">
                  <c:v>28105</c:v>
                </c:pt>
                <c:pt idx="117">
                  <c:v>27546</c:v>
                </c:pt>
                <c:pt idx="118">
                  <c:v>28547</c:v>
                </c:pt>
                <c:pt idx="119">
                  <c:v>28193</c:v>
                </c:pt>
                <c:pt idx="120">
                  <c:v>28499</c:v>
                </c:pt>
                <c:pt idx="121">
                  <c:v>28365</c:v>
                </c:pt>
                <c:pt idx="122">
                  <c:v>28231</c:v>
                </c:pt>
                <c:pt idx="123">
                  <c:v>28372</c:v>
                </c:pt>
                <c:pt idx="124">
                  <c:v>27684</c:v>
                </c:pt>
                <c:pt idx="125">
                  <c:v>28027</c:v>
                </c:pt>
                <c:pt idx="126">
                  <c:v>28495</c:v>
                </c:pt>
                <c:pt idx="127">
                  <c:v>28416</c:v>
                </c:pt>
                <c:pt idx="128">
                  <c:v>27683</c:v>
                </c:pt>
                <c:pt idx="129">
                  <c:v>27706</c:v>
                </c:pt>
                <c:pt idx="130">
                  <c:v>28259</c:v>
                </c:pt>
                <c:pt idx="131">
                  <c:v>28309</c:v>
                </c:pt>
                <c:pt idx="132">
                  <c:v>27636</c:v>
                </c:pt>
                <c:pt idx="133">
                  <c:v>28318</c:v>
                </c:pt>
                <c:pt idx="134">
                  <c:v>27703</c:v>
                </c:pt>
                <c:pt idx="135">
                  <c:v>28022</c:v>
                </c:pt>
                <c:pt idx="136">
                  <c:v>28326</c:v>
                </c:pt>
                <c:pt idx="137">
                  <c:v>28243</c:v>
                </c:pt>
                <c:pt idx="138">
                  <c:v>28287</c:v>
                </c:pt>
                <c:pt idx="139">
                  <c:v>28464</c:v>
                </c:pt>
                <c:pt idx="140">
                  <c:v>28248</c:v>
                </c:pt>
                <c:pt idx="141">
                  <c:v>27703</c:v>
                </c:pt>
                <c:pt idx="142">
                  <c:v>28048</c:v>
                </c:pt>
                <c:pt idx="143">
                  <c:v>27598</c:v>
                </c:pt>
                <c:pt idx="144">
                  <c:v>28393</c:v>
                </c:pt>
                <c:pt idx="145">
                  <c:v>28170</c:v>
                </c:pt>
                <c:pt idx="146">
                  <c:v>28141</c:v>
                </c:pt>
                <c:pt idx="147">
                  <c:v>27974</c:v>
                </c:pt>
                <c:pt idx="148">
                  <c:v>28400</c:v>
                </c:pt>
                <c:pt idx="149">
                  <c:v>28247</c:v>
                </c:pt>
                <c:pt idx="150">
                  <c:v>27927</c:v>
                </c:pt>
                <c:pt idx="151">
                  <c:v>28372</c:v>
                </c:pt>
                <c:pt idx="152">
                  <c:v>27634</c:v>
                </c:pt>
                <c:pt idx="153">
                  <c:v>28083</c:v>
                </c:pt>
                <c:pt idx="154">
                  <c:v>27844</c:v>
                </c:pt>
                <c:pt idx="155">
                  <c:v>28408</c:v>
                </c:pt>
                <c:pt idx="156">
                  <c:v>28255</c:v>
                </c:pt>
                <c:pt idx="157">
                  <c:v>28192</c:v>
                </c:pt>
                <c:pt idx="158">
                  <c:v>28385</c:v>
                </c:pt>
                <c:pt idx="159">
                  <c:v>28258</c:v>
                </c:pt>
                <c:pt idx="160">
                  <c:v>28288</c:v>
                </c:pt>
                <c:pt idx="161">
                  <c:v>28442</c:v>
                </c:pt>
                <c:pt idx="162">
                  <c:v>27532</c:v>
                </c:pt>
                <c:pt idx="163">
                  <c:v>28399</c:v>
                </c:pt>
                <c:pt idx="164">
                  <c:v>28109</c:v>
                </c:pt>
                <c:pt idx="165">
                  <c:v>28219</c:v>
                </c:pt>
                <c:pt idx="166">
                  <c:v>28242</c:v>
                </c:pt>
                <c:pt idx="167">
                  <c:v>28061</c:v>
                </c:pt>
                <c:pt idx="168">
                  <c:v>28290</c:v>
                </c:pt>
                <c:pt idx="169">
                  <c:v>28255</c:v>
                </c:pt>
                <c:pt idx="170">
                  <c:v>27992</c:v>
                </c:pt>
                <c:pt idx="171">
                  <c:v>28150</c:v>
                </c:pt>
                <c:pt idx="172">
                  <c:v>28101</c:v>
                </c:pt>
                <c:pt idx="173">
                  <c:v>27982</c:v>
                </c:pt>
                <c:pt idx="174">
                  <c:v>28057</c:v>
                </c:pt>
                <c:pt idx="175">
                  <c:v>28275</c:v>
                </c:pt>
                <c:pt idx="176">
                  <c:v>28113</c:v>
                </c:pt>
                <c:pt idx="177">
                  <c:v>28338</c:v>
                </c:pt>
                <c:pt idx="178">
                  <c:v>28038</c:v>
                </c:pt>
                <c:pt idx="179">
                  <c:v>28042</c:v>
                </c:pt>
                <c:pt idx="180">
                  <c:v>27738</c:v>
                </c:pt>
                <c:pt idx="181">
                  <c:v>27980</c:v>
                </c:pt>
                <c:pt idx="182">
                  <c:v>27728</c:v>
                </c:pt>
                <c:pt idx="183">
                  <c:v>28104</c:v>
                </c:pt>
                <c:pt idx="184">
                  <c:v>28323</c:v>
                </c:pt>
                <c:pt idx="185">
                  <c:v>28184</c:v>
                </c:pt>
                <c:pt idx="186">
                  <c:v>28150</c:v>
                </c:pt>
                <c:pt idx="187">
                  <c:v>28540</c:v>
                </c:pt>
                <c:pt idx="188">
                  <c:v>27812</c:v>
                </c:pt>
                <c:pt idx="189">
                  <c:v>27524</c:v>
                </c:pt>
                <c:pt idx="190">
                  <c:v>28227</c:v>
                </c:pt>
                <c:pt idx="191">
                  <c:v>28467</c:v>
                </c:pt>
                <c:pt idx="192">
                  <c:v>28356</c:v>
                </c:pt>
                <c:pt idx="193">
                  <c:v>28105</c:v>
                </c:pt>
                <c:pt idx="194">
                  <c:v>28396</c:v>
                </c:pt>
                <c:pt idx="195">
                  <c:v>28087</c:v>
                </c:pt>
                <c:pt idx="196">
                  <c:v>28278</c:v>
                </c:pt>
                <c:pt idx="197">
                  <c:v>28152</c:v>
                </c:pt>
                <c:pt idx="198">
                  <c:v>28308</c:v>
                </c:pt>
                <c:pt idx="199">
                  <c:v>27862</c:v>
                </c:pt>
                <c:pt idx="200">
                  <c:v>3279</c:v>
                </c:pt>
                <c:pt idx="201">
                  <c:v>3279</c:v>
                </c:pt>
                <c:pt idx="202">
                  <c:v>0</c:v>
                </c:pt>
                <c:pt idx="203">
                  <c:v>0</c:v>
                </c:pt>
              </c:numCache>
            </c:numRef>
          </c:yVal>
          <c:smooth val="1"/>
          <c:extLst>
            <c:ext xmlns:c16="http://schemas.microsoft.com/office/drawing/2014/chart" uri="{C3380CC4-5D6E-409C-BE32-E72D297353CC}">
              <c16:uniqueId val="{00000000-A7B0-934D-9426-2F2829D179CA}"/>
            </c:ext>
          </c:extLst>
        </c:ser>
        <c:ser>
          <c:idx val="1"/>
          <c:order val="1"/>
          <c:tx>
            <c:strRef>
              <c:f>'connection rate'!$C$1</c:f>
              <c:strCache>
                <c:ptCount val="1"/>
                <c:pt idx="0">
                  <c:v>ovs-dpdk</c:v>
                </c:pt>
              </c:strCache>
            </c:strRef>
          </c:tx>
          <c:spPr>
            <a:ln w="73025" cap="rnd">
              <a:solidFill>
                <a:srgbClr val="5D1682"/>
              </a:solidFill>
              <a:round/>
            </a:ln>
            <a:effectLst/>
          </c:spPr>
          <c:marker>
            <c:symbol val="none"/>
          </c:marker>
          <c:xVal>
            <c:numRef>
              <c:f>'connection rate'!$A$2:$A$205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579000</c:v>
                </c:pt>
                <c:pt idx="194">
                  <c:v>582000</c:v>
                </c:pt>
                <c:pt idx="195">
                  <c:v>585000</c:v>
                </c:pt>
                <c:pt idx="196">
                  <c:v>588000</c:v>
                </c:pt>
                <c:pt idx="197">
                  <c:v>591000</c:v>
                </c:pt>
                <c:pt idx="198">
                  <c:v>594000</c:v>
                </c:pt>
                <c:pt idx="199">
                  <c:v>597000</c:v>
                </c:pt>
                <c:pt idx="200">
                  <c:v>600000</c:v>
                </c:pt>
                <c:pt idx="201">
                  <c:v>603000</c:v>
                </c:pt>
                <c:pt idx="202">
                  <c:v>606000</c:v>
                </c:pt>
                <c:pt idx="203">
                  <c:v>609000</c:v>
                </c:pt>
              </c:numCache>
            </c:numRef>
          </c:xVal>
          <c:yVal>
            <c:numRef>
              <c:f>'connection rate'!$C$2:$C$205</c:f>
              <c:numCache>
                <c:formatCode>General</c:formatCode>
                <c:ptCount val="204"/>
                <c:pt idx="0">
                  <c:v>5004</c:v>
                </c:pt>
                <c:pt idx="1">
                  <c:v>8135</c:v>
                </c:pt>
                <c:pt idx="2">
                  <c:v>8142</c:v>
                </c:pt>
                <c:pt idx="3">
                  <c:v>8090</c:v>
                </c:pt>
                <c:pt idx="4">
                  <c:v>8091</c:v>
                </c:pt>
                <c:pt idx="5">
                  <c:v>8077</c:v>
                </c:pt>
                <c:pt idx="6">
                  <c:v>8103</c:v>
                </c:pt>
                <c:pt idx="7">
                  <c:v>10277</c:v>
                </c:pt>
                <c:pt idx="8">
                  <c:v>10351</c:v>
                </c:pt>
                <c:pt idx="9">
                  <c:v>10453</c:v>
                </c:pt>
                <c:pt idx="10">
                  <c:v>10452</c:v>
                </c:pt>
                <c:pt idx="11">
                  <c:v>10583</c:v>
                </c:pt>
                <c:pt idx="12">
                  <c:v>10941</c:v>
                </c:pt>
                <c:pt idx="13">
                  <c:v>10862</c:v>
                </c:pt>
                <c:pt idx="14">
                  <c:v>10498</c:v>
                </c:pt>
                <c:pt idx="15">
                  <c:v>10649</c:v>
                </c:pt>
                <c:pt idx="16">
                  <c:v>11010</c:v>
                </c:pt>
                <c:pt idx="17">
                  <c:v>10733</c:v>
                </c:pt>
                <c:pt idx="18">
                  <c:v>10589</c:v>
                </c:pt>
                <c:pt idx="19">
                  <c:v>10900</c:v>
                </c:pt>
                <c:pt idx="20">
                  <c:v>10841</c:v>
                </c:pt>
                <c:pt idx="21">
                  <c:v>10772</c:v>
                </c:pt>
                <c:pt idx="22">
                  <c:v>10696</c:v>
                </c:pt>
                <c:pt idx="23">
                  <c:v>10960</c:v>
                </c:pt>
                <c:pt idx="24">
                  <c:v>10884</c:v>
                </c:pt>
                <c:pt idx="25">
                  <c:v>10760</c:v>
                </c:pt>
                <c:pt idx="26">
                  <c:v>10719</c:v>
                </c:pt>
                <c:pt idx="27">
                  <c:v>10904</c:v>
                </c:pt>
                <c:pt idx="28">
                  <c:v>10785</c:v>
                </c:pt>
                <c:pt idx="29">
                  <c:v>10581</c:v>
                </c:pt>
                <c:pt idx="30">
                  <c:v>10968</c:v>
                </c:pt>
                <c:pt idx="31">
                  <c:v>10953</c:v>
                </c:pt>
                <c:pt idx="32">
                  <c:v>10873</c:v>
                </c:pt>
                <c:pt idx="33">
                  <c:v>10578</c:v>
                </c:pt>
                <c:pt idx="34">
                  <c:v>10831</c:v>
                </c:pt>
                <c:pt idx="35">
                  <c:v>10806</c:v>
                </c:pt>
                <c:pt idx="36">
                  <c:v>10710</c:v>
                </c:pt>
                <c:pt idx="37">
                  <c:v>10744</c:v>
                </c:pt>
                <c:pt idx="38">
                  <c:v>10887</c:v>
                </c:pt>
                <c:pt idx="39">
                  <c:v>10827</c:v>
                </c:pt>
                <c:pt idx="40">
                  <c:v>10688</c:v>
                </c:pt>
                <c:pt idx="41">
                  <c:v>10768</c:v>
                </c:pt>
                <c:pt idx="42">
                  <c:v>10888</c:v>
                </c:pt>
                <c:pt idx="43">
                  <c:v>10877</c:v>
                </c:pt>
                <c:pt idx="44">
                  <c:v>10621</c:v>
                </c:pt>
                <c:pt idx="45">
                  <c:v>10824</c:v>
                </c:pt>
                <c:pt idx="46">
                  <c:v>10805</c:v>
                </c:pt>
                <c:pt idx="47">
                  <c:v>10828</c:v>
                </c:pt>
                <c:pt idx="48">
                  <c:v>10679</c:v>
                </c:pt>
                <c:pt idx="49">
                  <c:v>10829</c:v>
                </c:pt>
                <c:pt idx="50">
                  <c:v>10836</c:v>
                </c:pt>
                <c:pt idx="51">
                  <c:v>10667</c:v>
                </c:pt>
                <c:pt idx="52">
                  <c:v>10861</c:v>
                </c:pt>
                <c:pt idx="53">
                  <c:v>10916</c:v>
                </c:pt>
                <c:pt idx="54">
                  <c:v>10830</c:v>
                </c:pt>
                <c:pt idx="55">
                  <c:v>10480</c:v>
                </c:pt>
                <c:pt idx="56">
                  <c:v>10884</c:v>
                </c:pt>
                <c:pt idx="57">
                  <c:v>10869</c:v>
                </c:pt>
                <c:pt idx="58">
                  <c:v>10820</c:v>
                </c:pt>
                <c:pt idx="59">
                  <c:v>10683</c:v>
                </c:pt>
                <c:pt idx="60">
                  <c:v>10891</c:v>
                </c:pt>
                <c:pt idx="61">
                  <c:v>10865</c:v>
                </c:pt>
                <c:pt idx="62">
                  <c:v>10736</c:v>
                </c:pt>
                <c:pt idx="63">
                  <c:v>10683</c:v>
                </c:pt>
                <c:pt idx="64">
                  <c:v>10835</c:v>
                </c:pt>
                <c:pt idx="65">
                  <c:v>10816</c:v>
                </c:pt>
                <c:pt idx="66">
                  <c:v>10611</c:v>
                </c:pt>
                <c:pt idx="67">
                  <c:v>10898</c:v>
                </c:pt>
                <c:pt idx="68">
                  <c:v>10923</c:v>
                </c:pt>
                <c:pt idx="69">
                  <c:v>10798</c:v>
                </c:pt>
                <c:pt idx="70">
                  <c:v>10576</c:v>
                </c:pt>
                <c:pt idx="71">
                  <c:v>10834</c:v>
                </c:pt>
                <c:pt idx="72">
                  <c:v>10841</c:v>
                </c:pt>
                <c:pt idx="73">
                  <c:v>10717</c:v>
                </c:pt>
                <c:pt idx="74">
                  <c:v>10761</c:v>
                </c:pt>
                <c:pt idx="75">
                  <c:v>10904</c:v>
                </c:pt>
                <c:pt idx="76">
                  <c:v>10905</c:v>
                </c:pt>
                <c:pt idx="77">
                  <c:v>10648</c:v>
                </c:pt>
                <c:pt idx="78">
                  <c:v>10797</c:v>
                </c:pt>
                <c:pt idx="79">
                  <c:v>10884</c:v>
                </c:pt>
                <c:pt idx="80">
                  <c:v>10786</c:v>
                </c:pt>
                <c:pt idx="81">
                  <c:v>10527</c:v>
                </c:pt>
                <c:pt idx="82">
                  <c:v>10948</c:v>
                </c:pt>
                <c:pt idx="83">
                  <c:v>10943</c:v>
                </c:pt>
                <c:pt idx="84">
                  <c:v>10806</c:v>
                </c:pt>
                <c:pt idx="85">
                  <c:v>10619</c:v>
                </c:pt>
                <c:pt idx="86">
                  <c:v>10859</c:v>
                </c:pt>
                <c:pt idx="87">
                  <c:v>10845</c:v>
                </c:pt>
                <c:pt idx="88">
                  <c:v>10655</c:v>
                </c:pt>
                <c:pt idx="89">
                  <c:v>10791</c:v>
                </c:pt>
                <c:pt idx="90">
                  <c:v>10852</c:v>
                </c:pt>
                <c:pt idx="91">
                  <c:v>10892</c:v>
                </c:pt>
                <c:pt idx="92">
                  <c:v>10578</c:v>
                </c:pt>
                <c:pt idx="93">
                  <c:v>10882</c:v>
                </c:pt>
                <c:pt idx="94">
                  <c:v>10887</c:v>
                </c:pt>
                <c:pt idx="95">
                  <c:v>10803</c:v>
                </c:pt>
                <c:pt idx="96">
                  <c:v>10668</c:v>
                </c:pt>
                <c:pt idx="97">
                  <c:v>10934</c:v>
                </c:pt>
                <c:pt idx="98">
                  <c:v>10867</c:v>
                </c:pt>
                <c:pt idx="99">
                  <c:v>10667</c:v>
                </c:pt>
                <c:pt idx="100">
                  <c:v>10744</c:v>
                </c:pt>
                <c:pt idx="101">
                  <c:v>10846</c:v>
                </c:pt>
                <c:pt idx="102">
                  <c:v>10886</c:v>
                </c:pt>
                <c:pt idx="103">
                  <c:v>10569</c:v>
                </c:pt>
                <c:pt idx="104">
                  <c:v>10826</c:v>
                </c:pt>
                <c:pt idx="105">
                  <c:v>10865</c:v>
                </c:pt>
                <c:pt idx="106">
                  <c:v>10866</c:v>
                </c:pt>
                <c:pt idx="107">
                  <c:v>10650</c:v>
                </c:pt>
                <c:pt idx="108">
                  <c:v>10836</c:v>
                </c:pt>
                <c:pt idx="109">
                  <c:v>10874</c:v>
                </c:pt>
                <c:pt idx="110">
                  <c:v>10736</c:v>
                </c:pt>
                <c:pt idx="111">
                  <c:v>10744</c:v>
                </c:pt>
                <c:pt idx="112">
                  <c:v>10893</c:v>
                </c:pt>
                <c:pt idx="113">
                  <c:v>10890</c:v>
                </c:pt>
                <c:pt idx="114">
                  <c:v>10677</c:v>
                </c:pt>
                <c:pt idx="115">
                  <c:v>10758</c:v>
                </c:pt>
                <c:pt idx="116">
                  <c:v>10801</c:v>
                </c:pt>
                <c:pt idx="117">
                  <c:v>10800</c:v>
                </c:pt>
                <c:pt idx="118">
                  <c:v>10593</c:v>
                </c:pt>
                <c:pt idx="119">
                  <c:v>10899</c:v>
                </c:pt>
                <c:pt idx="120">
                  <c:v>10877</c:v>
                </c:pt>
                <c:pt idx="121">
                  <c:v>10763</c:v>
                </c:pt>
                <c:pt idx="122">
                  <c:v>10684</c:v>
                </c:pt>
                <c:pt idx="123">
                  <c:v>10841</c:v>
                </c:pt>
                <c:pt idx="124">
                  <c:v>10826</c:v>
                </c:pt>
                <c:pt idx="125">
                  <c:v>10630</c:v>
                </c:pt>
                <c:pt idx="126">
                  <c:v>10861</c:v>
                </c:pt>
                <c:pt idx="127">
                  <c:v>10930</c:v>
                </c:pt>
                <c:pt idx="128">
                  <c:v>10791</c:v>
                </c:pt>
                <c:pt idx="129">
                  <c:v>10667</c:v>
                </c:pt>
                <c:pt idx="130">
                  <c:v>10899</c:v>
                </c:pt>
                <c:pt idx="131">
                  <c:v>10880</c:v>
                </c:pt>
                <c:pt idx="132">
                  <c:v>10763</c:v>
                </c:pt>
                <c:pt idx="133">
                  <c:v>10637</c:v>
                </c:pt>
                <c:pt idx="134">
                  <c:v>10919</c:v>
                </c:pt>
                <c:pt idx="135">
                  <c:v>10920</c:v>
                </c:pt>
                <c:pt idx="136">
                  <c:v>10764</c:v>
                </c:pt>
                <c:pt idx="137">
                  <c:v>10745</c:v>
                </c:pt>
                <c:pt idx="138">
                  <c:v>10907</c:v>
                </c:pt>
                <c:pt idx="139">
                  <c:v>10856</c:v>
                </c:pt>
                <c:pt idx="140">
                  <c:v>10560</c:v>
                </c:pt>
                <c:pt idx="141">
                  <c:v>10861</c:v>
                </c:pt>
                <c:pt idx="142">
                  <c:v>10871</c:v>
                </c:pt>
                <c:pt idx="143">
                  <c:v>10924</c:v>
                </c:pt>
                <c:pt idx="144">
                  <c:v>10633</c:v>
                </c:pt>
                <c:pt idx="145">
                  <c:v>10898</c:v>
                </c:pt>
                <c:pt idx="146">
                  <c:v>10867</c:v>
                </c:pt>
                <c:pt idx="147">
                  <c:v>10705</c:v>
                </c:pt>
                <c:pt idx="148">
                  <c:v>10769</c:v>
                </c:pt>
                <c:pt idx="149">
                  <c:v>10920</c:v>
                </c:pt>
                <c:pt idx="150">
                  <c:v>10844</c:v>
                </c:pt>
                <c:pt idx="151">
                  <c:v>10624</c:v>
                </c:pt>
                <c:pt idx="152">
                  <c:v>10784</c:v>
                </c:pt>
                <c:pt idx="153">
                  <c:v>10871</c:v>
                </c:pt>
                <c:pt idx="154">
                  <c:v>10871</c:v>
                </c:pt>
                <c:pt idx="155">
                  <c:v>10602</c:v>
                </c:pt>
                <c:pt idx="156">
                  <c:v>10918</c:v>
                </c:pt>
                <c:pt idx="157">
                  <c:v>10918</c:v>
                </c:pt>
                <c:pt idx="158">
                  <c:v>10774</c:v>
                </c:pt>
                <c:pt idx="159">
                  <c:v>10659</c:v>
                </c:pt>
                <c:pt idx="160">
                  <c:v>10861</c:v>
                </c:pt>
                <c:pt idx="161">
                  <c:v>10827</c:v>
                </c:pt>
                <c:pt idx="162">
                  <c:v>10624</c:v>
                </c:pt>
                <c:pt idx="163">
                  <c:v>10846</c:v>
                </c:pt>
                <c:pt idx="164">
                  <c:v>10858</c:v>
                </c:pt>
                <c:pt idx="165">
                  <c:v>10875</c:v>
                </c:pt>
                <c:pt idx="166">
                  <c:v>10605</c:v>
                </c:pt>
                <c:pt idx="167">
                  <c:v>10843</c:v>
                </c:pt>
                <c:pt idx="168">
                  <c:v>10829</c:v>
                </c:pt>
                <c:pt idx="169">
                  <c:v>10763</c:v>
                </c:pt>
                <c:pt idx="170">
                  <c:v>10662</c:v>
                </c:pt>
                <c:pt idx="171">
                  <c:v>10907</c:v>
                </c:pt>
                <c:pt idx="172">
                  <c:v>10882</c:v>
                </c:pt>
                <c:pt idx="173">
                  <c:v>10702</c:v>
                </c:pt>
                <c:pt idx="174">
                  <c:v>10737</c:v>
                </c:pt>
                <c:pt idx="175">
                  <c:v>10897</c:v>
                </c:pt>
                <c:pt idx="176">
                  <c:v>10744</c:v>
                </c:pt>
                <c:pt idx="177">
                  <c:v>10533</c:v>
                </c:pt>
                <c:pt idx="178">
                  <c:v>10934</c:v>
                </c:pt>
                <c:pt idx="179">
                  <c:v>10908</c:v>
                </c:pt>
                <c:pt idx="180">
                  <c:v>10901</c:v>
                </c:pt>
                <c:pt idx="181">
                  <c:v>10566</c:v>
                </c:pt>
                <c:pt idx="182">
                  <c:v>10890</c:v>
                </c:pt>
                <c:pt idx="183">
                  <c:v>10852</c:v>
                </c:pt>
                <c:pt idx="184">
                  <c:v>10664</c:v>
                </c:pt>
                <c:pt idx="185">
                  <c:v>10744</c:v>
                </c:pt>
                <c:pt idx="186">
                  <c:v>10896</c:v>
                </c:pt>
                <c:pt idx="187">
                  <c:v>10893</c:v>
                </c:pt>
                <c:pt idx="188">
                  <c:v>10619</c:v>
                </c:pt>
                <c:pt idx="189">
                  <c:v>10877</c:v>
                </c:pt>
                <c:pt idx="190">
                  <c:v>10878</c:v>
                </c:pt>
                <c:pt idx="191">
                  <c:v>10873</c:v>
                </c:pt>
                <c:pt idx="192">
                  <c:v>10607</c:v>
                </c:pt>
                <c:pt idx="193">
                  <c:v>10882</c:v>
                </c:pt>
                <c:pt idx="194">
                  <c:v>10880</c:v>
                </c:pt>
                <c:pt idx="195">
                  <c:v>10768</c:v>
                </c:pt>
                <c:pt idx="196">
                  <c:v>10723</c:v>
                </c:pt>
                <c:pt idx="197">
                  <c:v>10895</c:v>
                </c:pt>
                <c:pt idx="198">
                  <c:v>10839</c:v>
                </c:pt>
                <c:pt idx="199">
                  <c:v>10591</c:v>
                </c:pt>
                <c:pt idx="200">
                  <c:v>1512</c:v>
                </c:pt>
                <c:pt idx="201">
                  <c:v>1512</c:v>
                </c:pt>
                <c:pt idx="202">
                  <c:v>0</c:v>
                </c:pt>
                <c:pt idx="203">
                  <c:v>0</c:v>
                </c:pt>
              </c:numCache>
            </c:numRef>
          </c:yVal>
          <c:smooth val="1"/>
          <c:extLst>
            <c:ext xmlns:c16="http://schemas.microsoft.com/office/drawing/2014/chart" uri="{C3380CC4-5D6E-409C-BE32-E72D297353CC}">
              <c16:uniqueId val="{00000001-A7B0-934D-9426-2F2829D179CA}"/>
            </c:ext>
          </c:extLst>
        </c:ser>
        <c:dLbls>
          <c:showLegendKey val="0"/>
          <c:showVal val="0"/>
          <c:showCatName val="0"/>
          <c:showSerName val="0"/>
          <c:showPercent val="0"/>
          <c:showBubbleSize val="0"/>
        </c:dLbls>
        <c:axId val="336724480"/>
        <c:axId val="336726192"/>
      </c:scatterChart>
      <c:valAx>
        <c:axId val="336724480"/>
        <c:scaling>
          <c:orientation val="minMax"/>
          <c:max val="650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Time</a:t>
                </a:r>
                <a:r>
                  <a:rPr lang="en-US" sz="3600" baseline="0"/>
                  <a:t> (s)</a:t>
                </a:r>
                <a:endParaRPr lang="en-US" sz="3600"/>
              </a:p>
            </c:rich>
          </c:tx>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336726192"/>
        <c:crosses val="autoZero"/>
        <c:crossBetween val="midCat"/>
        <c:dispUnits>
          <c:builtInUnit val="thousands"/>
        </c:dispUnits>
      </c:valAx>
      <c:valAx>
        <c:axId val="336726192"/>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Connection Rate (CPS)</a:t>
                </a:r>
              </a:p>
            </c:rich>
          </c:tx>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3367244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dirty="0"/>
              <a:t>Throughput</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ovs-doca (1-core)</c:v>
          </c:tx>
          <c:spPr>
            <a:ln w="73025" cap="rnd">
              <a:solidFill>
                <a:srgbClr val="76B900"/>
              </a:solidFill>
              <a:round/>
            </a:ln>
            <a:effectLst/>
          </c:spPr>
          <c:marker>
            <c:symbol val="none"/>
          </c:marker>
          <c:xVal>
            <c:numRef>
              <c:f>Throuput!$A$2:$A$205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579000</c:v>
                </c:pt>
                <c:pt idx="194">
                  <c:v>582000</c:v>
                </c:pt>
                <c:pt idx="195">
                  <c:v>585000</c:v>
                </c:pt>
                <c:pt idx="196">
                  <c:v>588000</c:v>
                </c:pt>
                <c:pt idx="197">
                  <c:v>591000</c:v>
                </c:pt>
                <c:pt idx="198">
                  <c:v>594000</c:v>
                </c:pt>
                <c:pt idx="199">
                  <c:v>597000</c:v>
                </c:pt>
                <c:pt idx="200">
                  <c:v>600000</c:v>
                </c:pt>
                <c:pt idx="201">
                  <c:v>603000</c:v>
                </c:pt>
                <c:pt idx="202">
                  <c:v>606000</c:v>
                </c:pt>
                <c:pt idx="203">
                  <c:v>609000</c:v>
                </c:pt>
              </c:numCache>
            </c:numRef>
          </c:xVal>
          <c:yVal>
            <c:numRef>
              <c:f>Throuput!$C$2:$C$205</c:f>
              <c:numCache>
                <c:formatCode>General</c:formatCode>
                <c:ptCount val="204"/>
                <c:pt idx="0">
                  <c:v>125.48319966933299</c:v>
                </c:pt>
                <c:pt idx="1">
                  <c:v>178.24187656152</c:v>
                </c:pt>
                <c:pt idx="2">
                  <c:v>176.70572350531901</c:v>
                </c:pt>
                <c:pt idx="3">
                  <c:v>175.52707471552199</c:v>
                </c:pt>
                <c:pt idx="4">
                  <c:v>180.29584308408099</c:v>
                </c:pt>
                <c:pt idx="5">
                  <c:v>182.24918946217898</c:v>
                </c:pt>
                <c:pt idx="6">
                  <c:v>193.130380452428</c:v>
                </c:pt>
                <c:pt idx="7">
                  <c:v>312.65053006589</c:v>
                </c:pt>
                <c:pt idx="8">
                  <c:v>333.87557726147696</c:v>
                </c:pt>
                <c:pt idx="9">
                  <c:v>357.32421769051501</c:v>
                </c:pt>
                <c:pt idx="10">
                  <c:v>361.55602822902699</c:v>
                </c:pt>
                <c:pt idx="11">
                  <c:v>355.80327853164499</c:v>
                </c:pt>
                <c:pt idx="12">
                  <c:v>370.18123135552503</c:v>
                </c:pt>
                <c:pt idx="13">
                  <c:v>373.545104723885</c:v>
                </c:pt>
                <c:pt idx="14">
                  <c:v>380.70409249384301</c:v>
                </c:pt>
                <c:pt idx="15">
                  <c:v>387.64237325516302</c:v>
                </c:pt>
                <c:pt idx="16">
                  <c:v>380.92610846158897</c:v>
                </c:pt>
                <c:pt idx="17">
                  <c:v>384.17072915008299</c:v>
                </c:pt>
                <c:pt idx="18">
                  <c:v>382.43222476646696</c:v>
                </c:pt>
                <c:pt idx="19">
                  <c:v>390.66351445702804</c:v>
                </c:pt>
                <c:pt idx="20">
                  <c:v>382.12103892107802</c:v>
                </c:pt>
                <c:pt idx="21">
                  <c:v>386.96808612109101</c:v>
                </c:pt>
                <c:pt idx="22">
                  <c:v>385.99803890775797</c:v>
                </c:pt>
                <c:pt idx="23">
                  <c:v>384.40135237512402</c:v>
                </c:pt>
                <c:pt idx="24">
                  <c:v>385.85175529380399</c:v>
                </c:pt>
                <c:pt idx="25">
                  <c:v>387.84370505122996</c:v>
                </c:pt>
                <c:pt idx="26">
                  <c:v>376.83637001599999</c:v>
                </c:pt>
                <c:pt idx="27">
                  <c:v>386.10424632026502</c:v>
                </c:pt>
                <c:pt idx="28">
                  <c:v>386.16336154194397</c:v>
                </c:pt>
                <c:pt idx="29">
                  <c:v>383.68408718242296</c:v>
                </c:pt>
                <c:pt idx="30">
                  <c:v>386.54693241719394</c:v>
                </c:pt>
                <c:pt idx="31">
                  <c:v>379.50479092322996</c:v>
                </c:pt>
                <c:pt idx="32">
                  <c:v>383.50686075099799</c:v>
                </c:pt>
                <c:pt idx="33">
                  <c:v>382.03031423701702</c:v>
                </c:pt>
                <c:pt idx="34">
                  <c:v>384.98455875324595</c:v>
                </c:pt>
                <c:pt idx="35">
                  <c:v>381.53890917803602</c:v>
                </c:pt>
                <c:pt idx="36">
                  <c:v>387.88104934664</c:v>
                </c:pt>
                <c:pt idx="37">
                  <c:v>387.08992946035903</c:v>
                </c:pt>
                <c:pt idx="38">
                  <c:v>381.53792978547602</c:v>
                </c:pt>
                <c:pt idx="39">
                  <c:v>379.54714179034897</c:v>
                </c:pt>
                <c:pt idx="40">
                  <c:v>377.55716866533504</c:v>
                </c:pt>
                <c:pt idx="41">
                  <c:v>382.57825596539004</c:v>
                </c:pt>
                <c:pt idx="42">
                  <c:v>381.70306599068499</c:v>
                </c:pt>
                <c:pt idx="43">
                  <c:v>384.81781347354399</c:v>
                </c:pt>
                <c:pt idx="44">
                  <c:v>385.84813020193201</c:v>
                </c:pt>
                <c:pt idx="45">
                  <c:v>379.25208409983298</c:v>
                </c:pt>
                <c:pt idx="46">
                  <c:v>385.79890016916403</c:v>
                </c:pt>
                <c:pt idx="47">
                  <c:v>381.79582772606301</c:v>
                </c:pt>
                <c:pt idx="48">
                  <c:v>382.44122809327098</c:v>
                </c:pt>
                <c:pt idx="49">
                  <c:v>388.19165910785603</c:v>
                </c:pt>
                <c:pt idx="50">
                  <c:v>384.13147518456896</c:v>
                </c:pt>
                <c:pt idx="51">
                  <c:v>384.26045969517401</c:v>
                </c:pt>
                <c:pt idx="52">
                  <c:v>380.117259778961</c:v>
                </c:pt>
                <c:pt idx="53">
                  <c:v>386.01716544861904</c:v>
                </c:pt>
                <c:pt idx="54">
                  <c:v>378.00699296469003</c:v>
                </c:pt>
                <c:pt idx="55">
                  <c:v>382.58574057637202</c:v>
                </c:pt>
                <c:pt idx="56">
                  <c:v>384.43512933821995</c:v>
                </c:pt>
                <c:pt idx="57">
                  <c:v>386.06671524575899</c:v>
                </c:pt>
                <c:pt idx="58">
                  <c:v>384.449532296641</c:v>
                </c:pt>
                <c:pt idx="59">
                  <c:v>382.86531689051503</c:v>
                </c:pt>
                <c:pt idx="60">
                  <c:v>382.88357735909301</c:v>
                </c:pt>
                <c:pt idx="61">
                  <c:v>378.25934096303604</c:v>
                </c:pt>
                <c:pt idx="62">
                  <c:v>380.27826453209099</c:v>
                </c:pt>
                <c:pt idx="63">
                  <c:v>385.13607444474002</c:v>
                </c:pt>
                <c:pt idx="64">
                  <c:v>382.116381206391</c:v>
                </c:pt>
                <c:pt idx="65">
                  <c:v>378.32806194680796</c:v>
                </c:pt>
                <c:pt idx="66">
                  <c:v>385.08265272920801</c:v>
                </c:pt>
                <c:pt idx="67">
                  <c:v>381.27193893502101</c:v>
                </c:pt>
                <c:pt idx="68">
                  <c:v>382.28079234620503</c:v>
                </c:pt>
                <c:pt idx="69">
                  <c:v>381.89783374283803</c:v>
                </c:pt>
                <c:pt idx="70">
                  <c:v>384.26840513754104</c:v>
                </c:pt>
                <c:pt idx="71">
                  <c:v>383.62522342704796</c:v>
                </c:pt>
                <c:pt idx="72">
                  <c:v>382.31971481570099</c:v>
                </c:pt>
                <c:pt idx="73">
                  <c:v>383.58267052848998</c:v>
                </c:pt>
                <c:pt idx="74">
                  <c:v>383.41477270149699</c:v>
                </c:pt>
                <c:pt idx="75">
                  <c:v>385.51507608782396</c:v>
                </c:pt>
                <c:pt idx="76">
                  <c:v>387.02725108939802</c:v>
                </c:pt>
                <c:pt idx="77">
                  <c:v>380.23721203593999</c:v>
                </c:pt>
                <c:pt idx="78">
                  <c:v>380.32616168281299</c:v>
                </c:pt>
                <c:pt idx="79">
                  <c:v>383.877858101762</c:v>
                </c:pt>
                <c:pt idx="80">
                  <c:v>387.21177117698198</c:v>
                </c:pt>
                <c:pt idx="81">
                  <c:v>385.51607238107897</c:v>
                </c:pt>
                <c:pt idx="82">
                  <c:v>383.300493178821</c:v>
                </c:pt>
                <c:pt idx="83">
                  <c:v>387.57422322872304</c:v>
                </c:pt>
                <c:pt idx="84">
                  <c:v>384.603637251664</c:v>
                </c:pt>
                <c:pt idx="85">
                  <c:v>383.62772505066602</c:v>
                </c:pt>
                <c:pt idx="86">
                  <c:v>381.82120889214303</c:v>
                </c:pt>
                <c:pt idx="87">
                  <c:v>381.02321159189</c:v>
                </c:pt>
                <c:pt idx="88">
                  <c:v>383.60567158694204</c:v>
                </c:pt>
                <c:pt idx="89">
                  <c:v>383.58242739474497</c:v>
                </c:pt>
                <c:pt idx="90">
                  <c:v>381.04515642490804</c:v>
                </c:pt>
                <c:pt idx="91">
                  <c:v>377.87343450781998</c:v>
                </c:pt>
                <c:pt idx="92">
                  <c:v>381.96477597870205</c:v>
                </c:pt>
                <c:pt idx="93">
                  <c:v>381.247222764725</c:v>
                </c:pt>
                <c:pt idx="94">
                  <c:v>389.085012343541</c:v>
                </c:pt>
                <c:pt idx="95">
                  <c:v>388.01054208394396</c:v>
                </c:pt>
                <c:pt idx="96">
                  <c:v>384.18110125790304</c:v>
                </c:pt>
                <c:pt idx="97">
                  <c:v>382.33565172322</c:v>
                </c:pt>
                <c:pt idx="98">
                  <c:v>378.47750486730899</c:v>
                </c:pt>
                <c:pt idx="99">
                  <c:v>383.67273040986299</c:v>
                </c:pt>
                <c:pt idx="100">
                  <c:v>382.71429979660996</c:v>
                </c:pt>
                <c:pt idx="101">
                  <c:v>383.08337506399999</c:v>
                </c:pt>
                <c:pt idx="102">
                  <c:v>380.39657647137096</c:v>
                </c:pt>
                <c:pt idx="103">
                  <c:v>380.18229583505104</c:v>
                </c:pt>
                <c:pt idx="104">
                  <c:v>385.80620524450302</c:v>
                </c:pt>
                <c:pt idx="105">
                  <c:v>384.11210109720298</c:v>
                </c:pt>
                <c:pt idx="106">
                  <c:v>382.92469044658799</c:v>
                </c:pt>
                <c:pt idx="107">
                  <c:v>379.51039309381201</c:v>
                </c:pt>
                <c:pt idx="108">
                  <c:v>384.64819229826799</c:v>
                </c:pt>
                <c:pt idx="109">
                  <c:v>383.86164917897497</c:v>
                </c:pt>
                <c:pt idx="110">
                  <c:v>385.055285363515</c:v>
                </c:pt>
                <c:pt idx="111">
                  <c:v>386.80535771200499</c:v>
                </c:pt>
                <c:pt idx="112">
                  <c:v>388.440467197337</c:v>
                </c:pt>
                <c:pt idx="113">
                  <c:v>380.328183157333</c:v>
                </c:pt>
                <c:pt idx="114">
                  <c:v>387.68195001197603</c:v>
                </c:pt>
                <c:pt idx="115">
                  <c:v>378.46290246604497</c:v>
                </c:pt>
                <c:pt idx="116">
                  <c:v>382.144822592617</c:v>
                </c:pt>
                <c:pt idx="117">
                  <c:v>375.20788027962703</c:v>
                </c:pt>
                <c:pt idx="118">
                  <c:v>388.57228020266604</c:v>
                </c:pt>
                <c:pt idx="119">
                  <c:v>383.55054553395399</c:v>
                </c:pt>
                <c:pt idx="120">
                  <c:v>387.842966786023</c:v>
                </c:pt>
                <c:pt idx="121">
                  <c:v>386.23836797871598</c:v>
                </c:pt>
                <c:pt idx="122">
                  <c:v>384.06039003793597</c:v>
                </c:pt>
                <c:pt idx="123">
                  <c:v>386.19191920319702</c:v>
                </c:pt>
                <c:pt idx="124">
                  <c:v>376.92722495073201</c:v>
                </c:pt>
                <c:pt idx="125">
                  <c:v>381.39994314921802</c:v>
                </c:pt>
                <c:pt idx="126">
                  <c:v>387.738352602465</c:v>
                </c:pt>
                <c:pt idx="127">
                  <c:v>386.81477692021195</c:v>
                </c:pt>
                <c:pt idx="128">
                  <c:v>376.67034716644395</c:v>
                </c:pt>
                <c:pt idx="129">
                  <c:v>377.20402102529903</c:v>
                </c:pt>
                <c:pt idx="130">
                  <c:v>384.619988789351</c:v>
                </c:pt>
                <c:pt idx="131">
                  <c:v>385.183404691769</c:v>
                </c:pt>
                <c:pt idx="132">
                  <c:v>376.201127960093</c:v>
                </c:pt>
                <c:pt idx="133">
                  <c:v>385.15036485381199</c:v>
                </c:pt>
                <c:pt idx="134">
                  <c:v>377.07518980099798</c:v>
                </c:pt>
                <c:pt idx="135">
                  <c:v>381.54726739434199</c:v>
                </c:pt>
                <c:pt idx="136">
                  <c:v>385.54887592141102</c:v>
                </c:pt>
                <c:pt idx="137">
                  <c:v>384.34231139034898</c:v>
                </c:pt>
                <c:pt idx="138">
                  <c:v>384.940885019294</c:v>
                </c:pt>
                <c:pt idx="139">
                  <c:v>387.51245559786901</c:v>
                </c:pt>
                <c:pt idx="140">
                  <c:v>384.21213395608697</c:v>
                </c:pt>
                <c:pt idx="141">
                  <c:v>377.37896889244001</c:v>
                </c:pt>
                <c:pt idx="142">
                  <c:v>381.64907244414803</c:v>
                </c:pt>
                <c:pt idx="143">
                  <c:v>375.540637514666</c:v>
                </c:pt>
                <c:pt idx="144">
                  <c:v>386.442147003331</c:v>
                </c:pt>
                <c:pt idx="145">
                  <c:v>383.35105793075797</c:v>
                </c:pt>
                <c:pt idx="146">
                  <c:v>383.11217209314697</c:v>
                </c:pt>
                <c:pt idx="147">
                  <c:v>380.70582920465802</c:v>
                </c:pt>
                <c:pt idx="148">
                  <c:v>386.58834033476597</c:v>
                </c:pt>
                <c:pt idx="149">
                  <c:v>384.15014733913</c:v>
                </c:pt>
                <c:pt idx="150">
                  <c:v>380.20224521715897</c:v>
                </c:pt>
                <c:pt idx="151">
                  <c:v>386.16250713599999</c:v>
                </c:pt>
                <c:pt idx="152">
                  <c:v>376.01469862050499</c:v>
                </c:pt>
                <c:pt idx="153">
                  <c:v>382.37867931048197</c:v>
                </c:pt>
                <c:pt idx="154">
                  <c:v>379.02895738041303</c:v>
                </c:pt>
                <c:pt idx="155">
                  <c:v>386.50891560492101</c:v>
                </c:pt>
                <c:pt idx="156">
                  <c:v>384.63935944588701</c:v>
                </c:pt>
                <c:pt idx="157">
                  <c:v>383.55205432125001</c:v>
                </c:pt>
                <c:pt idx="158">
                  <c:v>386.20253518454302</c:v>
                </c:pt>
                <c:pt idx="159">
                  <c:v>384.80192435952</c:v>
                </c:pt>
                <c:pt idx="160">
                  <c:v>384.89740253444199</c:v>
                </c:pt>
                <c:pt idx="161">
                  <c:v>387.18065075449101</c:v>
                </c:pt>
                <c:pt idx="162">
                  <c:v>374.74681730096398</c:v>
                </c:pt>
                <c:pt idx="163">
                  <c:v>386.50040086342403</c:v>
                </c:pt>
                <c:pt idx="164">
                  <c:v>382.817099110519</c:v>
                </c:pt>
                <c:pt idx="165">
                  <c:v>383.80945956472499</c:v>
                </c:pt>
                <c:pt idx="166">
                  <c:v>384.121888783477</c:v>
                </c:pt>
                <c:pt idx="167">
                  <c:v>382.20137094975001</c:v>
                </c:pt>
                <c:pt idx="168">
                  <c:v>384.97080649418001</c:v>
                </c:pt>
                <c:pt idx="169">
                  <c:v>384.54951713277802</c:v>
                </c:pt>
                <c:pt idx="170">
                  <c:v>381.00522666311201</c:v>
                </c:pt>
                <c:pt idx="171">
                  <c:v>383.242303098104</c:v>
                </c:pt>
                <c:pt idx="172">
                  <c:v>382.33834041158804</c:v>
                </c:pt>
                <c:pt idx="173">
                  <c:v>380.70351185890098</c:v>
                </c:pt>
                <c:pt idx="174">
                  <c:v>382.07672241996602</c:v>
                </c:pt>
                <c:pt idx="175">
                  <c:v>384.65871724908504</c:v>
                </c:pt>
                <c:pt idx="176">
                  <c:v>382.97970791608299</c:v>
                </c:pt>
                <c:pt idx="177">
                  <c:v>385.43241990153001</c:v>
                </c:pt>
                <c:pt idx="178">
                  <c:v>381.49966808924404</c:v>
                </c:pt>
                <c:pt idx="179">
                  <c:v>381.80810340059901</c:v>
                </c:pt>
                <c:pt idx="180">
                  <c:v>377.43948627393598</c:v>
                </c:pt>
                <c:pt idx="181">
                  <c:v>380.64840803196802</c:v>
                </c:pt>
                <c:pt idx="182">
                  <c:v>377.48410261471804</c:v>
                </c:pt>
                <c:pt idx="183">
                  <c:v>382.63740291151004</c:v>
                </c:pt>
                <c:pt idx="184">
                  <c:v>385.09881180279797</c:v>
                </c:pt>
                <c:pt idx="185">
                  <c:v>383.86564722897901</c:v>
                </c:pt>
                <c:pt idx="186">
                  <c:v>383.29723766899701</c:v>
                </c:pt>
                <c:pt idx="187">
                  <c:v>388.09018122051896</c:v>
                </c:pt>
                <c:pt idx="188">
                  <c:v>378.69223565668597</c:v>
                </c:pt>
                <c:pt idx="189">
                  <c:v>374.64955206121004</c:v>
                </c:pt>
                <c:pt idx="190">
                  <c:v>384.191902614718</c:v>
                </c:pt>
                <c:pt idx="191">
                  <c:v>387.25177315484495</c:v>
                </c:pt>
                <c:pt idx="192">
                  <c:v>385.97935115074796</c:v>
                </c:pt>
                <c:pt idx="193">
                  <c:v>382.51604899800299</c:v>
                </c:pt>
                <c:pt idx="194">
                  <c:v>386.528724011988</c:v>
                </c:pt>
                <c:pt idx="195">
                  <c:v>382.10889863917498</c:v>
                </c:pt>
                <c:pt idx="196">
                  <c:v>384.97275644592298</c:v>
                </c:pt>
                <c:pt idx="197">
                  <c:v>383.22486454363701</c:v>
                </c:pt>
                <c:pt idx="198">
                  <c:v>385.27340064404495</c:v>
                </c:pt>
                <c:pt idx="199">
                  <c:v>379.02131987225499</c:v>
                </c:pt>
                <c:pt idx="200">
                  <c:v>46.065534121252405</c:v>
                </c:pt>
                <c:pt idx="201">
                  <c:v>46.065534121252405</c:v>
                </c:pt>
                <c:pt idx="202">
                  <c:v>0</c:v>
                </c:pt>
                <c:pt idx="203">
                  <c:v>0</c:v>
                </c:pt>
              </c:numCache>
            </c:numRef>
          </c:yVal>
          <c:smooth val="1"/>
          <c:extLst>
            <c:ext xmlns:c16="http://schemas.microsoft.com/office/drawing/2014/chart" uri="{C3380CC4-5D6E-409C-BE32-E72D297353CC}">
              <c16:uniqueId val="{00000000-708A-CC42-AEB3-0E3CFF3AD3EF}"/>
            </c:ext>
          </c:extLst>
        </c:ser>
        <c:ser>
          <c:idx val="1"/>
          <c:order val="1"/>
          <c:tx>
            <c:v>ovs-dpdk (1-core)</c:v>
          </c:tx>
          <c:spPr>
            <a:ln w="73025" cap="rnd">
              <a:solidFill>
                <a:srgbClr val="5D1682"/>
              </a:solidFill>
              <a:round/>
            </a:ln>
            <a:effectLst/>
          </c:spPr>
          <c:marker>
            <c:symbol val="none"/>
          </c:marker>
          <c:xVal>
            <c:numRef>
              <c:f>Throuput!$A$2:$A$205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579000</c:v>
                </c:pt>
                <c:pt idx="194">
                  <c:v>582000</c:v>
                </c:pt>
                <c:pt idx="195">
                  <c:v>585000</c:v>
                </c:pt>
                <c:pt idx="196">
                  <c:v>588000</c:v>
                </c:pt>
                <c:pt idx="197">
                  <c:v>591000</c:v>
                </c:pt>
                <c:pt idx="198">
                  <c:v>594000</c:v>
                </c:pt>
                <c:pt idx="199">
                  <c:v>597000</c:v>
                </c:pt>
                <c:pt idx="200">
                  <c:v>600000</c:v>
                </c:pt>
                <c:pt idx="201">
                  <c:v>603000</c:v>
                </c:pt>
                <c:pt idx="202">
                  <c:v>606000</c:v>
                </c:pt>
                <c:pt idx="203">
                  <c:v>609000</c:v>
                </c:pt>
              </c:numCache>
            </c:numRef>
          </c:xVal>
          <c:yVal>
            <c:numRef>
              <c:f>Throuput!$E$2:$E$205</c:f>
              <c:numCache>
                <c:formatCode>General</c:formatCode>
                <c:ptCount val="204"/>
                <c:pt idx="0">
                  <c:v>68.050462679999995</c:v>
                </c:pt>
                <c:pt idx="1">
                  <c:v>110.71018977600001</c:v>
                </c:pt>
                <c:pt idx="2">
                  <c:v>110.83351161436099</c:v>
                </c:pt>
                <c:pt idx="3">
                  <c:v>110.102837026289</c:v>
                </c:pt>
                <c:pt idx="4">
                  <c:v>110.10662884953301</c:v>
                </c:pt>
                <c:pt idx="5">
                  <c:v>109.934808968729</c:v>
                </c:pt>
                <c:pt idx="6">
                  <c:v>110.208494515656</c:v>
                </c:pt>
                <c:pt idx="7">
                  <c:v>139.86735253244501</c:v>
                </c:pt>
                <c:pt idx="8">
                  <c:v>140.76128105992001</c:v>
                </c:pt>
                <c:pt idx="9">
                  <c:v>142.26718715901501</c:v>
                </c:pt>
                <c:pt idx="10">
                  <c:v>141.99653943275601</c:v>
                </c:pt>
                <c:pt idx="11">
                  <c:v>143.68970229294197</c:v>
                </c:pt>
                <c:pt idx="12">
                  <c:v>148.90804318030601</c:v>
                </c:pt>
                <c:pt idx="13">
                  <c:v>147.04316650815798</c:v>
                </c:pt>
                <c:pt idx="14">
                  <c:v>142.87771017394198</c:v>
                </c:pt>
                <c:pt idx="15">
                  <c:v>145.924518515957</c:v>
                </c:pt>
                <c:pt idx="16">
                  <c:v>149.23046837017301</c:v>
                </c:pt>
                <c:pt idx="17">
                  <c:v>146.08437629816902</c:v>
                </c:pt>
                <c:pt idx="18">
                  <c:v>144.55709580026598</c:v>
                </c:pt>
                <c:pt idx="19">
                  <c:v>148.359066835443</c:v>
                </c:pt>
                <c:pt idx="20">
                  <c:v>147.63753860545498</c:v>
                </c:pt>
                <c:pt idx="21">
                  <c:v>146.68481818569001</c:v>
                </c:pt>
                <c:pt idx="22">
                  <c:v>145.561968817576</c:v>
                </c:pt>
                <c:pt idx="23">
                  <c:v>149.17688555873499</c:v>
                </c:pt>
                <c:pt idx="24">
                  <c:v>148.11753143997299</c:v>
                </c:pt>
                <c:pt idx="25">
                  <c:v>146.44004631901402</c:v>
                </c:pt>
                <c:pt idx="26">
                  <c:v>145.88113236896399</c:v>
                </c:pt>
                <c:pt idx="27">
                  <c:v>148.434750724792</c:v>
                </c:pt>
                <c:pt idx="28">
                  <c:v>146.74349562196301</c:v>
                </c:pt>
                <c:pt idx="29">
                  <c:v>144.03224555444501</c:v>
                </c:pt>
                <c:pt idx="30">
                  <c:v>149.29503050648901</c:v>
                </c:pt>
                <c:pt idx="31">
                  <c:v>149.06192379227599</c:v>
                </c:pt>
                <c:pt idx="32">
                  <c:v>147.96891481663801</c:v>
                </c:pt>
                <c:pt idx="33">
                  <c:v>143.91746745593599</c:v>
                </c:pt>
                <c:pt idx="34">
                  <c:v>147.455412947052</c:v>
                </c:pt>
                <c:pt idx="35">
                  <c:v>147.07132019168</c:v>
                </c:pt>
                <c:pt idx="36">
                  <c:v>145.76488374575698</c:v>
                </c:pt>
                <c:pt idx="37">
                  <c:v>146.18611618768702</c:v>
                </c:pt>
                <c:pt idx="38">
                  <c:v>148.214194253746</c:v>
                </c:pt>
                <c:pt idx="39">
                  <c:v>147.36314019440701</c:v>
                </c:pt>
                <c:pt idx="40">
                  <c:v>145.48447547420901</c:v>
                </c:pt>
                <c:pt idx="41">
                  <c:v>146.563297781031</c:v>
                </c:pt>
                <c:pt idx="42">
                  <c:v>148.15049229008599</c:v>
                </c:pt>
                <c:pt idx="43">
                  <c:v>148.04273601066299</c:v>
                </c:pt>
                <c:pt idx="44">
                  <c:v>144.55720860432598</c:v>
                </c:pt>
                <c:pt idx="45">
                  <c:v>147.276388930449</c:v>
                </c:pt>
                <c:pt idx="46">
                  <c:v>147.08974264095701</c:v>
                </c:pt>
                <c:pt idx="47">
                  <c:v>147.36747940246701</c:v>
                </c:pt>
                <c:pt idx="48">
                  <c:v>145.34153546560299</c:v>
                </c:pt>
                <c:pt idx="49">
                  <c:v>147.45152655562899</c:v>
                </c:pt>
                <c:pt idx="50">
                  <c:v>147.42593885201097</c:v>
                </c:pt>
                <c:pt idx="51">
                  <c:v>145.18683318321101</c:v>
                </c:pt>
                <c:pt idx="52">
                  <c:v>147.76857638310599</c:v>
                </c:pt>
                <c:pt idx="53">
                  <c:v>148.59588034655098</c:v>
                </c:pt>
                <c:pt idx="54">
                  <c:v>147.40787715407598</c:v>
                </c:pt>
                <c:pt idx="55">
                  <c:v>142.62305168186302</c:v>
                </c:pt>
                <c:pt idx="56">
                  <c:v>148.14802018920699</c:v>
                </c:pt>
                <c:pt idx="57">
                  <c:v>147.91771482446799</c:v>
                </c:pt>
                <c:pt idx="58">
                  <c:v>147.271631661784</c:v>
                </c:pt>
                <c:pt idx="59">
                  <c:v>145.421763002994</c:v>
                </c:pt>
                <c:pt idx="60">
                  <c:v>148.22359485657199</c:v>
                </c:pt>
                <c:pt idx="61">
                  <c:v>147.834403001</c:v>
                </c:pt>
                <c:pt idx="62">
                  <c:v>146.172848717607</c:v>
                </c:pt>
                <c:pt idx="63">
                  <c:v>145.389374777629</c:v>
                </c:pt>
                <c:pt idx="64">
                  <c:v>147.44878376015899</c:v>
                </c:pt>
                <c:pt idx="65">
                  <c:v>147.21153991749799</c:v>
                </c:pt>
                <c:pt idx="66">
                  <c:v>144.36117972216599</c:v>
                </c:pt>
                <c:pt idx="67">
                  <c:v>148.34169533577801</c:v>
                </c:pt>
                <c:pt idx="68">
                  <c:v>148.71516539194101</c:v>
                </c:pt>
                <c:pt idx="69">
                  <c:v>146.93432907978698</c:v>
                </c:pt>
                <c:pt idx="70">
                  <c:v>143.92407296735502</c:v>
                </c:pt>
                <c:pt idx="71">
                  <c:v>147.447709705921</c:v>
                </c:pt>
                <c:pt idx="72">
                  <c:v>147.58568675797801</c:v>
                </c:pt>
                <c:pt idx="73">
                  <c:v>145.85875221038597</c:v>
                </c:pt>
                <c:pt idx="74">
                  <c:v>146.445562760732</c:v>
                </c:pt>
                <c:pt idx="75">
                  <c:v>148.38124775482999</c:v>
                </c:pt>
                <c:pt idx="76">
                  <c:v>148.41169219693899</c:v>
                </c:pt>
                <c:pt idx="77">
                  <c:v>144.884496994335</c:v>
                </c:pt>
                <c:pt idx="78">
                  <c:v>146.977147933422</c:v>
                </c:pt>
                <c:pt idx="79">
                  <c:v>148.138313546755</c:v>
                </c:pt>
                <c:pt idx="80">
                  <c:v>146.80877632500798</c:v>
                </c:pt>
                <c:pt idx="81">
                  <c:v>143.236199930759</c:v>
                </c:pt>
                <c:pt idx="82">
                  <c:v>149.021552846307</c:v>
                </c:pt>
                <c:pt idx="83">
                  <c:v>148.936920540073</c:v>
                </c:pt>
                <c:pt idx="84">
                  <c:v>147.05544214380802</c:v>
                </c:pt>
                <c:pt idx="85">
                  <c:v>144.54202491283999</c:v>
                </c:pt>
                <c:pt idx="86">
                  <c:v>147.76891892302498</c:v>
                </c:pt>
                <c:pt idx="87">
                  <c:v>147.53067378695002</c:v>
                </c:pt>
                <c:pt idx="88">
                  <c:v>145.054232127532</c:v>
                </c:pt>
                <c:pt idx="89">
                  <c:v>146.85981330846099</c:v>
                </c:pt>
                <c:pt idx="90">
                  <c:v>147.70216370009899</c:v>
                </c:pt>
                <c:pt idx="91">
                  <c:v>148.25854232069102</c:v>
                </c:pt>
                <c:pt idx="92">
                  <c:v>143.99483302127601</c:v>
                </c:pt>
                <c:pt idx="93">
                  <c:v>148.07821021066599</c:v>
                </c:pt>
                <c:pt idx="94">
                  <c:v>148.18099376564498</c:v>
                </c:pt>
                <c:pt idx="95">
                  <c:v>147.030413556073</c:v>
                </c:pt>
                <c:pt idx="96">
                  <c:v>145.17765853710401</c:v>
                </c:pt>
                <c:pt idx="97">
                  <c:v>148.81849050782</c:v>
                </c:pt>
                <c:pt idx="98">
                  <c:v>147.892528167553</c:v>
                </c:pt>
                <c:pt idx="99">
                  <c:v>145.20513850666597</c:v>
                </c:pt>
                <c:pt idx="100">
                  <c:v>146.27275177104801</c:v>
                </c:pt>
                <c:pt idx="101">
                  <c:v>147.59086690256001</c:v>
                </c:pt>
                <c:pt idx="102">
                  <c:v>148.15360152647298</c:v>
                </c:pt>
                <c:pt idx="103">
                  <c:v>143.83670099434201</c:v>
                </c:pt>
                <c:pt idx="104">
                  <c:v>147.31604874300899</c:v>
                </c:pt>
                <c:pt idx="105">
                  <c:v>147.94972090309602</c:v>
                </c:pt>
                <c:pt idx="106">
                  <c:v>147.83970012903202</c:v>
                </c:pt>
                <c:pt idx="107">
                  <c:v>144.94785458369299</c:v>
                </c:pt>
                <c:pt idx="108">
                  <c:v>147.44554879040302</c:v>
                </c:pt>
                <c:pt idx="109">
                  <c:v>148.011160606988</c:v>
                </c:pt>
                <c:pt idx="110">
                  <c:v>146.125801846972</c:v>
                </c:pt>
                <c:pt idx="111">
                  <c:v>146.22631552596499</c:v>
                </c:pt>
                <c:pt idx="112">
                  <c:v>148.20766631235401</c:v>
                </c:pt>
                <c:pt idx="113">
                  <c:v>148.248367090123</c:v>
                </c:pt>
                <c:pt idx="114">
                  <c:v>145.27585972445902</c:v>
                </c:pt>
                <c:pt idx="115">
                  <c:v>146.49376052764802</c:v>
                </c:pt>
                <c:pt idx="116">
                  <c:v>146.96882113810301</c:v>
                </c:pt>
                <c:pt idx="117">
                  <c:v>146.94927375765602</c:v>
                </c:pt>
                <c:pt idx="118">
                  <c:v>144.22390360598999</c:v>
                </c:pt>
                <c:pt idx="119">
                  <c:v>148.30906677670498</c:v>
                </c:pt>
                <c:pt idx="120">
                  <c:v>148.03601625008301</c:v>
                </c:pt>
                <c:pt idx="121">
                  <c:v>146.521522357642</c:v>
                </c:pt>
                <c:pt idx="122">
                  <c:v>145.379223227181</c:v>
                </c:pt>
                <c:pt idx="123">
                  <c:v>147.53981667864201</c:v>
                </c:pt>
                <c:pt idx="124">
                  <c:v>147.32775266577801</c:v>
                </c:pt>
                <c:pt idx="125">
                  <c:v>144.67960325531899</c:v>
                </c:pt>
                <c:pt idx="126">
                  <c:v>147.86881506728798</c:v>
                </c:pt>
                <c:pt idx="127">
                  <c:v>148.76216887616502</c:v>
                </c:pt>
                <c:pt idx="128">
                  <c:v>146.79990732446799</c:v>
                </c:pt>
                <c:pt idx="129">
                  <c:v>145.205971285809</c:v>
                </c:pt>
                <c:pt idx="130">
                  <c:v>148.32976506355999</c:v>
                </c:pt>
                <c:pt idx="131">
                  <c:v>148.050458439414</c:v>
                </c:pt>
                <c:pt idx="132">
                  <c:v>146.524179583083</c:v>
                </c:pt>
                <c:pt idx="133">
                  <c:v>144.68256384308498</c:v>
                </c:pt>
                <c:pt idx="134">
                  <c:v>148.71097543751998</c:v>
                </c:pt>
                <c:pt idx="135">
                  <c:v>148.581498499833</c:v>
                </c:pt>
                <c:pt idx="136">
                  <c:v>146.51064066023199</c:v>
                </c:pt>
                <c:pt idx="137">
                  <c:v>146.26350370458999</c:v>
                </c:pt>
                <c:pt idx="138">
                  <c:v>148.40033942590702</c:v>
                </c:pt>
                <c:pt idx="139">
                  <c:v>147.72317191478001</c:v>
                </c:pt>
                <c:pt idx="140">
                  <c:v>143.78024875873498</c:v>
                </c:pt>
                <c:pt idx="141">
                  <c:v>147.804289068977</c:v>
                </c:pt>
                <c:pt idx="142">
                  <c:v>147.92855662765899</c:v>
                </c:pt>
                <c:pt idx="143">
                  <c:v>148.727020964047</c:v>
                </c:pt>
                <c:pt idx="144">
                  <c:v>144.68618583549701</c:v>
                </c:pt>
                <c:pt idx="145">
                  <c:v>148.311149086797</c:v>
                </c:pt>
                <c:pt idx="146">
                  <c:v>147.92031648851901</c:v>
                </c:pt>
                <c:pt idx="147">
                  <c:v>145.68288330556399</c:v>
                </c:pt>
                <c:pt idx="148">
                  <c:v>146.55010725</c:v>
                </c:pt>
                <c:pt idx="149">
                  <c:v>148.57316935331298</c:v>
                </c:pt>
                <c:pt idx="150">
                  <c:v>147.59539813191199</c:v>
                </c:pt>
                <c:pt idx="151">
                  <c:v>144.66145957565601</c:v>
                </c:pt>
                <c:pt idx="152">
                  <c:v>146.73587102860901</c:v>
                </c:pt>
                <c:pt idx="153">
                  <c:v>147.95938222784798</c:v>
                </c:pt>
                <c:pt idx="154">
                  <c:v>147.99705765168099</c:v>
                </c:pt>
                <c:pt idx="155">
                  <c:v>144.28983699900201</c:v>
                </c:pt>
                <c:pt idx="156">
                  <c:v>148.56174141763699</c:v>
                </c:pt>
                <c:pt idx="157">
                  <c:v>148.608126679094</c:v>
                </c:pt>
                <c:pt idx="158">
                  <c:v>146.646920175882</c:v>
                </c:pt>
                <c:pt idx="159">
                  <c:v>145.06238341184201</c:v>
                </c:pt>
                <c:pt idx="160">
                  <c:v>147.80119053044899</c:v>
                </c:pt>
                <c:pt idx="161">
                  <c:v>147.34374158535701</c:v>
                </c:pt>
                <c:pt idx="162">
                  <c:v>144.616502543275</c:v>
                </c:pt>
                <c:pt idx="163">
                  <c:v>147.58824518336098</c:v>
                </c:pt>
                <c:pt idx="164">
                  <c:v>147.76444821592801</c:v>
                </c:pt>
                <c:pt idx="165">
                  <c:v>148.01764482712701</c:v>
                </c:pt>
                <c:pt idx="166">
                  <c:v>144.34947957390099</c:v>
                </c:pt>
                <c:pt idx="167">
                  <c:v>147.52391040319299</c:v>
                </c:pt>
                <c:pt idx="168">
                  <c:v>147.39349853164498</c:v>
                </c:pt>
                <c:pt idx="169">
                  <c:v>146.502752758735</c:v>
                </c:pt>
                <c:pt idx="170">
                  <c:v>145.12231119680803</c:v>
                </c:pt>
                <c:pt idx="171">
                  <c:v>148.44475092179599</c:v>
                </c:pt>
                <c:pt idx="172">
                  <c:v>148.106689195065</c:v>
                </c:pt>
                <c:pt idx="173">
                  <c:v>145.661060655803</c:v>
                </c:pt>
                <c:pt idx="174">
                  <c:v>146.11830055962599</c:v>
                </c:pt>
                <c:pt idx="175">
                  <c:v>148.28427815241199</c:v>
                </c:pt>
                <c:pt idx="176">
                  <c:v>146.24217007121399</c:v>
                </c:pt>
                <c:pt idx="177">
                  <c:v>143.37956312337798</c:v>
                </c:pt>
                <c:pt idx="178">
                  <c:v>148.80491456095902</c:v>
                </c:pt>
                <c:pt idx="179">
                  <c:v>148.47213899767002</c:v>
                </c:pt>
                <c:pt idx="180">
                  <c:v>148.33314677844299</c:v>
                </c:pt>
                <c:pt idx="181">
                  <c:v>143.849393394201</c:v>
                </c:pt>
                <c:pt idx="182">
                  <c:v>148.16668246071899</c:v>
                </c:pt>
                <c:pt idx="183">
                  <c:v>147.69074261830201</c:v>
                </c:pt>
                <c:pt idx="184">
                  <c:v>145.15506803986702</c:v>
                </c:pt>
                <c:pt idx="185">
                  <c:v>146.22117150316299</c:v>
                </c:pt>
                <c:pt idx="186">
                  <c:v>148.31258381066598</c:v>
                </c:pt>
                <c:pt idx="187">
                  <c:v>148.267531444925</c:v>
                </c:pt>
                <c:pt idx="188">
                  <c:v>144.507052954409</c:v>
                </c:pt>
                <c:pt idx="189">
                  <c:v>147.99416132490799</c:v>
                </c:pt>
                <c:pt idx="190">
                  <c:v>148.102993398601</c:v>
                </c:pt>
                <c:pt idx="191">
                  <c:v>147.942883533399</c:v>
                </c:pt>
                <c:pt idx="192">
                  <c:v>144.41104133999301</c:v>
                </c:pt>
                <c:pt idx="193">
                  <c:v>148.078038073926</c:v>
                </c:pt>
                <c:pt idx="194">
                  <c:v>148.07918198735399</c:v>
                </c:pt>
                <c:pt idx="195">
                  <c:v>146.54455595601399</c:v>
                </c:pt>
                <c:pt idx="196">
                  <c:v>145.96232472872299</c:v>
                </c:pt>
                <c:pt idx="197">
                  <c:v>148.26356175466597</c:v>
                </c:pt>
                <c:pt idx="198">
                  <c:v>147.54430521623402</c:v>
                </c:pt>
                <c:pt idx="199">
                  <c:v>144.15253758882199</c:v>
                </c:pt>
                <c:pt idx="200">
                  <c:v>20.897956051256401</c:v>
                </c:pt>
                <c:pt idx="201">
                  <c:v>20.897956051256401</c:v>
                </c:pt>
                <c:pt idx="202">
                  <c:v>0</c:v>
                </c:pt>
                <c:pt idx="203">
                  <c:v>0</c:v>
                </c:pt>
              </c:numCache>
            </c:numRef>
          </c:yVal>
          <c:smooth val="1"/>
          <c:extLst>
            <c:ext xmlns:c16="http://schemas.microsoft.com/office/drawing/2014/chart" uri="{C3380CC4-5D6E-409C-BE32-E72D297353CC}">
              <c16:uniqueId val="{00000001-708A-CC42-AEB3-0E3CFF3AD3EF}"/>
            </c:ext>
          </c:extLst>
        </c:ser>
        <c:ser>
          <c:idx val="2"/>
          <c:order val="2"/>
          <c:tx>
            <c:strRef>
              <c:f>Throuput!$J$1</c:f>
              <c:strCache>
                <c:ptCount val="1"/>
                <c:pt idx="0">
                  <c:v>ovs-dpdk (32-cores)</c:v>
                </c:pt>
              </c:strCache>
            </c:strRef>
          </c:tx>
          <c:spPr>
            <a:ln w="73025" cap="rnd">
              <a:solidFill>
                <a:schemeClr val="accent3"/>
              </a:solidFill>
              <a:round/>
            </a:ln>
            <a:effectLst/>
          </c:spPr>
          <c:marker>
            <c:symbol val="none"/>
          </c:marker>
          <c:xVal>
            <c:numRef>
              <c:f>Throuput!$A$2:$A$205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579000</c:v>
                </c:pt>
                <c:pt idx="194">
                  <c:v>582000</c:v>
                </c:pt>
                <c:pt idx="195">
                  <c:v>585000</c:v>
                </c:pt>
                <c:pt idx="196">
                  <c:v>588000</c:v>
                </c:pt>
                <c:pt idx="197">
                  <c:v>591000</c:v>
                </c:pt>
                <c:pt idx="198">
                  <c:v>594000</c:v>
                </c:pt>
                <c:pt idx="199">
                  <c:v>597000</c:v>
                </c:pt>
                <c:pt idx="200">
                  <c:v>600000</c:v>
                </c:pt>
                <c:pt idx="201">
                  <c:v>603000</c:v>
                </c:pt>
                <c:pt idx="202">
                  <c:v>606000</c:v>
                </c:pt>
                <c:pt idx="203">
                  <c:v>609000</c:v>
                </c:pt>
              </c:numCache>
            </c:numRef>
          </c:xVal>
          <c:yVal>
            <c:numRef>
              <c:f>Throuput!$J$2:$J$205</c:f>
              <c:numCache>
                <c:formatCode>General</c:formatCode>
                <c:ptCount val="204"/>
                <c:pt idx="0">
                  <c:v>92.035857527999994</c:v>
                </c:pt>
                <c:pt idx="1">
                  <c:v>135.941361561625</c:v>
                </c:pt>
                <c:pt idx="2">
                  <c:v>137.347032242343</c:v>
                </c:pt>
                <c:pt idx="3">
                  <c:v>138.00947178450201</c:v>
                </c:pt>
                <c:pt idx="4">
                  <c:v>137.02325265822699</c:v>
                </c:pt>
                <c:pt idx="5">
                  <c:v>138.32998231648901</c:v>
                </c:pt>
                <c:pt idx="6">
                  <c:v>141.54989663648402</c:v>
                </c:pt>
                <c:pt idx="7">
                  <c:v>214.28369256154301</c:v>
                </c:pt>
                <c:pt idx="8">
                  <c:v>223.83572636430199</c:v>
                </c:pt>
                <c:pt idx="9">
                  <c:v>241.875678829008</c:v>
                </c:pt>
                <c:pt idx="10">
                  <c:v>243.79835327605701</c:v>
                </c:pt>
                <c:pt idx="11">
                  <c:v>241.09657080159698</c:v>
                </c:pt>
                <c:pt idx="12">
                  <c:v>234.83052511148</c:v>
                </c:pt>
                <c:pt idx="13">
                  <c:v>232.12211808851902</c:v>
                </c:pt>
                <c:pt idx="14">
                  <c:v>235.82016087350101</c:v>
                </c:pt>
                <c:pt idx="15">
                  <c:v>239.43954218641801</c:v>
                </c:pt>
                <c:pt idx="16">
                  <c:v>237.51173812179599</c:v>
                </c:pt>
                <c:pt idx="17">
                  <c:v>242.499679904159</c:v>
                </c:pt>
                <c:pt idx="18">
                  <c:v>242.00937585614301</c:v>
                </c:pt>
                <c:pt idx="19">
                  <c:v>240.39200550116502</c:v>
                </c:pt>
                <c:pt idx="20">
                  <c:v>241.652683394745</c:v>
                </c:pt>
                <c:pt idx="21">
                  <c:v>239.18238627886802</c:v>
                </c:pt>
                <c:pt idx="22">
                  <c:v>240.250821490352</c:v>
                </c:pt>
                <c:pt idx="23">
                  <c:v>241.24976289333301</c:v>
                </c:pt>
                <c:pt idx="24">
                  <c:v>240.159185388759</c:v>
                </c:pt>
                <c:pt idx="25">
                  <c:v>243.36310850366399</c:v>
                </c:pt>
                <c:pt idx="26">
                  <c:v>243.44019564604099</c:v>
                </c:pt>
                <c:pt idx="27">
                  <c:v>241.19072332356799</c:v>
                </c:pt>
                <c:pt idx="28">
                  <c:v>240.65055496671098</c:v>
                </c:pt>
                <c:pt idx="29">
                  <c:v>241.15761600798402</c:v>
                </c:pt>
                <c:pt idx="30">
                  <c:v>243.983064149233</c:v>
                </c:pt>
                <c:pt idx="31">
                  <c:v>240.85305454569601</c:v>
                </c:pt>
                <c:pt idx="32">
                  <c:v>241.679786087304</c:v>
                </c:pt>
                <c:pt idx="33">
                  <c:v>240.82828657931398</c:v>
                </c:pt>
                <c:pt idx="34">
                  <c:v>240.52584628914002</c:v>
                </c:pt>
                <c:pt idx="35">
                  <c:v>240.63575227687099</c:v>
                </c:pt>
                <c:pt idx="36">
                  <c:v>240.23936223552801</c:v>
                </c:pt>
                <c:pt idx="37">
                  <c:v>240.248131474209</c:v>
                </c:pt>
                <c:pt idx="38">
                  <c:v>240.44453693475299</c:v>
                </c:pt>
                <c:pt idx="39">
                  <c:v>236.42327366333899</c:v>
                </c:pt>
                <c:pt idx="40">
                  <c:v>242.468354420526</c:v>
                </c:pt>
                <c:pt idx="41">
                  <c:v>237.69025061436099</c:v>
                </c:pt>
                <c:pt idx="42">
                  <c:v>241.24538066422602</c:v>
                </c:pt>
                <c:pt idx="43">
                  <c:v>233.43566782666599</c:v>
                </c:pt>
                <c:pt idx="44">
                  <c:v>240.81933384431102</c:v>
                </c:pt>
                <c:pt idx="45">
                  <c:v>239.62782792949702</c:v>
                </c:pt>
                <c:pt idx="46">
                  <c:v>240.36464938574201</c:v>
                </c:pt>
                <c:pt idx="47">
                  <c:v>240.083069462895</c:v>
                </c:pt>
                <c:pt idx="48">
                  <c:v>241.38024731337299</c:v>
                </c:pt>
                <c:pt idx="49">
                  <c:v>242.40165191211702</c:v>
                </c:pt>
                <c:pt idx="50">
                  <c:v>242.14822706954999</c:v>
                </c:pt>
                <c:pt idx="51">
                  <c:v>240.185328</c:v>
                </c:pt>
                <c:pt idx="52">
                  <c:v>242.24260619414801</c:v>
                </c:pt>
                <c:pt idx="53">
                  <c:v>242.89856992276901</c:v>
                </c:pt>
                <c:pt idx="54">
                  <c:v>241.45829615983999</c:v>
                </c:pt>
                <c:pt idx="55">
                  <c:v>242.47785218908101</c:v>
                </c:pt>
                <c:pt idx="56">
                  <c:v>241.75107983233499</c:v>
                </c:pt>
                <c:pt idx="57">
                  <c:v>238.741887642785</c:v>
                </c:pt>
                <c:pt idx="58">
                  <c:v>241.47482624159699</c:v>
                </c:pt>
                <c:pt idx="59">
                  <c:v>243.89934529693701</c:v>
                </c:pt>
                <c:pt idx="60">
                  <c:v>243.46318539095699</c:v>
                </c:pt>
                <c:pt idx="61">
                  <c:v>242.43356963836098</c:v>
                </c:pt>
                <c:pt idx="62">
                  <c:v>243.203188587021</c:v>
                </c:pt>
                <c:pt idx="63">
                  <c:v>242.97720231004598</c:v>
                </c:pt>
                <c:pt idx="64">
                  <c:v>241.94225064093101</c:v>
                </c:pt>
                <c:pt idx="65">
                  <c:v>241.108626399467</c:v>
                </c:pt>
                <c:pt idx="66">
                  <c:v>242.76168334109798</c:v>
                </c:pt>
                <c:pt idx="67">
                  <c:v>241.80432407858802</c:v>
                </c:pt>
                <c:pt idx="68">
                  <c:v>242.47527570478698</c:v>
                </c:pt>
                <c:pt idx="69">
                  <c:v>240.94864646297501</c:v>
                </c:pt>
                <c:pt idx="70">
                  <c:v>242.17620733976699</c:v>
                </c:pt>
                <c:pt idx="71">
                  <c:v>241.08376188485801</c:v>
                </c:pt>
                <c:pt idx="72">
                  <c:v>242.84155354357901</c:v>
                </c:pt>
                <c:pt idx="73">
                  <c:v>242.46367699167999</c:v>
                </c:pt>
                <c:pt idx="74">
                  <c:v>240.252823744425</c:v>
                </c:pt>
                <c:pt idx="75">
                  <c:v>240.29532805324399</c:v>
                </c:pt>
                <c:pt idx="76">
                  <c:v>242.10606256457999</c:v>
                </c:pt>
                <c:pt idx="77">
                  <c:v>242.48123585471501</c:v>
                </c:pt>
                <c:pt idx="78">
                  <c:v>242.25402215568798</c:v>
                </c:pt>
                <c:pt idx="79">
                  <c:v>240.990405596806</c:v>
                </c:pt>
                <c:pt idx="80">
                  <c:v>241.04097418617002</c:v>
                </c:pt>
                <c:pt idx="81">
                  <c:v>239.11702552431697</c:v>
                </c:pt>
                <c:pt idx="82">
                  <c:v>242.01738567888</c:v>
                </c:pt>
                <c:pt idx="83">
                  <c:v>242.09993386755397</c:v>
                </c:pt>
                <c:pt idx="84">
                  <c:v>242.89419697304402</c:v>
                </c:pt>
                <c:pt idx="85">
                  <c:v>241.036566397337</c:v>
                </c:pt>
                <c:pt idx="86">
                  <c:v>243.60038775232999</c:v>
                </c:pt>
                <c:pt idx="87">
                  <c:v>241.68974596472501</c:v>
                </c:pt>
                <c:pt idx="88">
                  <c:v>242.09391863297799</c:v>
                </c:pt>
                <c:pt idx="89">
                  <c:v>243.26946946933302</c:v>
                </c:pt>
                <c:pt idx="90">
                  <c:v>242.49786389606899</c:v>
                </c:pt>
                <c:pt idx="91">
                  <c:v>240.32199449900099</c:v>
                </c:pt>
                <c:pt idx="92">
                  <c:v>241.300329250831</c:v>
                </c:pt>
                <c:pt idx="93">
                  <c:v>240.36901759093899</c:v>
                </c:pt>
                <c:pt idx="94">
                  <c:v>238.80696183510599</c:v>
                </c:pt>
                <c:pt idx="95">
                  <c:v>241.085353538768</c:v>
                </c:pt>
                <c:pt idx="96">
                  <c:v>242.05880147802898</c:v>
                </c:pt>
                <c:pt idx="97">
                  <c:v>241.62130297770301</c:v>
                </c:pt>
                <c:pt idx="98">
                  <c:v>242.88190978768702</c:v>
                </c:pt>
                <c:pt idx="99">
                  <c:v>241.953666687978</c:v>
                </c:pt>
                <c:pt idx="100">
                  <c:v>243.633628960745</c:v>
                </c:pt>
                <c:pt idx="101">
                  <c:v>242.57807751733301</c:v>
                </c:pt>
                <c:pt idx="102">
                  <c:v>241.454807332668</c:v>
                </c:pt>
                <c:pt idx="103">
                  <c:v>241.88865044821799</c:v>
                </c:pt>
                <c:pt idx="104">
                  <c:v>241.70517356962</c:v>
                </c:pt>
                <c:pt idx="105">
                  <c:v>240.96026339075399</c:v>
                </c:pt>
                <c:pt idx="106">
                  <c:v>241.68137777245499</c:v>
                </c:pt>
                <c:pt idx="107">
                  <c:v>242.24963265333301</c:v>
                </c:pt>
                <c:pt idx="108">
                  <c:v>242.23093490279598</c:v>
                </c:pt>
                <c:pt idx="109">
                  <c:v>242.269847632612</c:v>
                </c:pt>
                <c:pt idx="110">
                  <c:v>241.63707010981602</c:v>
                </c:pt>
                <c:pt idx="111">
                  <c:v>241.34843988552399</c:v>
                </c:pt>
                <c:pt idx="112">
                  <c:v>241.95381896907199</c:v>
                </c:pt>
                <c:pt idx="113">
                  <c:v>241.67363720279701</c:v>
                </c:pt>
                <c:pt idx="114">
                  <c:v>241.23876140033201</c:v>
                </c:pt>
                <c:pt idx="115">
                  <c:v>241.94584225033199</c:v>
                </c:pt>
                <c:pt idx="116">
                  <c:v>240.676682787354</c:v>
                </c:pt>
                <c:pt idx="117">
                  <c:v>239.33069596539099</c:v>
                </c:pt>
                <c:pt idx="118">
                  <c:v>240.636800175882</c:v>
                </c:pt>
                <c:pt idx="119">
                  <c:v>240.84802149750399</c:v>
                </c:pt>
                <c:pt idx="120">
                  <c:v>239.94442969604199</c:v>
                </c:pt>
                <c:pt idx="121">
                  <c:v>240.188470179034</c:v>
                </c:pt>
                <c:pt idx="122">
                  <c:v>239.918051594009</c:v>
                </c:pt>
                <c:pt idx="123">
                  <c:v>240.05497221319101</c:v>
                </c:pt>
                <c:pt idx="124">
                  <c:v>241.434856851913</c:v>
                </c:pt>
                <c:pt idx="125">
                  <c:v>239.942675205862</c:v>
                </c:pt>
                <c:pt idx="126">
                  <c:v>241.15700704989999</c:v>
                </c:pt>
                <c:pt idx="127">
                  <c:v>240.43498896707598</c:v>
                </c:pt>
                <c:pt idx="128">
                  <c:v>240.07595797070499</c:v>
                </c:pt>
                <c:pt idx="129">
                  <c:v>238.15588469397198</c:v>
                </c:pt>
                <c:pt idx="130">
                  <c:v>239.341214956405</c:v>
                </c:pt>
                <c:pt idx="131">
                  <c:v>241.220084535642</c:v>
                </c:pt>
                <c:pt idx="132">
                  <c:v>241.74961928300601</c:v>
                </c:pt>
                <c:pt idx="133">
                  <c:v>240.32692427838799</c:v>
                </c:pt>
                <c:pt idx="134">
                  <c:v>240.62942203723401</c:v>
                </c:pt>
                <c:pt idx="135">
                  <c:v>239.59351431466598</c:v>
                </c:pt>
                <c:pt idx="136">
                  <c:v>239.23333082634699</c:v>
                </c:pt>
                <c:pt idx="137">
                  <c:v>240.714415110815</c:v>
                </c:pt>
                <c:pt idx="138">
                  <c:v>240.79681416306101</c:v>
                </c:pt>
                <c:pt idx="139">
                  <c:v>241.56475848418199</c:v>
                </c:pt>
                <c:pt idx="140">
                  <c:v>239.74646777519101</c:v>
                </c:pt>
                <c:pt idx="141">
                  <c:v>238.218580133155</c:v>
                </c:pt>
                <c:pt idx="142">
                  <c:v>241.13181314513901</c:v>
                </c:pt>
                <c:pt idx="143">
                  <c:v>242.34098160399301</c:v>
                </c:pt>
                <c:pt idx="144">
                  <c:v>237.903589955407</c:v>
                </c:pt>
                <c:pt idx="145">
                  <c:v>241.82341963152601</c:v>
                </c:pt>
                <c:pt idx="146">
                  <c:v>240.73942682196301</c:v>
                </c:pt>
                <c:pt idx="147">
                  <c:v>241.397202480186</c:v>
                </c:pt>
                <c:pt idx="148">
                  <c:v>239.950004175765</c:v>
                </c:pt>
                <c:pt idx="149">
                  <c:v>239.791537355977</c:v>
                </c:pt>
                <c:pt idx="150">
                  <c:v>241.12808572303501</c:v>
                </c:pt>
                <c:pt idx="151">
                  <c:v>239.25826587687101</c:v>
                </c:pt>
                <c:pt idx="152">
                  <c:v>238.60254500864897</c:v>
                </c:pt>
                <c:pt idx="153">
                  <c:v>241.97614069866597</c:v>
                </c:pt>
                <c:pt idx="154">
                  <c:v>241.372491885562</c:v>
                </c:pt>
                <c:pt idx="155">
                  <c:v>238.05347685219698</c:v>
                </c:pt>
                <c:pt idx="156">
                  <c:v>242.16311069105399</c:v>
                </c:pt>
                <c:pt idx="157">
                  <c:v>241.969497877496</c:v>
                </c:pt>
                <c:pt idx="158">
                  <c:v>240.949744689976</c:v>
                </c:pt>
                <c:pt idx="159">
                  <c:v>242.267620512479</c:v>
                </c:pt>
                <c:pt idx="160">
                  <c:v>241.176504545575</c:v>
                </c:pt>
                <c:pt idx="161">
                  <c:v>241.75239837283601</c:v>
                </c:pt>
                <c:pt idx="162">
                  <c:v>242.04830456780999</c:v>
                </c:pt>
                <c:pt idx="163">
                  <c:v>239.91616420212702</c:v>
                </c:pt>
                <c:pt idx="164">
                  <c:v>239.91616420212702</c:v>
                </c:pt>
                <c:pt idx="165">
                  <c:v>239.97440193406501</c:v>
                </c:pt>
                <c:pt idx="166">
                  <c:v>240.83457516910698</c:v>
                </c:pt>
                <c:pt idx="167">
                  <c:v>238.79992455659101</c:v>
                </c:pt>
                <c:pt idx="168">
                  <c:v>241.39473463252398</c:v>
                </c:pt>
                <c:pt idx="169">
                  <c:v>241.20734923660501</c:v>
                </c:pt>
                <c:pt idx="170">
                  <c:v>240.92863886855201</c:v>
                </c:pt>
                <c:pt idx="171">
                  <c:v>240.30365124525699</c:v>
                </c:pt>
                <c:pt idx="172">
                  <c:v>241.96031415640499</c:v>
                </c:pt>
                <c:pt idx="173">
                  <c:v>241.64254674475799</c:v>
                </c:pt>
                <c:pt idx="174">
                  <c:v>240.58553399466598</c:v>
                </c:pt>
                <c:pt idx="175">
                  <c:v>240.08334399201001</c:v>
                </c:pt>
                <c:pt idx="176">
                  <c:v>239.73763696872899</c:v>
                </c:pt>
                <c:pt idx="177">
                  <c:v>237.47938913031899</c:v>
                </c:pt>
                <c:pt idx="178">
                  <c:v>237.69283042290999</c:v>
                </c:pt>
                <c:pt idx="179">
                  <c:v>240.068698268974</c:v>
                </c:pt>
                <c:pt idx="180">
                  <c:v>241.94503880266598</c:v>
                </c:pt>
                <c:pt idx="181">
                  <c:v>241.77916245642001</c:v>
                </c:pt>
                <c:pt idx="182">
                  <c:v>239.99304246338198</c:v>
                </c:pt>
                <c:pt idx="183">
                  <c:v>240.34493947837601</c:v>
                </c:pt>
                <c:pt idx="184">
                  <c:v>238.25338174509099</c:v>
                </c:pt>
                <c:pt idx="185">
                  <c:v>229.30343620099799</c:v>
                </c:pt>
                <c:pt idx="186">
                  <c:v>240.550887691181</c:v>
                </c:pt>
                <c:pt idx="187">
                  <c:v>227.24564314247601</c:v>
                </c:pt>
                <c:pt idx="188">
                  <c:v>236.22990766322698</c:v>
                </c:pt>
                <c:pt idx="189">
                  <c:v>224.03423556443499</c:v>
                </c:pt>
                <c:pt idx="190">
                  <c:v>239.27116967076802</c:v>
                </c:pt>
                <c:pt idx="191">
                  <c:v>232.33946500665701</c:v>
                </c:pt>
                <c:pt idx="192">
                  <c:v>224.80763829390202</c:v>
                </c:pt>
                <c:pt idx="193">
                  <c:v>226.51969878921</c:v>
                </c:pt>
                <c:pt idx="194">
                  <c:v>238.54996093177999</c:v>
                </c:pt>
                <c:pt idx="195">
                  <c:v>227.13472341336802</c:v>
                </c:pt>
                <c:pt idx="196">
                  <c:v>240.537341926024</c:v>
                </c:pt>
                <c:pt idx="197">
                  <c:v>225.47446987287799</c:v>
                </c:pt>
                <c:pt idx="198">
                  <c:v>228.112896135683</c:v>
                </c:pt>
                <c:pt idx="199">
                  <c:v>238.63567070349399</c:v>
                </c:pt>
                <c:pt idx="200">
                  <c:v>32.109759816183796</c:v>
                </c:pt>
                <c:pt idx="201">
                  <c:v>32.109759816183796</c:v>
                </c:pt>
                <c:pt idx="202">
                  <c:v>0</c:v>
                </c:pt>
                <c:pt idx="203">
                  <c:v>0</c:v>
                </c:pt>
              </c:numCache>
            </c:numRef>
          </c:yVal>
          <c:smooth val="1"/>
          <c:extLst>
            <c:ext xmlns:c16="http://schemas.microsoft.com/office/drawing/2014/chart" uri="{C3380CC4-5D6E-409C-BE32-E72D297353CC}">
              <c16:uniqueId val="{00000002-708A-CC42-AEB3-0E3CFF3AD3EF}"/>
            </c:ext>
          </c:extLst>
        </c:ser>
        <c:dLbls>
          <c:showLegendKey val="0"/>
          <c:showVal val="0"/>
          <c:showCatName val="0"/>
          <c:showSerName val="0"/>
          <c:showPercent val="0"/>
          <c:showBubbleSize val="0"/>
        </c:dLbls>
        <c:axId val="511536768"/>
        <c:axId val="511538480"/>
      </c:scatterChart>
      <c:valAx>
        <c:axId val="511536768"/>
        <c:scaling>
          <c:orientation val="minMax"/>
          <c:max val="650000"/>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511538480"/>
        <c:crosses val="autoZero"/>
        <c:crossBetween val="midCat"/>
        <c:dispUnits>
          <c:builtInUnit val="thousands"/>
        </c:dispUnits>
      </c:valAx>
      <c:valAx>
        <c:axId val="511538480"/>
        <c:scaling>
          <c:orientation val="minMax"/>
          <c:max val="42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3600" dirty="0"/>
                  <a:t>Throughput (Gbps)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5115367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a:t>Connection Rate</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v>ovs-doca (1-core)</c:v>
          </c:tx>
          <c:spPr>
            <a:ln w="73025" cap="rnd">
              <a:solidFill>
                <a:srgbClr val="76B900"/>
              </a:solidFill>
              <a:round/>
            </a:ln>
            <a:effectLst/>
          </c:spPr>
          <c:marker>
            <c:symbol val="none"/>
          </c:marker>
          <c:xVal>
            <c:numRef>
              <c:f>'connection rate'!$A$2:$A$205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579000</c:v>
                </c:pt>
                <c:pt idx="194">
                  <c:v>582000</c:v>
                </c:pt>
                <c:pt idx="195">
                  <c:v>585000</c:v>
                </c:pt>
                <c:pt idx="196">
                  <c:v>588000</c:v>
                </c:pt>
                <c:pt idx="197">
                  <c:v>591000</c:v>
                </c:pt>
                <c:pt idx="198">
                  <c:v>594000</c:v>
                </c:pt>
                <c:pt idx="199">
                  <c:v>597000</c:v>
                </c:pt>
                <c:pt idx="200">
                  <c:v>600000</c:v>
                </c:pt>
                <c:pt idx="201">
                  <c:v>603000</c:v>
                </c:pt>
                <c:pt idx="202">
                  <c:v>606000</c:v>
                </c:pt>
                <c:pt idx="203">
                  <c:v>609000</c:v>
                </c:pt>
              </c:numCache>
            </c:numRef>
          </c:xVal>
          <c:yVal>
            <c:numRef>
              <c:f>'connection rate'!$B$2:$B$205</c:f>
              <c:numCache>
                <c:formatCode>General</c:formatCode>
                <c:ptCount val="204"/>
                <c:pt idx="0">
                  <c:v>9225</c:v>
                </c:pt>
                <c:pt idx="1">
                  <c:v>13097</c:v>
                </c:pt>
                <c:pt idx="2">
                  <c:v>12982</c:v>
                </c:pt>
                <c:pt idx="3">
                  <c:v>12898</c:v>
                </c:pt>
                <c:pt idx="4">
                  <c:v>13247</c:v>
                </c:pt>
                <c:pt idx="5">
                  <c:v>13391</c:v>
                </c:pt>
                <c:pt idx="6">
                  <c:v>14194</c:v>
                </c:pt>
                <c:pt idx="7">
                  <c:v>22973</c:v>
                </c:pt>
                <c:pt idx="8">
                  <c:v>24539</c:v>
                </c:pt>
                <c:pt idx="9">
                  <c:v>26252</c:v>
                </c:pt>
                <c:pt idx="10">
                  <c:v>26560</c:v>
                </c:pt>
                <c:pt idx="11">
                  <c:v>26148</c:v>
                </c:pt>
                <c:pt idx="12">
                  <c:v>27242</c:v>
                </c:pt>
                <c:pt idx="13">
                  <c:v>27510</c:v>
                </c:pt>
                <c:pt idx="14">
                  <c:v>27974</c:v>
                </c:pt>
                <c:pt idx="15">
                  <c:v>28571</c:v>
                </c:pt>
                <c:pt idx="16">
                  <c:v>28027</c:v>
                </c:pt>
                <c:pt idx="17">
                  <c:v>28270</c:v>
                </c:pt>
                <c:pt idx="18">
                  <c:v>28175</c:v>
                </c:pt>
                <c:pt idx="19">
                  <c:v>28718</c:v>
                </c:pt>
                <c:pt idx="20">
                  <c:v>27986</c:v>
                </c:pt>
                <c:pt idx="21">
                  <c:v>28407</c:v>
                </c:pt>
                <c:pt idx="22">
                  <c:v>28335</c:v>
                </c:pt>
                <c:pt idx="23">
                  <c:v>28203</c:v>
                </c:pt>
                <c:pt idx="24">
                  <c:v>28374</c:v>
                </c:pt>
                <c:pt idx="25">
                  <c:v>28491</c:v>
                </c:pt>
                <c:pt idx="26">
                  <c:v>27700</c:v>
                </c:pt>
                <c:pt idx="27">
                  <c:v>28346</c:v>
                </c:pt>
                <c:pt idx="28">
                  <c:v>28375</c:v>
                </c:pt>
                <c:pt idx="29">
                  <c:v>28202</c:v>
                </c:pt>
                <c:pt idx="30">
                  <c:v>28383</c:v>
                </c:pt>
                <c:pt idx="31">
                  <c:v>27914</c:v>
                </c:pt>
                <c:pt idx="32">
                  <c:v>28163</c:v>
                </c:pt>
                <c:pt idx="33">
                  <c:v>28051</c:v>
                </c:pt>
                <c:pt idx="34">
                  <c:v>28316</c:v>
                </c:pt>
                <c:pt idx="35">
                  <c:v>28009</c:v>
                </c:pt>
                <c:pt idx="36">
                  <c:v>28514</c:v>
                </c:pt>
                <c:pt idx="37">
                  <c:v>28440</c:v>
                </c:pt>
                <c:pt idx="38">
                  <c:v>28029</c:v>
                </c:pt>
                <c:pt idx="39">
                  <c:v>27885</c:v>
                </c:pt>
                <c:pt idx="40">
                  <c:v>27740</c:v>
                </c:pt>
                <c:pt idx="41">
                  <c:v>28102</c:v>
                </c:pt>
                <c:pt idx="42">
                  <c:v>28065</c:v>
                </c:pt>
                <c:pt idx="43">
                  <c:v>28273</c:v>
                </c:pt>
                <c:pt idx="44">
                  <c:v>28346</c:v>
                </c:pt>
                <c:pt idx="45">
                  <c:v>27985</c:v>
                </c:pt>
                <c:pt idx="46">
                  <c:v>28235</c:v>
                </c:pt>
                <c:pt idx="47">
                  <c:v>28048</c:v>
                </c:pt>
                <c:pt idx="48">
                  <c:v>28103</c:v>
                </c:pt>
                <c:pt idx="49">
                  <c:v>28509</c:v>
                </c:pt>
                <c:pt idx="50">
                  <c:v>28219</c:v>
                </c:pt>
                <c:pt idx="51">
                  <c:v>28243</c:v>
                </c:pt>
                <c:pt idx="52">
                  <c:v>27937</c:v>
                </c:pt>
                <c:pt idx="53">
                  <c:v>28355</c:v>
                </c:pt>
                <c:pt idx="54">
                  <c:v>27775</c:v>
                </c:pt>
                <c:pt idx="55">
                  <c:v>28119</c:v>
                </c:pt>
                <c:pt idx="56">
                  <c:v>28272</c:v>
                </c:pt>
                <c:pt idx="57">
                  <c:v>28343</c:v>
                </c:pt>
                <c:pt idx="58">
                  <c:v>28240</c:v>
                </c:pt>
                <c:pt idx="59">
                  <c:v>28130</c:v>
                </c:pt>
                <c:pt idx="60">
                  <c:v>28145</c:v>
                </c:pt>
                <c:pt idx="61">
                  <c:v>27771</c:v>
                </c:pt>
                <c:pt idx="62">
                  <c:v>27950</c:v>
                </c:pt>
                <c:pt idx="63">
                  <c:v>28304</c:v>
                </c:pt>
                <c:pt idx="64">
                  <c:v>28058</c:v>
                </c:pt>
                <c:pt idx="65">
                  <c:v>27802</c:v>
                </c:pt>
                <c:pt idx="66">
                  <c:v>28297</c:v>
                </c:pt>
                <c:pt idx="67">
                  <c:v>28020</c:v>
                </c:pt>
                <c:pt idx="68">
                  <c:v>28085</c:v>
                </c:pt>
                <c:pt idx="69">
                  <c:v>28067</c:v>
                </c:pt>
                <c:pt idx="70">
                  <c:v>28227</c:v>
                </c:pt>
                <c:pt idx="71">
                  <c:v>28184</c:v>
                </c:pt>
                <c:pt idx="72">
                  <c:v>28131</c:v>
                </c:pt>
                <c:pt idx="73">
                  <c:v>28176</c:v>
                </c:pt>
                <c:pt idx="74">
                  <c:v>28150</c:v>
                </c:pt>
                <c:pt idx="75">
                  <c:v>28322</c:v>
                </c:pt>
                <c:pt idx="76">
                  <c:v>28449</c:v>
                </c:pt>
                <c:pt idx="77">
                  <c:v>27925</c:v>
                </c:pt>
                <c:pt idx="78">
                  <c:v>27953</c:v>
                </c:pt>
                <c:pt idx="79">
                  <c:v>28196</c:v>
                </c:pt>
                <c:pt idx="80">
                  <c:v>28440</c:v>
                </c:pt>
                <c:pt idx="81">
                  <c:v>28337</c:v>
                </c:pt>
                <c:pt idx="82">
                  <c:v>28172</c:v>
                </c:pt>
                <c:pt idx="83">
                  <c:v>28469</c:v>
                </c:pt>
                <c:pt idx="84">
                  <c:v>28283</c:v>
                </c:pt>
                <c:pt idx="85">
                  <c:v>28165</c:v>
                </c:pt>
                <c:pt idx="86">
                  <c:v>28079</c:v>
                </c:pt>
                <c:pt idx="87">
                  <c:v>27962</c:v>
                </c:pt>
                <c:pt idx="88">
                  <c:v>28213</c:v>
                </c:pt>
                <c:pt idx="89">
                  <c:v>28176</c:v>
                </c:pt>
                <c:pt idx="90">
                  <c:v>27983</c:v>
                </c:pt>
                <c:pt idx="91">
                  <c:v>27758</c:v>
                </c:pt>
                <c:pt idx="92">
                  <c:v>28102</c:v>
                </c:pt>
                <c:pt idx="93">
                  <c:v>27995</c:v>
                </c:pt>
                <c:pt idx="94">
                  <c:v>28580</c:v>
                </c:pt>
                <c:pt idx="95">
                  <c:v>28506</c:v>
                </c:pt>
                <c:pt idx="96">
                  <c:v>28225</c:v>
                </c:pt>
                <c:pt idx="97">
                  <c:v>28100</c:v>
                </c:pt>
                <c:pt idx="98">
                  <c:v>27804</c:v>
                </c:pt>
                <c:pt idx="99">
                  <c:v>28197</c:v>
                </c:pt>
                <c:pt idx="100">
                  <c:v>28123</c:v>
                </c:pt>
                <c:pt idx="101">
                  <c:v>28144</c:v>
                </c:pt>
                <c:pt idx="102">
                  <c:v>27974</c:v>
                </c:pt>
                <c:pt idx="103">
                  <c:v>27905</c:v>
                </c:pt>
                <c:pt idx="104">
                  <c:v>28347</c:v>
                </c:pt>
                <c:pt idx="105">
                  <c:v>28216</c:v>
                </c:pt>
                <c:pt idx="106">
                  <c:v>28139</c:v>
                </c:pt>
                <c:pt idx="107">
                  <c:v>27889</c:v>
                </c:pt>
                <c:pt idx="108">
                  <c:v>28242</c:v>
                </c:pt>
                <c:pt idx="109">
                  <c:v>28214</c:v>
                </c:pt>
                <c:pt idx="110">
                  <c:v>28290</c:v>
                </c:pt>
                <c:pt idx="111">
                  <c:v>28434</c:v>
                </c:pt>
                <c:pt idx="112">
                  <c:v>28536</c:v>
                </c:pt>
                <c:pt idx="113">
                  <c:v>27936</c:v>
                </c:pt>
                <c:pt idx="114">
                  <c:v>28492</c:v>
                </c:pt>
                <c:pt idx="115">
                  <c:v>27805</c:v>
                </c:pt>
                <c:pt idx="116">
                  <c:v>28105</c:v>
                </c:pt>
                <c:pt idx="117">
                  <c:v>27546</c:v>
                </c:pt>
                <c:pt idx="118">
                  <c:v>28547</c:v>
                </c:pt>
                <c:pt idx="119">
                  <c:v>28193</c:v>
                </c:pt>
                <c:pt idx="120">
                  <c:v>28499</c:v>
                </c:pt>
                <c:pt idx="121">
                  <c:v>28365</c:v>
                </c:pt>
                <c:pt idx="122">
                  <c:v>28231</c:v>
                </c:pt>
                <c:pt idx="123">
                  <c:v>28372</c:v>
                </c:pt>
                <c:pt idx="124">
                  <c:v>27684</c:v>
                </c:pt>
                <c:pt idx="125">
                  <c:v>28027</c:v>
                </c:pt>
                <c:pt idx="126">
                  <c:v>28495</c:v>
                </c:pt>
                <c:pt idx="127">
                  <c:v>28416</c:v>
                </c:pt>
                <c:pt idx="128">
                  <c:v>27683</c:v>
                </c:pt>
                <c:pt idx="129">
                  <c:v>27706</c:v>
                </c:pt>
                <c:pt idx="130">
                  <c:v>28259</c:v>
                </c:pt>
                <c:pt idx="131">
                  <c:v>28309</c:v>
                </c:pt>
                <c:pt idx="132">
                  <c:v>27636</c:v>
                </c:pt>
                <c:pt idx="133">
                  <c:v>28318</c:v>
                </c:pt>
                <c:pt idx="134">
                  <c:v>27703</c:v>
                </c:pt>
                <c:pt idx="135">
                  <c:v>28022</c:v>
                </c:pt>
                <c:pt idx="136">
                  <c:v>28326</c:v>
                </c:pt>
                <c:pt idx="137">
                  <c:v>28243</c:v>
                </c:pt>
                <c:pt idx="138">
                  <c:v>28287</c:v>
                </c:pt>
                <c:pt idx="139">
                  <c:v>28464</c:v>
                </c:pt>
                <c:pt idx="140">
                  <c:v>28248</c:v>
                </c:pt>
                <c:pt idx="141">
                  <c:v>27703</c:v>
                </c:pt>
                <c:pt idx="142">
                  <c:v>28048</c:v>
                </c:pt>
                <c:pt idx="143">
                  <c:v>27598</c:v>
                </c:pt>
                <c:pt idx="144">
                  <c:v>28393</c:v>
                </c:pt>
                <c:pt idx="145">
                  <c:v>28170</c:v>
                </c:pt>
                <c:pt idx="146">
                  <c:v>28141</c:v>
                </c:pt>
                <c:pt idx="147">
                  <c:v>27974</c:v>
                </c:pt>
                <c:pt idx="148">
                  <c:v>28400</c:v>
                </c:pt>
                <c:pt idx="149">
                  <c:v>28247</c:v>
                </c:pt>
                <c:pt idx="150">
                  <c:v>27927</c:v>
                </c:pt>
                <c:pt idx="151">
                  <c:v>28372</c:v>
                </c:pt>
                <c:pt idx="152">
                  <c:v>27634</c:v>
                </c:pt>
                <c:pt idx="153">
                  <c:v>28083</c:v>
                </c:pt>
                <c:pt idx="154">
                  <c:v>27844</c:v>
                </c:pt>
                <c:pt idx="155">
                  <c:v>28408</c:v>
                </c:pt>
                <c:pt idx="156">
                  <c:v>28255</c:v>
                </c:pt>
                <c:pt idx="157">
                  <c:v>28192</c:v>
                </c:pt>
                <c:pt idx="158">
                  <c:v>28385</c:v>
                </c:pt>
                <c:pt idx="159">
                  <c:v>28258</c:v>
                </c:pt>
                <c:pt idx="160">
                  <c:v>28288</c:v>
                </c:pt>
                <c:pt idx="161">
                  <c:v>28442</c:v>
                </c:pt>
                <c:pt idx="162">
                  <c:v>27532</c:v>
                </c:pt>
                <c:pt idx="163">
                  <c:v>28399</c:v>
                </c:pt>
                <c:pt idx="164">
                  <c:v>28109</c:v>
                </c:pt>
                <c:pt idx="165">
                  <c:v>28219</c:v>
                </c:pt>
                <c:pt idx="166">
                  <c:v>28242</c:v>
                </c:pt>
                <c:pt idx="167">
                  <c:v>28061</c:v>
                </c:pt>
                <c:pt idx="168">
                  <c:v>28290</c:v>
                </c:pt>
                <c:pt idx="169">
                  <c:v>28255</c:v>
                </c:pt>
                <c:pt idx="170">
                  <c:v>27992</c:v>
                </c:pt>
                <c:pt idx="171">
                  <c:v>28150</c:v>
                </c:pt>
                <c:pt idx="172">
                  <c:v>28101</c:v>
                </c:pt>
                <c:pt idx="173">
                  <c:v>27982</c:v>
                </c:pt>
                <c:pt idx="174">
                  <c:v>28057</c:v>
                </c:pt>
                <c:pt idx="175">
                  <c:v>28275</c:v>
                </c:pt>
                <c:pt idx="176">
                  <c:v>28113</c:v>
                </c:pt>
                <c:pt idx="177">
                  <c:v>28338</c:v>
                </c:pt>
                <c:pt idx="178">
                  <c:v>28038</c:v>
                </c:pt>
                <c:pt idx="179">
                  <c:v>28042</c:v>
                </c:pt>
                <c:pt idx="180">
                  <c:v>27738</c:v>
                </c:pt>
                <c:pt idx="181">
                  <c:v>27980</c:v>
                </c:pt>
                <c:pt idx="182">
                  <c:v>27728</c:v>
                </c:pt>
                <c:pt idx="183">
                  <c:v>28104</c:v>
                </c:pt>
                <c:pt idx="184">
                  <c:v>28323</c:v>
                </c:pt>
                <c:pt idx="185">
                  <c:v>28184</c:v>
                </c:pt>
                <c:pt idx="186">
                  <c:v>28150</c:v>
                </c:pt>
                <c:pt idx="187">
                  <c:v>28540</c:v>
                </c:pt>
                <c:pt idx="188">
                  <c:v>27812</c:v>
                </c:pt>
                <c:pt idx="189">
                  <c:v>27524</c:v>
                </c:pt>
                <c:pt idx="190">
                  <c:v>28227</c:v>
                </c:pt>
                <c:pt idx="191">
                  <c:v>28467</c:v>
                </c:pt>
                <c:pt idx="192">
                  <c:v>28356</c:v>
                </c:pt>
                <c:pt idx="193">
                  <c:v>28105</c:v>
                </c:pt>
                <c:pt idx="194">
                  <c:v>28396</c:v>
                </c:pt>
                <c:pt idx="195">
                  <c:v>28087</c:v>
                </c:pt>
                <c:pt idx="196">
                  <c:v>28278</c:v>
                </c:pt>
                <c:pt idx="197">
                  <c:v>28152</c:v>
                </c:pt>
                <c:pt idx="198">
                  <c:v>28308</c:v>
                </c:pt>
                <c:pt idx="199">
                  <c:v>27862</c:v>
                </c:pt>
                <c:pt idx="200">
                  <c:v>3279</c:v>
                </c:pt>
                <c:pt idx="201">
                  <c:v>3279</c:v>
                </c:pt>
                <c:pt idx="202">
                  <c:v>0</c:v>
                </c:pt>
                <c:pt idx="203">
                  <c:v>0</c:v>
                </c:pt>
              </c:numCache>
            </c:numRef>
          </c:yVal>
          <c:smooth val="1"/>
          <c:extLst>
            <c:ext xmlns:c16="http://schemas.microsoft.com/office/drawing/2014/chart" uri="{C3380CC4-5D6E-409C-BE32-E72D297353CC}">
              <c16:uniqueId val="{00000000-C2D5-7948-B99F-C0550FC6832A}"/>
            </c:ext>
          </c:extLst>
        </c:ser>
        <c:ser>
          <c:idx val="1"/>
          <c:order val="1"/>
          <c:tx>
            <c:v>ovs-dpdk (1-core)</c:v>
          </c:tx>
          <c:spPr>
            <a:ln w="73025" cap="rnd">
              <a:solidFill>
                <a:srgbClr val="5D1682"/>
              </a:solidFill>
              <a:round/>
            </a:ln>
            <a:effectLst/>
          </c:spPr>
          <c:marker>
            <c:symbol val="none"/>
          </c:marker>
          <c:xVal>
            <c:numRef>
              <c:f>'connection rate'!$A$2:$A$205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579000</c:v>
                </c:pt>
                <c:pt idx="194">
                  <c:v>582000</c:v>
                </c:pt>
                <c:pt idx="195">
                  <c:v>585000</c:v>
                </c:pt>
                <c:pt idx="196">
                  <c:v>588000</c:v>
                </c:pt>
                <c:pt idx="197">
                  <c:v>591000</c:v>
                </c:pt>
                <c:pt idx="198">
                  <c:v>594000</c:v>
                </c:pt>
                <c:pt idx="199">
                  <c:v>597000</c:v>
                </c:pt>
                <c:pt idx="200">
                  <c:v>600000</c:v>
                </c:pt>
                <c:pt idx="201">
                  <c:v>603000</c:v>
                </c:pt>
                <c:pt idx="202">
                  <c:v>606000</c:v>
                </c:pt>
                <c:pt idx="203">
                  <c:v>609000</c:v>
                </c:pt>
              </c:numCache>
            </c:numRef>
          </c:xVal>
          <c:yVal>
            <c:numRef>
              <c:f>'connection rate'!$C$2:$C$205</c:f>
              <c:numCache>
                <c:formatCode>General</c:formatCode>
                <c:ptCount val="204"/>
                <c:pt idx="0">
                  <c:v>5004</c:v>
                </c:pt>
                <c:pt idx="1">
                  <c:v>8135</c:v>
                </c:pt>
                <c:pt idx="2">
                  <c:v>8142</c:v>
                </c:pt>
                <c:pt idx="3">
                  <c:v>8090</c:v>
                </c:pt>
                <c:pt idx="4">
                  <c:v>8091</c:v>
                </c:pt>
                <c:pt idx="5">
                  <c:v>8077</c:v>
                </c:pt>
                <c:pt idx="6">
                  <c:v>8103</c:v>
                </c:pt>
                <c:pt idx="7">
                  <c:v>10277</c:v>
                </c:pt>
                <c:pt idx="8">
                  <c:v>10351</c:v>
                </c:pt>
                <c:pt idx="9">
                  <c:v>10453</c:v>
                </c:pt>
                <c:pt idx="10">
                  <c:v>10452</c:v>
                </c:pt>
                <c:pt idx="11">
                  <c:v>10583</c:v>
                </c:pt>
                <c:pt idx="12">
                  <c:v>10941</c:v>
                </c:pt>
                <c:pt idx="13">
                  <c:v>10862</c:v>
                </c:pt>
                <c:pt idx="14">
                  <c:v>10498</c:v>
                </c:pt>
                <c:pt idx="15">
                  <c:v>10649</c:v>
                </c:pt>
                <c:pt idx="16">
                  <c:v>11010</c:v>
                </c:pt>
                <c:pt idx="17">
                  <c:v>10733</c:v>
                </c:pt>
                <c:pt idx="18">
                  <c:v>10589</c:v>
                </c:pt>
                <c:pt idx="19">
                  <c:v>10900</c:v>
                </c:pt>
                <c:pt idx="20">
                  <c:v>10841</c:v>
                </c:pt>
                <c:pt idx="21">
                  <c:v>10772</c:v>
                </c:pt>
                <c:pt idx="22">
                  <c:v>10696</c:v>
                </c:pt>
                <c:pt idx="23">
                  <c:v>10960</c:v>
                </c:pt>
                <c:pt idx="24">
                  <c:v>10884</c:v>
                </c:pt>
                <c:pt idx="25">
                  <c:v>10760</c:v>
                </c:pt>
                <c:pt idx="26">
                  <c:v>10719</c:v>
                </c:pt>
                <c:pt idx="27">
                  <c:v>10904</c:v>
                </c:pt>
                <c:pt idx="28">
                  <c:v>10785</c:v>
                </c:pt>
                <c:pt idx="29">
                  <c:v>10581</c:v>
                </c:pt>
                <c:pt idx="30">
                  <c:v>10968</c:v>
                </c:pt>
                <c:pt idx="31">
                  <c:v>10953</c:v>
                </c:pt>
                <c:pt idx="32">
                  <c:v>10873</c:v>
                </c:pt>
                <c:pt idx="33">
                  <c:v>10578</c:v>
                </c:pt>
                <c:pt idx="34">
                  <c:v>10831</c:v>
                </c:pt>
                <c:pt idx="35">
                  <c:v>10806</c:v>
                </c:pt>
                <c:pt idx="36">
                  <c:v>10710</c:v>
                </c:pt>
                <c:pt idx="37">
                  <c:v>10744</c:v>
                </c:pt>
                <c:pt idx="38">
                  <c:v>10887</c:v>
                </c:pt>
                <c:pt idx="39">
                  <c:v>10827</c:v>
                </c:pt>
                <c:pt idx="40">
                  <c:v>10688</c:v>
                </c:pt>
                <c:pt idx="41">
                  <c:v>10768</c:v>
                </c:pt>
                <c:pt idx="42">
                  <c:v>10888</c:v>
                </c:pt>
                <c:pt idx="43">
                  <c:v>10877</c:v>
                </c:pt>
                <c:pt idx="44">
                  <c:v>10621</c:v>
                </c:pt>
                <c:pt idx="45">
                  <c:v>10824</c:v>
                </c:pt>
                <c:pt idx="46">
                  <c:v>10805</c:v>
                </c:pt>
                <c:pt idx="47">
                  <c:v>10828</c:v>
                </c:pt>
                <c:pt idx="48">
                  <c:v>10679</c:v>
                </c:pt>
                <c:pt idx="49">
                  <c:v>10829</c:v>
                </c:pt>
                <c:pt idx="50">
                  <c:v>10836</c:v>
                </c:pt>
                <c:pt idx="51">
                  <c:v>10667</c:v>
                </c:pt>
                <c:pt idx="52">
                  <c:v>10861</c:v>
                </c:pt>
                <c:pt idx="53">
                  <c:v>10916</c:v>
                </c:pt>
                <c:pt idx="54">
                  <c:v>10830</c:v>
                </c:pt>
                <c:pt idx="55">
                  <c:v>10480</c:v>
                </c:pt>
                <c:pt idx="56">
                  <c:v>10884</c:v>
                </c:pt>
                <c:pt idx="57">
                  <c:v>10869</c:v>
                </c:pt>
                <c:pt idx="58">
                  <c:v>10820</c:v>
                </c:pt>
                <c:pt idx="59">
                  <c:v>10683</c:v>
                </c:pt>
                <c:pt idx="60">
                  <c:v>10891</c:v>
                </c:pt>
                <c:pt idx="61">
                  <c:v>10865</c:v>
                </c:pt>
                <c:pt idx="62">
                  <c:v>10736</c:v>
                </c:pt>
                <c:pt idx="63">
                  <c:v>10683</c:v>
                </c:pt>
                <c:pt idx="64">
                  <c:v>10835</c:v>
                </c:pt>
                <c:pt idx="65">
                  <c:v>10816</c:v>
                </c:pt>
                <c:pt idx="66">
                  <c:v>10611</c:v>
                </c:pt>
                <c:pt idx="67">
                  <c:v>10898</c:v>
                </c:pt>
                <c:pt idx="68">
                  <c:v>10923</c:v>
                </c:pt>
                <c:pt idx="69">
                  <c:v>10798</c:v>
                </c:pt>
                <c:pt idx="70">
                  <c:v>10576</c:v>
                </c:pt>
                <c:pt idx="71">
                  <c:v>10834</c:v>
                </c:pt>
                <c:pt idx="72">
                  <c:v>10841</c:v>
                </c:pt>
                <c:pt idx="73">
                  <c:v>10717</c:v>
                </c:pt>
                <c:pt idx="74">
                  <c:v>10761</c:v>
                </c:pt>
                <c:pt idx="75">
                  <c:v>10904</c:v>
                </c:pt>
                <c:pt idx="76">
                  <c:v>10905</c:v>
                </c:pt>
                <c:pt idx="77">
                  <c:v>10648</c:v>
                </c:pt>
                <c:pt idx="78">
                  <c:v>10797</c:v>
                </c:pt>
                <c:pt idx="79">
                  <c:v>10884</c:v>
                </c:pt>
                <c:pt idx="80">
                  <c:v>10786</c:v>
                </c:pt>
                <c:pt idx="81">
                  <c:v>10527</c:v>
                </c:pt>
                <c:pt idx="82">
                  <c:v>10948</c:v>
                </c:pt>
                <c:pt idx="83">
                  <c:v>10943</c:v>
                </c:pt>
                <c:pt idx="84">
                  <c:v>10806</c:v>
                </c:pt>
                <c:pt idx="85">
                  <c:v>10619</c:v>
                </c:pt>
                <c:pt idx="86">
                  <c:v>10859</c:v>
                </c:pt>
                <c:pt idx="87">
                  <c:v>10845</c:v>
                </c:pt>
                <c:pt idx="88">
                  <c:v>10655</c:v>
                </c:pt>
                <c:pt idx="89">
                  <c:v>10791</c:v>
                </c:pt>
                <c:pt idx="90">
                  <c:v>10852</c:v>
                </c:pt>
                <c:pt idx="91">
                  <c:v>10892</c:v>
                </c:pt>
                <c:pt idx="92">
                  <c:v>10578</c:v>
                </c:pt>
                <c:pt idx="93">
                  <c:v>10882</c:v>
                </c:pt>
                <c:pt idx="94">
                  <c:v>10887</c:v>
                </c:pt>
                <c:pt idx="95">
                  <c:v>10803</c:v>
                </c:pt>
                <c:pt idx="96">
                  <c:v>10668</c:v>
                </c:pt>
                <c:pt idx="97">
                  <c:v>10934</c:v>
                </c:pt>
                <c:pt idx="98">
                  <c:v>10867</c:v>
                </c:pt>
                <c:pt idx="99">
                  <c:v>10667</c:v>
                </c:pt>
                <c:pt idx="100">
                  <c:v>10744</c:v>
                </c:pt>
                <c:pt idx="101">
                  <c:v>10846</c:v>
                </c:pt>
                <c:pt idx="102">
                  <c:v>10886</c:v>
                </c:pt>
                <c:pt idx="103">
                  <c:v>10569</c:v>
                </c:pt>
                <c:pt idx="104">
                  <c:v>10826</c:v>
                </c:pt>
                <c:pt idx="105">
                  <c:v>10865</c:v>
                </c:pt>
                <c:pt idx="106">
                  <c:v>10866</c:v>
                </c:pt>
                <c:pt idx="107">
                  <c:v>10650</c:v>
                </c:pt>
                <c:pt idx="108">
                  <c:v>10836</c:v>
                </c:pt>
                <c:pt idx="109">
                  <c:v>10874</c:v>
                </c:pt>
                <c:pt idx="110">
                  <c:v>10736</c:v>
                </c:pt>
                <c:pt idx="111">
                  <c:v>10744</c:v>
                </c:pt>
                <c:pt idx="112">
                  <c:v>10893</c:v>
                </c:pt>
                <c:pt idx="113">
                  <c:v>10890</c:v>
                </c:pt>
                <c:pt idx="114">
                  <c:v>10677</c:v>
                </c:pt>
                <c:pt idx="115">
                  <c:v>10758</c:v>
                </c:pt>
                <c:pt idx="116">
                  <c:v>10801</c:v>
                </c:pt>
                <c:pt idx="117">
                  <c:v>10800</c:v>
                </c:pt>
                <c:pt idx="118">
                  <c:v>10593</c:v>
                </c:pt>
                <c:pt idx="119">
                  <c:v>10899</c:v>
                </c:pt>
                <c:pt idx="120">
                  <c:v>10877</c:v>
                </c:pt>
                <c:pt idx="121">
                  <c:v>10763</c:v>
                </c:pt>
                <c:pt idx="122">
                  <c:v>10684</c:v>
                </c:pt>
                <c:pt idx="123">
                  <c:v>10841</c:v>
                </c:pt>
                <c:pt idx="124">
                  <c:v>10826</c:v>
                </c:pt>
                <c:pt idx="125">
                  <c:v>10630</c:v>
                </c:pt>
                <c:pt idx="126">
                  <c:v>10861</c:v>
                </c:pt>
                <c:pt idx="127">
                  <c:v>10930</c:v>
                </c:pt>
                <c:pt idx="128">
                  <c:v>10791</c:v>
                </c:pt>
                <c:pt idx="129">
                  <c:v>10667</c:v>
                </c:pt>
                <c:pt idx="130">
                  <c:v>10899</c:v>
                </c:pt>
                <c:pt idx="131">
                  <c:v>10880</c:v>
                </c:pt>
                <c:pt idx="132">
                  <c:v>10763</c:v>
                </c:pt>
                <c:pt idx="133">
                  <c:v>10637</c:v>
                </c:pt>
                <c:pt idx="134">
                  <c:v>10919</c:v>
                </c:pt>
                <c:pt idx="135">
                  <c:v>10920</c:v>
                </c:pt>
                <c:pt idx="136">
                  <c:v>10764</c:v>
                </c:pt>
                <c:pt idx="137">
                  <c:v>10745</c:v>
                </c:pt>
                <c:pt idx="138">
                  <c:v>10907</c:v>
                </c:pt>
                <c:pt idx="139">
                  <c:v>10856</c:v>
                </c:pt>
                <c:pt idx="140">
                  <c:v>10560</c:v>
                </c:pt>
                <c:pt idx="141">
                  <c:v>10861</c:v>
                </c:pt>
                <c:pt idx="142">
                  <c:v>10871</c:v>
                </c:pt>
                <c:pt idx="143">
                  <c:v>10924</c:v>
                </c:pt>
                <c:pt idx="144">
                  <c:v>10633</c:v>
                </c:pt>
                <c:pt idx="145">
                  <c:v>10898</c:v>
                </c:pt>
                <c:pt idx="146">
                  <c:v>10867</c:v>
                </c:pt>
                <c:pt idx="147">
                  <c:v>10705</c:v>
                </c:pt>
                <c:pt idx="148">
                  <c:v>10769</c:v>
                </c:pt>
                <c:pt idx="149">
                  <c:v>10920</c:v>
                </c:pt>
                <c:pt idx="150">
                  <c:v>10844</c:v>
                </c:pt>
                <c:pt idx="151">
                  <c:v>10624</c:v>
                </c:pt>
                <c:pt idx="152">
                  <c:v>10784</c:v>
                </c:pt>
                <c:pt idx="153">
                  <c:v>10871</c:v>
                </c:pt>
                <c:pt idx="154">
                  <c:v>10871</c:v>
                </c:pt>
                <c:pt idx="155">
                  <c:v>10602</c:v>
                </c:pt>
                <c:pt idx="156">
                  <c:v>10918</c:v>
                </c:pt>
                <c:pt idx="157">
                  <c:v>10918</c:v>
                </c:pt>
                <c:pt idx="158">
                  <c:v>10774</c:v>
                </c:pt>
                <c:pt idx="159">
                  <c:v>10659</c:v>
                </c:pt>
                <c:pt idx="160">
                  <c:v>10861</c:v>
                </c:pt>
                <c:pt idx="161">
                  <c:v>10827</c:v>
                </c:pt>
                <c:pt idx="162">
                  <c:v>10624</c:v>
                </c:pt>
                <c:pt idx="163">
                  <c:v>10846</c:v>
                </c:pt>
                <c:pt idx="164">
                  <c:v>10858</c:v>
                </c:pt>
                <c:pt idx="165">
                  <c:v>10875</c:v>
                </c:pt>
                <c:pt idx="166">
                  <c:v>10605</c:v>
                </c:pt>
                <c:pt idx="167">
                  <c:v>10843</c:v>
                </c:pt>
                <c:pt idx="168">
                  <c:v>10829</c:v>
                </c:pt>
                <c:pt idx="169">
                  <c:v>10763</c:v>
                </c:pt>
                <c:pt idx="170">
                  <c:v>10662</c:v>
                </c:pt>
                <c:pt idx="171">
                  <c:v>10907</c:v>
                </c:pt>
                <c:pt idx="172">
                  <c:v>10882</c:v>
                </c:pt>
                <c:pt idx="173">
                  <c:v>10702</c:v>
                </c:pt>
                <c:pt idx="174">
                  <c:v>10737</c:v>
                </c:pt>
                <c:pt idx="175">
                  <c:v>10897</c:v>
                </c:pt>
                <c:pt idx="176">
                  <c:v>10744</c:v>
                </c:pt>
                <c:pt idx="177">
                  <c:v>10533</c:v>
                </c:pt>
                <c:pt idx="178">
                  <c:v>10934</c:v>
                </c:pt>
                <c:pt idx="179">
                  <c:v>10908</c:v>
                </c:pt>
                <c:pt idx="180">
                  <c:v>10901</c:v>
                </c:pt>
                <c:pt idx="181">
                  <c:v>10566</c:v>
                </c:pt>
                <c:pt idx="182">
                  <c:v>10890</c:v>
                </c:pt>
                <c:pt idx="183">
                  <c:v>10852</c:v>
                </c:pt>
                <c:pt idx="184">
                  <c:v>10664</c:v>
                </c:pt>
                <c:pt idx="185">
                  <c:v>10744</c:v>
                </c:pt>
                <c:pt idx="186">
                  <c:v>10896</c:v>
                </c:pt>
                <c:pt idx="187">
                  <c:v>10893</c:v>
                </c:pt>
                <c:pt idx="188">
                  <c:v>10619</c:v>
                </c:pt>
                <c:pt idx="189">
                  <c:v>10877</c:v>
                </c:pt>
                <c:pt idx="190">
                  <c:v>10878</c:v>
                </c:pt>
                <c:pt idx="191">
                  <c:v>10873</c:v>
                </c:pt>
                <c:pt idx="192">
                  <c:v>10607</c:v>
                </c:pt>
                <c:pt idx="193">
                  <c:v>10882</c:v>
                </c:pt>
                <c:pt idx="194">
                  <c:v>10880</c:v>
                </c:pt>
                <c:pt idx="195">
                  <c:v>10768</c:v>
                </c:pt>
                <c:pt idx="196">
                  <c:v>10723</c:v>
                </c:pt>
                <c:pt idx="197">
                  <c:v>10895</c:v>
                </c:pt>
                <c:pt idx="198">
                  <c:v>10839</c:v>
                </c:pt>
                <c:pt idx="199">
                  <c:v>10591</c:v>
                </c:pt>
                <c:pt idx="200">
                  <c:v>1512</c:v>
                </c:pt>
                <c:pt idx="201">
                  <c:v>1512</c:v>
                </c:pt>
                <c:pt idx="202">
                  <c:v>0</c:v>
                </c:pt>
                <c:pt idx="203">
                  <c:v>0</c:v>
                </c:pt>
              </c:numCache>
            </c:numRef>
          </c:yVal>
          <c:smooth val="1"/>
          <c:extLst>
            <c:ext xmlns:c16="http://schemas.microsoft.com/office/drawing/2014/chart" uri="{C3380CC4-5D6E-409C-BE32-E72D297353CC}">
              <c16:uniqueId val="{00000001-C2D5-7948-B99F-C0550FC6832A}"/>
            </c:ext>
          </c:extLst>
        </c:ser>
        <c:ser>
          <c:idx val="2"/>
          <c:order val="2"/>
          <c:tx>
            <c:v>ovs-dpdk (32-cores)</c:v>
          </c:tx>
          <c:spPr>
            <a:ln w="73025" cap="rnd">
              <a:solidFill>
                <a:schemeClr val="accent3"/>
              </a:solidFill>
              <a:round/>
            </a:ln>
            <a:effectLst/>
          </c:spPr>
          <c:marker>
            <c:symbol val="none"/>
          </c:marker>
          <c:xVal>
            <c:numRef>
              <c:f>'connection rate'!$A$2:$A$205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579000</c:v>
                </c:pt>
                <c:pt idx="194">
                  <c:v>582000</c:v>
                </c:pt>
                <c:pt idx="195">
                  <c:v>585000</c:v>
                </c:pt>
                <c:pt idx="196">
                  <c:v>588000</c:v>
                </c:pt>
                <c:pt idx="197">
                  <c:v>591000</c:v>
                </c:pt>
                <c:pt idx="198">
                  <c:v>594000</c:v>
                </c:pt>
                <c:pt idx="199">
                  <c:v>597000</c:v>
                </c:pt>
                <c:pt idx="200">
                  <c:v>600000</c:v>
                </c:pt>
                <c:pt idx="201">
                  <c:v>603000</c:v>
                </c:pt>
                <c:pt idx="202">
                  <c:v>606000</c:v>
                </c:pt>
                <c:pt idx="203">
                  <c:v>609000</c:v>
                </c:pt>
              </c:numCache>
            </c:numRef>
          </c:xVal>
          <c:yVal>
            <c:numRef>
              <c:f>'connection rate'!$E$2:$E$205</c:f>
              <c:numCache>
                <c:formatCode>General</c:formatCode>
                <c:ptCount val="204"/>
                <c:pt idx="0">
                  <c:v>6767</c:v>
                </c:pt>
                <c:pt idx="1">
                  <c:v>9988</c:v>
                </c:pt>
                <c:pt idx="2">
                  <c:v>10093</c:v>
                </c:pt>
                <c:pt idx="3">
                  <c:v>10139</c:v>
                </c:pt>
                <c:pt idx="4">
                  <c:v>10068</c:v>
                </c:pt>
                <c:pt idx="5">
                  <c:v>10163</c:v>
                </c:pt>
                <c:pt idx="6">
                  <c:v>10405</c:v>
                </c:pt>
                <c:pt idx="7">
                  <c:v>15744</c:v>
                </c:pt>
                <c:pt idx="8">
                  <c:v>16456</c:v>
                </c:pt>
                <c:pt idx="9">
                  <c:v>17770</c:v>
                </c:pt>
                <c:pt idx="10">
                  <c:v>17933</c:v>
                </c:pt>
                <c:pt idx="11">
                  <c:v>17749</c:v>
                </c:pt>
                <c:pt idx="12">
                  <c:v>17249</c:v>
                </c:pt>
                <c:pt idx="13">
                  <c:v>17024</c:v>
                </c:pt>
                <c:pt idx="14">
                  <c:v>17328</c:v>
                </c:pt>
                <c:pt idx="15">
                  <c:v>17581</c:v>
                </c:pt>
                <c:pt idx="16">
                  <c:v>17446</c:v>
                </c:pt>
                <c:pt idx="17">
                  <c:v>17818</c:v>
                </c:pt>
                <c:pt idx="18">
                  <c:v>17782</c:v>
                </c:pt>
                <c:pt idx="19">
                  <c:v>17662</c:v>
                </c:pt>
                <c:pt idx="20">
                  <c:v>17756</c:v>
                </c:pt>
                <c:pt idx="21">
                  <c:v>17574</c:v>
                </c:pt>
                <c:pt idx="22">
                  <c:v>17653</c:v>
                </c:pt>
                <c:pt idx="23">
                  <c:v>17726</c:v>
                </c:pt>
                <c:pt idx="24">
                  <c:v>17646</c:v>
                </c:pt>
                <c:pt idx="25">
                  <c:v>17879</c:v>
                </c:pt>
                <c:pt idx="26">
                  <c:v>17889</c:v>
                </c:pt>
                <c:pt idx="27">
                  <c:v>17719</c:v>
                </c:pt>
                <c:pt idx="28">
                  <c:v>17685</c:v>
                </c:pt>
                <c:pt idx="29">
                  <c:v>17718</c:v>
                </c:pt>
                <c:pt idx="30">
                  <c:v>17925</c:v>
                </c:pt>
                <c:pt idx="31">
                  <c:v>17697</c:v>
                </c:pt>
                <c:pt idx="32">
                  <c:v>17760</c:v>
                </c:pt>
                <c:pt idx="33">
                  <c:v>17693</c:v>
                </c:pt>
                <c:pt idx="34">
                  <c:v>17674</c:v>
                </c:pt>
                <c:pt idx="35">
                  <c:v>17680</c:v>
                </c:pt>
                <c:pt idx="36">
                  <c:v>17652</c:v>
                </c:pt>
                <c:pt idx="37">
                  <c:v>17654</c:v>
                </c:pt>
                <c:pt idx="38">
                  <c:v>17665</c:v>
                </c:pt>
                <c:pt idx="39">
                  <c:v>17372</c:v>
                </c:pt>
                <c:pt idx="40">
                  <c:v>17812</c:v>
                </c:pt>
                <c:pt idx="41">
                  <c:v>17468</c:v>
                </c:pt>
                <c:pt idx="42">
                  <c:v>17725</c:v>
                </c:pt>
                <c:pt idx="43">
                  <c:v>17153</c:v>
                </c:pt>
                <c:pt idx="44">
                  <c:v>17693</c:v>
                </c:pt>
                <c:pt idx="45">
                  <c:v>17606</c:v>
                </c:pt>
                <c:pt idx="46">
                  <c:v>17662</c:v>
                </c:pt>
                <c:pt idx="47">
                  <c:v>17639</c:v>
                </c:pt>
                <c:pt idx="48">
                  <c:v>17737</c:v>
                </c:pt>
                <c:pt idx="49">
                  <c:v>17811</c:v>
                </c:pt>
                <c:pt idx="50">
                  <c:v>17790</c:v>
                </c:pt>
                <c:pt idx="51">
                  <c:v>17649</c:v>
                </c:pt>
                <c:pt idx="52">
                  <c:v>17798</c:v>
                </c:pt>
                <c:pt idx="53">
                  <c:v>17848</c:v>
                </c:pt>
                <c:pt idx="54">
                  <c:v>17742</c:v>
                </c:pt>
                <c:pt idx="55">
                  <c:v>17813</c:v>
                </c:pt>
                <c:pt idx="56">
                  <c:v>17764</c:v>
                </c:pt>
                <c:pt idx="57">
                  <c:v>17541</c:v>
                </c:pt>
                <c:pt idx="58">
                  <c:v>17744</c:v>
                </c:pt>
                <c:pt idx="59">
                  <c:v>17919</c:v>
                </c:pt>
                <c:pt idx="60">
                  <c:v>17890</c:v>
                </c:pt>
                <c:pt idx="61">
                  <c:v>17811</c:v>
                </c:pt>
                <c:pt idx="62">
                  <c:v>17870</c:v>
                </c:pt>
                <c:pt idx="63">
                  <c:v>17852</c:v>
                </c:pt>
                <c:pt idx="64">
                  <c:v>17776</c:v>
                </c:pt>
                <c:pt idx="65">
                  <c:v>17718</c:v>
                </c:pt>
                <c:pt idx="66">
                  <c:v>17836</c:v>
                </c:pt>
                <c:pt idx="67">
                  <c:v>17768</c:v>
                </c:pt>
                <c:pt idx="68">
                  <c:v>17813</c:v>
                </c:pt>
                <c:pt idx="69">
                  <c:v>17705</c:v>
                </c:pt>
                <c:pt idx="70">
                  <c:v>17795</c:v>
                </c:pt>
                <c:pt idx="71">
                  <c:v>17712</c:v>
                </c:pt>
                <c:pt idx="72">
                  <c:v>17843</c:v>
                </c:pt>
                <c:pt idx="73">
                  <c:v>17814</c:v>
                </c:pt>
                <c:pt idx="74">
                  <c:v>17654</c:v>
                </c:pt>
                <c:pt idx="75">
                  <c:v>17655</c:v>
                </c:pt>
                <c:pt idx="76">
                  <c:v>17790</c:v>
                </c:pt>
                <c:pt idx="77">
                  <c:v>17814</c:v>
                </c:pt>
                <c:pt idx="78">
                  <c:v>17802</c:v>
                </c:pt>
                <c:pt idx="79">
                  <c:v>17705</c:v>
                </c:pt>
                <c:pt idx="80">
                  <c:v>17712</c:v>
                </c:pt>
                <c:pt idx="81">
                  <c:v>17570</c:v>
                </c:pt>
                <c:pt idx="82">
                  <c:v>17782</c:v>
                </c:pt>
                <c:pt idx="83">
                  <c:v>17788</c:v>
                </c:pt>
                <c:pt idx="84">
                  <c:v>17847</c:v>
                </c:pt>
                <c:pt idx="85">
                  <c:v>17711</c:v>
                </c:pt>
                <c:pt idx="86">
                  <c:v>17898</c:v>
                </c:pt>
                <c:pt idx="87">
                  <c:v>17755</c:v>
                </c:pt>
                <c:pt idx="88">
                  <c:v>17790</c:v>
                </c:pt>
                <c:pt idx="89">
                  <c:v>17875</c:v>
                </c:pt>
                <c:pt idx="90">
                  <c:v>17816</c:v>
                </c:pt>
                <c:pt idx="91">
                  <c:v>17658</c:v>
                </c:pt>
                <c:pt idx="92">
                  <c:v>17734</c:v>
                </c:pt>
                <c:pt idx="93">
                  <c:v>17658</c:v>
                </c:pt>
                <c:pt idx="94">
                  <c:v>17545</c:v>
                </c:pt>
                <c:pt idx="95">
                  <c:v>17715</c:v>
                </c:pt>
                <c:pt idx="96">
                  <c:v>17785</c:v>
                </c:pt>
                <c:pt idx="97">
                  <c:v>17753</c:v>
                </c:pt>
                <c:pt idx="98">
                  <c:v>17849</c:v>
                </c:pt>
                <c:pt idx="99">
                  <c:v>17776</c:v>
                </c:pt>
                <c:pt idx="100">
                  <c:v>17901</c:v>
                </c:pt>
                <c:pt idx="101">
                  <c:v>17824</c:v>
                </c:pt>
                <c:pt idx="102">
                  <c:v>17741</c:v>
                </c:pt>
                <c:pt idx="103">
                  <c:v>17774</c:v>
                </c:pt>
                <c:pt idx="104">
                  <c:v>17757</c:v>
                </c:pt>
                <c:pt idx="105">
                  <c:v>17704</c:v>
                </c:pt>
                <c:pt idx="106">
                  <c:v>17759</c:v>
                </c:pt>
                <c:pt idx="107">
                  <c:v>17799</c:v>
                </c:pt>
                <c:pt idx="108">
                  <c:v>17799</c:v>
                </c:pt>
                <c:pt idx="109">
                  <c:v>17799</c:v>
                </c:pt>
                <c:pt idx="110">
                  <c:v>17755</c:v>
                </c:pt>
                <c:pt idx="111">
                  <c:v>17732</c:v>
                </c:pt>
                <c:pt idx="112">
                  <c:v>17778</c:v>
                </c:pt>
                <c:pt idx="113">
                  <c:v>17758</c:v>
                </c:pt>
                <c:pt idx="114">
                  <c:v>17725</c:v>
                </c:pt>
                <c:pt idx="115">
                  <c:v>17776</c:v>
                </c:pt>
                <c:pt idx="116">
                  <c:v>17685</c:v>
                </c:pt>
                <c:pt idx="117">
                  <c:v>17587</c:v>
                </c:pt>
                <c:pt idx="118">
                  <c:v>17679</c:v>
                </c:pt>
                <c:pt idx="119">
                  <c:v>17697</c:v>
                </c:pt>
                <c:pt idx="120">
                  <c:v>17631</c:v>
                </c:pt>
                <c:pt idx="121">
                  <c:v>17647</c:v>
                </c:pt>
                <c:pt idx="122">
                  <c:v>17629</c:v>
                </c:pt>
                <c:pt idx="123">
                  <c:v>17638</c:v>
                </c:pt>
                <c:pt idx="124">
                  <c:v>17738</c:v>
                </c:pt>
                <c:pt idx="125">
                  <c:v>17629</c:v>
                </c:pt>
                <c:pt idx="126">
                  <c:v>17719</c:v>
                </c:pt>
                <c:pt idx="127">
                  <c:v>17666</c:v>
                </c:pt>
                <c:pt idx="128">
                  <c:v>17642</c:v>
                </c:pt>
                <c:pt idx="129">
                  <c:v>17496</c:v>
                </c:pt>
                <c:pt idx="130">
                  <c:v>17586</c:v>
                </c:pt>
                <c:pt idx="131">
                  <c:v>17726</c:v>
                </c:pt>
                <c:pt idx="132">
                  <c:v>17763</c:v>
                </c:pt>
                <c:pt idx="133">
                  <c:v>17656</c:v>
                </c:pt>
                <c:pt idx="134">
                  <c:v>17683</c:v>
                </c:pt>
                <c:pt idx="135">
                  <c:v>17604</c:v>
                </c:pt>
                <c:pt idx="136">
                  <c:v>17577</c:v>
                </c:pt>
                <c:pt idx="137">
                  <c:v>17687</c:v>
                </c:pt>
                <c:pt idx="138">
                  <c:v>17691</c:v>
                </c:pt>
                <c:pt idx="139">
                  <c:v>17748</c:v>
                </c:pt>
                <c:pt idx="140">
                  <c:v>17617</c:v>
                </c:pt>
                <c:pt idx="141">
                  <c:v>17504</c:v>
                </c:pt>
                <c:pt idx="142">
                  <c:v>17717</c:v>
                </c:pt>
                <c:pt idx="143">
                  <c:v>17806</c:v>
                </c:pt>
                <c:pt idx="144">
                  <c:v>17476</c:v>
                </c:pt>
                <c:pt idx="145">
                  <c:v>17770</c:v>
                </c:pt>
                <c:pt idx="146">
                  <c:v>17689</c:v>
                </c:pt>
                <c:pt idx="147">
                  <c:v>17737</c:v>
                </c:pt>
                <c:pt idx="148">
                  <c:v>17632</c:v>
                </c:pt>
                <c:pt idx="149">
                  <c:v>17616</c:v>
                </c:pt>
                <c:pt idx="150">
                  <c:v>17718</c:v>
                </c:pt>
                <c:pt idx="151">
                  <c:v>17580</c:v>
                </c:pt>
                <c:pt idx="152">
                  <c:v>17531</c:v>
                </c:pt>
                <c:pt idx="153">
                  <c:v>17782</c:v>
                </c:pt>
                <c:pt idx="154">
                  <c:v>17733</c:v>
                </c:pt>
                <c:pt idx="155">
                  <c:v>17490</c:v>
                </c:pt>
                <c:pt idx="156">
                  <c:v>17794</c:v>
                </c:pt>
                <c:pt idx="157">
                  <c:v>17781</c:v>
                </c:pt>
                <c:pt idx="158">
                  <c:v>17704</c:v>
                </c:pt>
                <c:pt idx="159">
                  <c:v>17799</c:v>
                </c:pt>
                <c:pt idx="160">
                  <c:v>17720</c:v>
                </c:pt>
                <c:pt idx="161">
                  <c:v>17762</c:v>
                </c:pt>
                <c:pt idx="162">
                  <c:v>17787</c:v>
                </c:pt>
                <c:pt idx="163">
                  <c:v>17627</c:v>
                </c:pt>
                <c:pt idx="164">
                  <c:v>17627</c:v>
                </c:pt>
                <c:pt idx="165">
                  <c:v>17634</c:v>
                </c:pt>
                <c:pt idx="166">
                  <c:v>17693</c:v>
                </c:pt>
                <c:pt idx="167">
                  <c:v>17546</c:v>
                </c:pt>
                <c:pt idx="168">
                  <c:v>17735</c:v>
                </c:pt>
                <c:pt idx="169">
                  <c:v>17723</c:v>
                </c:pt>
                <c:pt idx="170">
                  <c:v>17703</c:v>
                </c:pt>
                <c:pt idx="171">
                  <c:v>17655</c:v>
                </c:pt>
                <c:pt idx="172">
                  <c:v>17780</c:v>
                </c:pt>
                <c:pt idx="173">
                  <c:v>17758</c:v>
                </c:pt>
                <c:pt idx="174">
                  <c:v>17673</c:v>
                </c:pt>
                <c:pt idx="175">
                  <c:v>17639</c:v>
                </c:pt>
                <c:pt idx="176">
                  <c:v>17616</c:v>
                </c:pt>
                <c:pt idx="177">
                  <c:v>17448</c:v>
                </c:pt>
                <c:pt idx="178">
                  <c:v>17465</c:v>
                </c:pt>
                <c:pt idx="179">
                  <c:v>17639</c:v>
                </c:pt>
                <c:pt idx="180">
                  <c:v>17776</c:v>
                </c:pt>
                <c:pt idx="181">
                  <c:v>17765</c:v>
                </c:pt>
                <c:pt idx="182">
                  <c:v>17634</c:v>
                </c:pt>
                <c:pt idx="183">
                  <c:v>17660</c:v>
                </c:pt>
                <c:pt idx="184">
                  <c:v>17506</c:v>
                </c:pt>
                <c:pt idx="185">
                  <c:v>16848</c:v>
                </c:pt>
                <c:pt idx="186">
                  <c:v>17673</c:v>
                </c:pt>
                <c:pt idx="187">
                  <c:v>16698</c:v>
                </c:pt>
                <c:pt idx="188">
                  <c:v>17355</c:v>
                </c:pt>
                <c:pt idx="189">
                  <c:v>16462</c:v>
                </c:pt>
                <c:pt idx="190">
                  <c:v>17581</c:v>
                </c:pt>
                <c:pt idx="191">
                  <c:v>17071</c:v>
                </c:pt>
                <c:pt idx="192">
                  <c:v>16518</c:v>
                </c:pt>
                <c:pt idx="193">
                  <c:v>16646</c:v>
                </c:pt>
                <c:pt idx="194">
                  <c:v>17530</c:v>
                </c:pt>
                <c:pt idx="195">
                  <c:v>16687</c:v>
                </c:pt>
                <c:pt idx="196">
                  <c:v>17675</c:v>
                </c:pt>
                <c:pt idx="197">
                  <c:v>16565</c:v>
                </c:pt>
                <c:pt idx="198">
                  <c:v>16760</c:v>
                </c:pt>
                <c:pt idx="199">
                  <c:v>17533</c:v>
                </c:pt>
                <c:pt idx="200">
                  <c:v>2352</c:v>
                </c:pt>
                <c:pt idx="201">
                  <c:v>2352</c:v>
                </c:pt>
                <c:pt idx="202">
                  <c:v>0</c:v>
                </c:pt>
                <c:pt idx="203">
                  <c:v>0</c:v>
                </c:pt>
              </c:numCache>
            </c:numRef>
          </c:yVal>
          <c:smooth val="1"/>
          <c:extLst>
            <c:ext xmlns:c16="http://schemas.microsoft.com/office/drawing/2014/chart" uri="{C3380CC4-5D6E-409C-BE32-E72D297353CC}">
              <c16:uniqueId val="{00000002-C2D5-7948-B99F-C0550FC6832A}"/>
            </c:ext>
          </c:extLst>
        </c:ser>
        <c:dLbls>
          <c:showLegendKey val="0"/>
          <c:showVal val="0"/>
          <c:showCatName val="0"/>
          <c:showSerName val="0"/>
          <c:showPercent val="0"/>
          <c:showBubbleSize val="0"/>
        </c:dLbls>
        <c:axId val="427295808"/>
        <c:axId val="427297520"/>
      </c:scatterChart>
      <c:valAx>
        <c:axId val="427295808"/>
        <c:scaling>
          <c:orientation val="minMax"/>
          <c:max val="650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Time (s)</a:t>
                </a:r>
              </a:p>
            </c:rich>
          </c:tx>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427297520"/>
        <c:crosses val="autoZero"/>
        <c:crossBetween val="midCat"/>
        <c:dispUnits>
          <c:builtInUnit val="thousands"/>
        </c:dispUnits>
      </c:valAx>
      <c:valAx>
        <c:axId val="42729752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Connection Rate (CPS)</a:t>
                </a:r>
              </a:p>
            </c:rich>
          </c:tx>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42729580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a:t>Throughput</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throuput!$C$1</c:f>
              <c:strCache>
                <c:ptCount val="1"/>
                <c:pt idx="0">
                  <c:v>ovs-doca</c:v>
                </c:pt>
              </c:strCache>
            </c:strRef>
          </c:tx>
          <c:spPr>
            <a:ln w="73025" cap="rnd">
              <a:solidFill>
                <a:srgbClr val="76B900"/>
              </a:solidFill>
              <a:round/>
            </a:ln>
            <a:effectLst/>
          </c:spPr>
          <c:marker>
            <c:symbol val="none"/>
          </c:marker>
          <c:xVal>
            <c:numRef>
              <c:f>throuput!$F$2:$F$205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582000</c:v>
                </c:pt>
                <c:pt idx="194">
                  <c:v>585000</c:v>
                </c:pt>
                <c:pt idx="195">
                  <c:v>588000</c:v>
                </c:pt>
                <c:pt idx="196">
                  <c:v>591000</c:v>
                </c:pt>
                <c:pt idx="197">
                  <c:v>594000</c:v>
                </c:pt>
                <c:pt idx="198">
                  <c:v>597000</c:v>
                </c:pt>
                <c:pt idx="199">
                  <c:v>600000</c:v>
                </c:pt>
                <c:pt idx="200">
                  <c:v>603000</c:v>
                </c:pt>
                <c:pt idx="201">
                  <c:v>606000</c:v>
                </c:pt>
                <c:pt idx="202">
                  <c:v>609000</c:v>
                </c:pt>
                <c:pt idx="203">
                  <c:v>612000</c:v>
                </c:pt>
              </c:numCache>
            </c:numRef>
          </c:xVal>
          <c:yVal>
            <c:numRef>
              <c:f>throuput!$C$2:$C$205</c:f>
              <c:numCache>
                <c:formatCode>General</c:formatCode>
                <c:ptCount val="204"/>
                <c:pt idx="0">
                  <c:v>1.2572817653333299</c:v>
                </c:pt>
                <c:pt idx="1">
                  <c:v>1.6779622183754899</c:v>
                </c:pt>
                <c:pt idx="2">
                  <c:v>1.67929169292123</c:v>
                </c:pt>
                <c:pt idx="3">
                  <c:v>1.67569199733688</c:v>
                </c:pt>
                <c:pt idx="4">
                  <c:v>1.67643398133333</c:v>
                </c:pt>
                <c:pt idx="5">
                  <c:v>1.6762614815307801</c:v>
                </c:pt>
                <c:pt idx="6">
                  <c:v>1.6785072825291099</c:v>
                </c:pt>
                <c:pt idx="7">
                  <c:v>1.6817560905459299</c:v>
                </c:pt>
                <c:pt idx="8">
                  <c:v>1.67372238909211</c:v>
                </c:pt>
                <c:pt idx="9">
                  <c:v>1.6774452969374101</c:v>
                </c:pt>
                <c:pt idx="10">
                  <c:v>1.6783297266378401</c:v>
                </c:pt>
                <c:pt idx="11">
                  <c:v>1.6697648718801998</c:v>
                </c:pt>
                <c:pt idx="12">
                  <c:v>1.6786297500833001</c:v>
                </c:pt>
                <c:pt idx="13">
                  <c:v>1.6769950886075899</c:v>
                </c:pt>
                <c:pt idx="14">
                  <c:v>1.68164971124417</c:v>
                </c:pt>
                <c:pt idx="15">
                  <c:v>1.6732018600932701</c:v>
                </c:pt>
                <c:pt idx="16">
                  <c:v>1.6764125364392599</c:v>
                </c:pt>
                <c:pt idx="17">
                  <c:v>1.67885343712574</c:v>
                </c:pt>
                <c:pt idx="18">
                  <c:v>1.6719374007989298</c:v>
                </c:pt>
                <c:pt idx="19">
                  <c:v>1.68059023968042</c:v>
                </c:pt>
                <c:pt idx="20">
                  <c:v>1.6775953916805302</c:v>
                </c:pt>
                <c:pt idx="21">
                  <c:v>1.67946020884602</c:v>
                </c:pt>
                <c:pt idx="22">
                  <c:v>1.679800521797</c:v>
                </c:pt>
                <c:pt idx="23">
                  <c:v>1.67259810996334</c:v>
                </c:pt>
                <c:pt idx="24">
                  <c:v>1.6759509107856099</c:v>
                </c:pt>
                <c:pt idx="25">
                  <c:v>1.67860156272878</c:v>
                </c:pt>
                <c:pt idx="26">
                  <c:v>1.6793026151797599</c:v>
                </c:pt>
                <c:pt idx="27">
                  <c:v>1.6755539341536401</c:v>
                </c:pt>
                <c:pt idx="28">
                  <c:v>1.6768264713715</c:v>
                </c:pt>
                <c:pt idx="29">
                  <c:v>1.679197246425</c:v>
                </c:pt>
                <c:pt idx="30">
                  <c:v>1.6753591714951701</c:v>
                </c:pt>
                <c:pt idx="31">
                  <c:v>1.6771882526595701</c:v>
                </c:pt>
                <c:pt idx="32">
                  <c:v>1.67759953082305</c:v>
                </c:pt>
                <c:pt idx="33">
                  <c:v>1.6772679933488499</c:v>
                </c:pt>
                <c:pt idx="34">
                  <c:v>1.6754776</c:v>
                </c:pt>
                <c:pt idx="35">
                  <c:v>1.67826431148086</c:v>
                </c:pt>
                <c:pt idx="36">
                  <c:v>1.67826585761809</c:v>
                </c:pt>
                <c:pt idx="37">
                  <c:v>1.6792886868552401</c:v>
                </c:pt>
                <c:pt idx="38">
                  <c:v>1.67428182689747</c:v>
                </c:pt>
                <c:pt idx="39">
                  <c:v>1.6746162532489099</c:v>
                </c:pt>
                <c:pt idx="40">
                  <c:v>1.6799715797872301</c:v>
                </c:pt>
                <c:pt idx="41">
                  <c:v>1.6793755764235698</c:v>
                </c:pt>
                <c:pt idx="42">
                  <c:v>1.6760499567962699</c:v>
                </c:pt>
                <c:pt idx="43">
                  <c:v>1.6741424768255999</c:v>
                </c:pt>
                <c:pt idx="44">
                  <c:v>1.67732506117021</c:v>
                </c:pt>
                <c:pt idx="45">
                  <c:v>1.6830241304926701</c:v>
                </c:pt>
                <c:pt idx="46">
                  <c:v>1.6714569510489499</c:v>
                </c:pt>
                <c:pt idx="47">
                  <c:v>1.67811010183028</c:v>
                </c:pt>
                <c:pt idx="48">
                  <c:v>1.67680710844976</c:v>
                </c:pt>
                <c:pt idx="49">
                  <c:v>1.68167977896138</c:v>
                </c:pt>
                <c:pt idx="50">
                  <c:v>1.6733463416583401</c:v>
                </c:pt>
                <c:pt idx="51">
                  <c:v>1.67778039507815</c:v>
                </c:pt>
                <c:pt idx="52">
                  <c:v>1.6780059234608899</c:v>
                </c:pt>
                <c:pt idx="53">
                  <c:v>1.6786040119800301</c:v>
                </c:pt>
                <c:pt idx="54">
                  <c:v>1.6734299087579001</c:v>
                </c:pt>
                <c:pt idx="55">
                  <c:v>1.6791700259567299</c:v>
                </c:pt>
                <c:pt idx="56">
                  <c:v>1.6772476937416698</c:v>
                </c:pt>
                <c:pt idx="57">
                  <c:v>1.66817890618762</c:v>
                </c:pt>
                <c:pt idx="58">
                  <c:v>1.6853871088910999</c:v>
                </c:pt>
                <c:pt idx="59">
                  <c:v>1.6775633752913699</c:v>
                </c:pt>
                <c:pt idx="60">
                  <c:v>1.6770022282861901</c:v>
                </c:pt>
                <c:pt idx="61">
                  <c:v>1.6743027212787198</c:v>
                </c:pt>
                <c:pt idx="62">
                  <c:v>1.6790090625832199</c:v>
                </c:pt>
                <c:pt idx="63">
                  <c:v>1.66113936351531</c:v>
                </c:pt>
                <c:pt idx="64">
                  <c:v>1.6955959973386501</c:v>
                </c:pt>
                <c:pt idx="65">
                  <c:v>1.67403233832833</c:v>
                </c:pt>
                <c:pt idx="66">
                  <c:v>1.67691242315369</c:v>
                </c:pt>
                <c:pt idx="67">
                  <c:v>1.67941608255659</c:v>
                </c:pt>
                <c:pt idx="68">
                  <c:v>1.68042950365934</c:v>
                </c:pt>
                <c:pt idx="69">
                  <c:v>1.6744950475557001</c:v>
                </c:pt>
                <c:pt idx="70">
                  <c:v>1.65945925965379</c:v>
                </c:pt>
                <c:pt idx="71">
                  <c:v>1.68699334088637</c:v>
                </c:pt>
                <c:pt idx="72">
                  <c:v>1.68069143845642</c:v>
                </c:pt>
                <c:pt idx="73">
                  <c:v>1.6797737629826901</c:v>
                </c:pt>
                <c:pt idx="74">
                  <c:v>1.68138051015651</c:v>
                </c:pt>
                <c:pt idx="75">
                  <c:v>1.6743318123128099</c:v>
                </c:pt>
                <c:pt idx="76">
                  <c:v>1.680910125</c:v>
                </c:pt>
                <c:pt idx="77">
                  <c:v>1.6739594941763698</c:v>
                </c:pt>
                <c:pt idx="78">
                  <c:v>1.6748452649116901</c:v>
                </c:pt>
                <c:pt idx="79">
                  <c:v>1.6764527946755399</c:v>
                </c:pt>
                <c:pt idx="80">
                  <c:v>1.6815102201529701</c:v>
                </c:pt>
                <c:pt idx="81">
                  <c:v>1.6815102201529701</c:v>
                </c:pt>
                <c:pt idx="82">
                  <c:v>1.6758490252995999</c:v>
                </c:pt>
                <c:pt idx="83">
                  <c:v>1.6753164876748801</c:v>
                </c:pt>
                <c:pt idx="84">
                  <c:v>1.67795718602329</c:v>
                </c:pt>
                <c:pt idx="85">
                  <c:v>1.6770668848968699</c:v>
                </c:pt>
                <c:pt idx="86">
                  <c:v>1.67605833899433</c:v>
                </c:pt>
                <c:pt idx="87">
                  <c:v>1.67091579115397</c:v>
                </c:pt>
                <c:pt idx="88">
                  <c:v>1.6850463563103499</c:v>
                </c:pt>
                <c:pt idx="89">
                  <c:v>1.6773735864135799</c:v>
                </c:pt>
                <c:pt idx="90">
                  <c:v>1.6755357153308899</c:v>
                </c:pt>
                <c:pt idx="91">
                  <c:v>1.67713416450216</c:v>
                </c:pt>
                <c:pt idx="92">
                  <c:v>1.6811103643023602</c:v>
                </c:pt>
                <c:pt idx="93">
                  <c:v>1.6754003352178199</c:v>
                </c:pt>
                <c:pt idx="94">
                  <c:v>1.67436326231691</c:v>
                </c:pt>
                <c:pt idx="95">
                  <c:v>1.6765835496335699</c:v>
                </c:pt>
                <c:pt idx="96">
                  <c:v>1.6836663981389099</c:v>
                </c:pt>
                <c:pt idx="97">
                  <c:v>1.6732210649783399</c:v>
                </c:pt>
                <c:pt idx="98">
                  <c:v>1.67600180645161</c:v>
                </c:pt>
                <c:pt idx="99">
                  <c:v>1.6766472463382101</c:v>
                </c:pt>
                <c:pt idx="100">
                  <c:v>1.681046</c:v>
                </c:pt>
                <c:pt idx="101">
                  <c:v>1.6759947633943399</c:v>
                </c:pt>
                <c:pt idx="102">
                  <c:v>1.67399336306156</c:v>
                </c:pt>
                <c:pt idx="103">
                  <c:v>1.67930017842876</c:v>
                </c:pt>
                <c:pt idx="104">
                  <c:v>1.68059728542914</c:v>
                </c:pt>
                <c:pt idx="105">
                  <c:v>1.6737733653013598</c:v>
                </c:pt>
                <c:pt idx="106">
                  <c:v>1.6778729330223201</c:v>
                </c:pt>
                <c:pt idx="107">
                  <c:v>1.67705905686731</c:v>
                </c:pt>
                <c:pt idx="108">
                  <c:v>1.6834938448218399</c:v>
                </c:pt>
                <c:pt idx="109">
                  <c:v>1.6626672734530898</c:v>
                </c:pt>
                <c:pt idx="110">
                  <c:v>1.68236590203265</c:v>
                </c:pt>
                <c:pt idx="111">
                  <c:v>1.6799795623545</c:v>
                </c:pt>
                <c:pt idx="112">
                  <c:v>1.6783387483355501</c:v>
                </c:pt>
                <c:pt idx="113">
                  <c:v>1.67542599667221</c:v>
                </c:pt>
                <c:pt idx="114">
                  <c:v>1.67612259481037</c:v>
                </c:pt>
                <c:pt idx="115">
                  <c:v>1.6781322011322</c:v>
                </c:pt>
                <c:pt idx="116">
                  <c:v>1.67778612782956</c:v>
                </c:pt>
                <c:pt idx="117">
                  <c:v>1.67685320998336</c:v>
                </c:pt>
                <c:pt idx="118">
                  <c:v>1.67547539700499</c:v>
                </c:pt>
                <c:pt idx="119">
                  <c:v>1.67844954572663</c:v>
                </c:pt>
                <c:pt idx="120">
                  <c:v>1.6783684737192199</c:v>
                </c:pt>
                <c:pt idx="121">
                  <c:v>1.6753311781551699</c:v>
                </c:pt>
                <c:pt idx="122">
                  <c:v>1.6811723372209202</c:v>
                </c:pt>
                <c:pt idx="123">
                  <c:v>1.6752140745672399</c:v>
                </c:pt>
                <c:pt idx="124">
                  <c:v>1.6737566562396</c:v>
                </c:pt>
                <c:pt idx="125">
                  <c:v>1.6790764550898198</c:v>
                </c:pt>
                <c:pt idx="126">
                  <c:v>1.67809237162837</c:v>
                </c:pt>
                <c:pt idx="127">
                  <c:v>1.6763860232945</c:v>
                </c:pt>
                <c:pt idx="128">
                  <c:v>1.6785871803060501</c:v>
                </c:pt>
                <c:pt idx="129">
                  <c:v>1.67547881757656</c:v>
                </c:pt>
                <c:pt idx="130">
                  <c:v>1.6770899966722099</c:v>
                </c:pt>
                <c:pt idx="131">
                  <c:v>1.68060612454212</c:v>
                </c:pt>
                <c:pt idx="132">
                  <c:v>1.6744712712765901</c:v>
                </c:pt>
                <c:pt idx="133">
                  <c:v>1.6767753444370401</c:v>
                </c:pt>
                <c:pt idx="134">
                  <c:v>1.67847056191744</c:v>
                </c:pt>
                <c:pt idx="135">
                  <c:v>1.6794875472702999</c:v>
                </c:pt>
                <c:pt idx="136">
                  <c:v>1.6734314833555199</c:v>
                </c:pt>
                <c:pt idx="137">
                  <c:v>1.67497400865224</c:v>
                </c:pt>
                <c:pt idx="138">
                  <c:v>1.68235943635759</c:v>
                </c:pt>
                <c:pt idx="139">
                  <c:v>1.67921563527454</c:v>
                </c:pt>
                <c:pt idx="140">
                  <c:v>1.67033917811874</c:v>
                </c:pt>
                <c:pt idx="141">
                  <c:v>1.6793009052841401</c:v>
                </c:pt>
                <c:pt idx="142">
                  <c:v>1.6790757723793599</c:v>
                </c:pt>
                <c:pt idx="143">
                  <c:v>1.6759624277148499</c:v>
                </c:pt>
                <c:pt idx="144">
                  <c:v>1.6749240226440201</c:v>
                </c:pt>
                <c:pt idx="145">
                  <c:v>1.67861556339434</c:v>
                </c:pt>
                <c:pt idx="146">
                  <c:v>1.6771686655574001</c:v>
                </c:pt>
                <c:pt idx="147">
                  <c:v>1.6768408732113098</c:v>
                </c:pt>
                <c:pt idx="148">
                  <c:v>1.67777407914865</c:v>
                </c:pt>
                <c:pt idx="149">
                  <c:v>1.67661299334221</c:v>
                </c:pt>
                <c:pt idx="150">
                  <c:v>1.6712908291708199</c:v>
                </c:pt>
                <c:pt idx="151">
                  <c:v>1.6859004258150301</c:v>
                </c:pt>
                <c:pt idx="152">
                  <c:v>1.67470792678868</c:v>
                </c:pt>
                <c:pt idx="153">
                  <c:v>1.67748570056685</c:v>
                </c:pt>
                <c:pt idx="154">
                  <c:v>1.6798432420212701</c:v>
                </c:pt>
                <c:pt idx="155">
                  <c:v>1.6746460506666601</c:v>
                </c:pt>
                <c:pt idx="156">
                  <c:v>1.6745417112441701</c:v>
                </c:pt>
                <c:pt idx="157">
                  <c:v>1.68055999202392</c:v>
                </c:pt>
                <c:pt idx="158">
                  <c:v>1.6819553182423401</c:v>
                </c:pt>
                <c:pt idx="159">
                  <c:v>1.6726658023294498</c:v>
                </c:pt>
                <c:pt idx="160">
                  <c:v>1.6735463501166998</c:v>
                </c:pt>
                <c:pt idx="161">
                  <c:v>1.67814256819693</c:v>
                </c:pt>
                <c:pt idx="162">
                  <c:v>1.67906775515635</c:v>
                </c:pt>
                <c:pt idx="163">
                  <c:v>1.6748030342990301</c:v>
                </c:pt>
                <c:pt idx="164">
                  <c:v>1.6773888936170198</c:v>
                </c:pt>
                <c:pt idx="165">
                  <c:v>1.6787591513136</c:v>
                </c:pt>
                <c:pt idx="166">
                  <c:v>1.68110374176372</c:v>
                </c:pt>
                <c:pt idx="167">
                  <c:v>1.6739893982655101</c:v>
                </c:pt>
                <c:pt idx="168">
                  <c:v>1.67678989613848</c:v>
                </c:pt>
                <c:pt idx="169">
                  <c:v>1.6765589328010599</c:v>
                </c:pt>
                <c:pt idx="170">
                  <c:v>1.68491445887445</c:v>
                </c:pt>
                <c:pt idx="171">
                  <c:v>1.6679119043189299</c:v>
                </c:pt>
                <c:pt idx="172">
                  <c:v>1.6784894368543799</c:v>
                </c:pt>
                <c:pt idx="173">
                  <c:v>1.6830772223701702</c:v>
                </c:pt>
                <c:pt idx="174">
                  <c:v>1.6734341656135601</c:v>
                </c:pt>
                <c:pt idx="175">
                  <c:v>1.6746167275149901</c:v>
                </c:pt>
                <c:pt idx="176">
                  <c:v>1.67671949983372</c:v>
                </c:pt>
                <c:pt idx="177">
                  <c:v>1.68036203858948</c:v>
                </c:pt>
                <c:pt idx="178">
                  <c:v>1.6778236964047899</c:v>
                </c:pt>
                <c:pt idx="179">
                  <c:v>1.6762658742096501</c:v>
                </c:pt>
                <c:pt idx="180">
                  <c:v>1.6719748510496499</c:v>
                </c:pt>
                <c:pt idx="181">
                  <c:v>1.68320587163285</c:v>
                </c:pt>
                <c:pt idx="182">
                  <c:v>1.6746246043261199</c:v>
                </c:pt>
                <c:pt idx="183">
                  <c:v>1.66979400533333</c:v>
                </c:pt>
                <c:pt idx="184">
                  <c:v>1.68435685856905</c:v>
                </c:pt>
                <c:pt idx="185">
                  <c:v>1.67756209390609</c:v>
                </c:pt>
                <c:pt idx="186">
                  <c:v>1.67781780465116</c:v>
                </c:pt>
                <c:pt idx="187">
                  <c:v>1.6758013901464701</c:v>
                </c:pt>
                <c:pt idx="188">
                  <c:v>1.67674654230513</c:v>
                </c:pt>
                <c:pt idx="189">
                  <c:v>1.6811897390146402</c:v>
                </c:pt>
                <c:pt idx="190">
                  <c:v>1.6614165427336198</c:v>
                </c:pt>
                <c:pt idx="191">
                  <c:v>1.68243482478347</c:v>
                </c:pt>
                <c:pt idx="192">
                  <c:v>1.68686232391087</c:v>
                </c:pt>
                <c:pt idx="193">
                  <c:v>1.67523718508655</c:v>
                </c:pt>
                <c:pt idx="194">
                  <c:v>1.6757619440745599</c:v>
                </c:pt>
                <c:pt idx="195">
                  <c:v>1.67836888327236</c:v>
                </c:pt>
                <c:pt idx="196">
                  <c:v>1.6780135173333299</c:v>
                </c:pt>
                <c:pt idx="197">
                  <c:v>1.66921418411432</c:v>
                </c:pt>
                <c:pt idx="198">
                  <c:v>1.6773408517160899</c:v>
                </c:pt>
                <c:pt idx="199">
                  <c:v>1.6838969530782002</c:v>
                </c:pt>
                <c:pt idx="200">
                  <c:v>0.21245798601398599</c:v>
                </c:pt>
                <c:pt idx="201">
                  <c:v>0.21245798601398599</c:v>
                </c:pt>
                <c:pt idx="202">
                  <c:v>0</c:v>
                </c:pt>
                <c:pt idx="203">
                  <c:v>0</c:v>
                </c:pt>
              </c:numCache>
            </c:numRef>
          </c:yVal>
          <c:smooth val="1"/>
          <c:extLst>
            <c:ext xmlns:c16="http://schemas.microsoft.com/office/drawing/2014/chart" uri="{C3380CC4-5D6E-409C-BE32-E72D297353CC}">
              <c16:uniqueId val="{00000000-81CA-614A-9433-39D78E24A977}"/>
            </c:ext>
          </c:extLst>
        </c:ser>
        <c:ser>
          <c:idx val="1"/>
          <c:order val="1"/>
          <c:tx>
            <c:strRef>
              <c:f>throuput!$E$1</c:f>
              <c:strCache>
                <c:ptCount val="1"/>
                <c:pt idx="0">
                  <c:v>ovs-dpdk</c:v>
                </c:pt>
              </c:strCache>
            </c:strRef>
          </c:tx>
          <c:spPr>
            <a:ln w="73025" cap="rnd">
              <a:solidFill>
                <a:srgbClr val="5D1682"/>
              </a:solidFill>
              <a:round/>
            </a:ln>
            <a:effectLst/>
          </c:spPr>
          <c:marker>
            <c:symbol val="none"/>
          </c:marker>
          <c:xVal>
            <c:numRef>
              <c:f>throuput!$F$2:$F$205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582000</c:v>
                </c:pt>
                <c:pt idx="194">
                  <c:v>585000</c:v>
                </c:pt>
                <c:pt idx="195">
                  <c:v>588000</c:v>
                </c:pt>
                <c:pt idx="196">
                  <c:v>591000</c:v>
                </c:pt>
                <c:pt idx="197">
                  <c:v>594000</c:v>
                </c:pt>
                <c:pt idx="198">
                  <c:v>597000</c:v>
                </c:pt>
                <c:pt idx="199">
                  <c:v>600000</c:v>
                </c:pt>
                <c:pt idx="200">
                  <c:v>603000</c:v>
                </c:pt>
                <c:pt idx="201">
                  <c:v>606000</c:v>
                </c:pt>
                <c:pt idx="202">
                  <c:v>609000</c:v>
                </c:pt>
                <c:pt idx="203">
                  <c:v>612000</c:v>
                </c:pt>
              </c:numCache>
            </c:numRef>
          </c:xVal>
          <c:yVal>
            <c:numRef>
              <c:f>throuput!$E$2:$E$205</c:f>
              <c:numCache>
                <c:formatCode>General</c:formatCode>
                <c:ptCount val="204"/>
                <c:pt idx="0">
                  <c:v>1.6774434087882799</c:v>
                </c:pt>
                <c:pt idx="1">
                  <c:v>1.6796800000000001</c:v>
                </c:pt>
                <c:pt idx="2">
                  <c:v>1.6763273453093801</c:v>
                </c:pt>
                <c:pt idx="3">
                  <c:v>1.63654098334443</c:v>
                </c:pt>
                <c:pt idx="4">
                  <c:v>1.67409966777408</c:v>
                </c:pt>
                <c:pt idx="5">
                  <c:v>1.67688519134775</c:v>
                </c:pt>
                <c:pt idx="6">
                  <c:v>1.6774434087882799</c:v>
                </c:pt>
                <c:pt idx="7">
                  <c:v>1.6796800000000001</c:v>
                </c:pt>
                <c:pt idx="8">
                  <c:v>1.63151763297872</c:v>
                </c:pt>
                <c:pt idx="9">
                  <c:v>1.67688519134775</c:v>
                </c:pt>
                <c:pt idx="10">
                  <c:v>1.6774434087882799</c:v>
                </c:pt>
                <c:pt idx="11">
                  <c:v>1.67688519134775</c:v>
                </c:pt>
                <c:pt idx="12">
                  <c:v>1.6774434087882799</c:v>
                </c:pt>
                <c:pt idx="13">
                  <c:v>1.67688519134775</c:v>
                </c:pt>
                <c:pt idx="14">
                  <c:v>1.67688519134775</c:v>
                </c:pt>
                <c:pt idx="15">
                  <c:v>1.67800199800199</c:v>
                </c:pt>
                <c:pt idx="16">
                  <c:v>1.6763273453093801</c:v>
                </c:pt>
                <c:pt idx="17">
                  <c:v>1.6774434087882799</c:v>
                </c:pt>
                <c:pt idx="18">
                  <c:v>1.67688519134775</c:v>
                </c:pt>
                <c:pt idx="19">
                  <c:v>1.67800199800199</c:v>
                </c:pt>
                <c:pt idx="20">
                  <c:v>1.6774434087882799</c:v>
                </c:pt>
                <c:pt idx="21">
                  <c:v>1.6763273453093801</c:v>
                </c:pt>
                <c:pt idx="22">
                  <c:v>1.67688519134775</c:v>
                </c:pt>
                <c:pt idx="23">
                  <c:v>1.67856095936042</c:v>
                </c:pt>
                <c:pt idx="24">
                  <c:v>1.67688519134775</c:v>
                </c:pt>
                <c:pt idx="25">
                  <c:v>1.6763273453093801</c:v>
                </c:pt>
                <c:pt idx="26">
                  <c:v>1.67856095936042</c:v>
                </c:pt>
                <c:pt idx="27">
                  <c:v>1.6774434087882799</c:v>
                </c:pt>
                <c:pt idx="28">
                  <c:v>1.6763273453093801</c:v>
                </c:pt>
                <c:pt idx="29">
                  <c:v>1.67688519134775</c:v>
                </c:pt>
                <c:pt idx="30">
                  <c:v>1.67688519134775</c:v>
                </c:pt>
                <c:pt idx="31">
                  <c:v>1.6774434087882799</c:v>
                </c:pt>
                <c:pt idx="32">
                  <c:v>1.67688519134775</c:v>
                </c:pt>
                <c:pt idx="33">
                  <c:v>1.6796800000000001</c:v>
                </c:pt>
                <c:pt idx="34">
                  <c:v>1.6752127659574398</c:v>
                </c:pt>
                <c:pt idx="35">
                  <c:v>1.6774434087882799</c:v>
                </c:pt>
                <c:pt idx="36">
                  <c:v>1.6752127659574398</c:v>
                </c:pt>
                <c:pt idx="37">
                  <c:v>1.67688519134775</c:v>
                </c:pt>
                <c:pt idx="38">
                  <c:v>1.67912029323558</c:v>
                </c:pt>
                <c:pt idx="39">
                  <c:v>1.67576987030262</c:v>
                </c:pt>
                <c:pt idx="40">
                  <c:v>1.6802400800266699</c:v>
                </c:pt>
                <c:pt idx="41">
                  <c:v>1.67465603190428</c:v>
                </c:pt>
                <c:pt idx="42">
                  <c:v>1.67856095936042</c:v>
                </c:pt>
                <c:pt idx="43">
                  <c:v>1.6774434087882799</c:v>
                </c:pt>
                <c:pt idx="44">
                  <c:v>1.6763273453093801</c:v>
                </c:pt>
                <c:pt idx="45">
                  <c:v>1.67688519134775</c:v>
                </c:pt>
                <c:pt idx="46">
                  <c:v>1.67800199800199</c:v>
                </c:pt>
                <c:pt idx="47">
                  <c:v>1.67576987030262</c:v>
                </c:pt>
                <c:pt idx="48">
                  <c:v>1.67576987030262</c:v>
                </c:pt>
                <c:pt idx="49">
                  <c:v>1.67912029323558</c:v>
                </c:pt>
                <c:pt idx="50">
                  <c:v>1.67576987030262</c:v>
                </c:pt>
                <c:pt idx="51">
                  <c:v>1.67912029323558</c:v>
                </c:pt>
                <c:pt idx="52">
                  <c:v>1.6763273453093801</c:v>
                </c:pt>
                <c:pt idx="53">
                  <c:v>1.67800199800199</c:v>
                </c:pt>
                <c:pt idx="54">
                  <c:v>1.67688519134775</c:v>
                </c:pt>
                <c:pt idx="55">
                  <c:v>1.67800199800199</c:v>
                </c:pt>
                <c:pt idx="56">
                  <c:v>1.67800199800199</c:v>
                </c:pt>
                <c:pt idx="57">
                  <c:v>1.6752127659574398</c:v>
                </c:pt>
                <c:pt idx="58">
                  <c:v>1.67409966777408</c:v>
                </c:pt>
                <c:pt idx="59">
                  <c:v>1.68192256341789</c:v>
                </c:pt>
                <c:pt idx="60">
                  <c:v>1.6752127659574398</c:v>
                </c:pt>
                <c:pt idx="61">
                  <c:v>1.67688519134775</c:v>
                </c:pt>
                <c:pt idx="62">
                  <c:v>1.67800199800199</c:v>
                </c:pt>
                <c:pt idx="63">
                  <c:v>1.6763273453093801</c:v>
                </c:pt>
                <c:pt idx="64">
                  <c:v>1.67912029323558</c:v>
                </c:pt>
                <c:pt idx="65">
                  <c:v>1.67465603190428</c:v>
                </c:pt>
                <c:pt idx="66">
                  <c:v>1.67912029323558</c:v>
                </c:pt>
                <c:pt idx="67">
                  <c:v>1.67576987030262</c:v>
                </c:pt>
                <c:pt idx="68">
                  <c:v>1.67912029323558</c:v>
                </c:pt>
                <c:pt idx="69">
                  <c:v>1.6763273453093801</c:v>
                </c:pt>
                <c:pt idx="70">
                  <c:v>1.6763273453093801</c:v>
                </c:pt>
                <c:pt idx="71">
                  <c:v>1.6774434087882799</c:v>
                </c:pt>
                <c:pt idx="72">
                  <c:v>1.67688519134775</c:v>
                </c:pt>
                <c:pt idx="73">
                  <c:v>1.67800199800199</c:v>
                </c:pt>
                <c:pt idx="74">
                  <c:v>1.6752127659574398</c:v>
                </c:pt>
                <c:pt idx="75">
                  <c:v>1.6774434087882799</c:v>
                </c:pt>
                <c:pt idx="76">
                  <c:v>1.67800199800199</c:v>
                </c:pt>
                <c:pt idx="77">
                  <c:v>1.67800199800199</c:v>
                </c:pt>
                <c:pt idx="78">
                  <c:v>1.67800199800199</c:v>
                </c:pt>
                <c:pt idx="79">
                  <c:v>1.6763273453093801</c:v>
                </c:pt>
                <c:pt idx="80">
                  <c:v>1.6763273453093801</c:v>
                </c:pt>
                <c:pt idx="81">
                  <c:v>1.67856095936042</c:v>
                </c:pt>
                <c:pt idx="82">
                  <c:v>1.6774434087882799</c:v>
                </c:pt>
                <c:pt idx="83">
                  <c:v>1.6774434087882799</c:v>
                </c:pt>
                <c:pt idx="84">
                  <c:v>1.6752127659574398</c:v>
                </c:pt>
                <c:pt idx="85">
                  <c:v>1.67800199800199</c:v>
                </c:pt>
                <c:pt idx="86">
                  <c:v>1.67688519134775</c:v>
                </c:pt>
                <c:pt idx="87">
                  <c:v>1.67688519134775</c:v>
                </c:pt>
                <c:pt idx="88">
                  <c:v>1.67856095936042</c:v>
                </c:pt>
                <c:pt idx="89">
                  <c:v>1.67688519134775</c:v>
                </c:pt>
                <c:pt idx="90">
                  <c:v>1.6763273453093801</c:v>
                </c:pt>
                <c:pt idx="91">
                  <c:v>1.67856095936042</c:v>
                </c:pt>
                <c:pt idx="92">
                  <c:v>1.67688519134775</c:v>
                </c:pt>
                <c:pt idx="93">
                  <c:v>1.6752127659574398</c:v>
                </c:pt>
                <c:pt idx="94">
                  <c:v>1.67800199800199</c:v>
                </c:pt>
                <c:pt idx="95">
                  <c:v>1.6774434087882799</c:v>
                </c:pt>
                <c:pt idx="96">
                  <c:v>1.67688519134775</c:v>
                </c:pt>
                <c:pt idx="97">
                  <c:v>1.67800199800199</c:v>
                </c:pt>
                <c:pt idx="98">
                  <c:v>1.6763273453093801</c:v>
                </c:pt>
                <c:pt idx="99">
                  <c:v>1.67856095936042</c:v>
                </c:pt>
                <c:pt idx="100">
                  <c:v>1.6763273453093801</c:v>
                </c:pt>
                <c:pt idx="101">
                  <c:v>1.6763273453093801</c:v>
                </c:pt>
                <c:pt idx="102">
                  <c:v>1.67800199800199</c:v>
                </c:pt>
                <c:pt idx="103">
                  <c:v>1.6763273453093801</c:v>
                </c:pt>
                <c:pt idx="104">
                  <c:v>1.67688519134775</c:v>
                </c:pt>
                <c:pt idx="105">
                  <c:v>1.67800199800199</c:v>
                </c:pt>
                <c:pt idx="106">
                  <c:v>1.67688519134775</c:v>
                </c:pt>
                <c:pt idx="107">
                  <c:v>1.6763273453093801</c:v>
                </c:pt>
                <c:pt idx="108">
                  <c:v>1.6796800000000001</c:v>
                </c:pt>
                <c:pt idx="109">
                  <c:v>1.6763273453093801</c:v>
                </c:pt>
                <c:pt idx="110">
                  <c:v>1.67576987030262</c:v>
                </c:pt>
                <c:pt idx="111">
                  <c:v>1.67800199800199</c:v>
                </c:pt>
                <c:pt idx="112">
                  <c:v>1.67856095936042</c:v>
                </c:pt>
                <c:pt idx="113">
                  <c:v>1.67576987030262</c:v>
                </c:pt>
                <c:pt idx="114">
                  <c:v>1.6763273453093801</c:v>
                </c:pt>
                <c:pt idx="115">
                  <c:v>1.67800199800199</c:v>
                </c:pt>
                <c:pt idx="116">
                  <c:v>1.6763273453093801</c:v>
                </c:pt>
                <c:pt idx="117">
                  <c:v>1.6774434087882799</c:v>
                </c:pt>
                <c:pt idx="118">
                  <c:v>1.67856095936042</c:v>
                </c:pt>
                <c:pt idx="119">
                  <c:v>1.6763273453093801</c:v>
                </c:pt>
                <c:pt idx="120">
                  <c:v>1.67856095936042</c:v>
                </c:pt>
                <c:pt idx="121">
                  <c:v>1.6763273453093801</c:v>
                </c:pt>
                <c:pt idx="122">
                  <c:v>1.67688519134775</c:v>
                </c:pt>
                <c:pt idx="123">
                  <c:v>1.6774434087882799</c:v>
                </c:pt>
                <c:pt idx="124">
                  <c:v>1.67688519134775</c:v>
                </c:pt>
                <c:pt idx="125">
                  <c:v>1.67576987030262</c:v>
                </c:pt>
                <c:pt idx="126">
                  <c:v>1.67912029323558</c:v>
                </c:pt>
                <c:pt idx="127">
                  <c:v>1.6752127659574398</c:v>
                </c:pt>
                <c:pt idx="128">
                  <c:v>1.67688519134775</c:v>
                </c:pt>
                <c:pt idx="129">
                  <c:v>1.67912029323558</c:v>
                </c:pt>
                <c:pt idx="130">
                  <c:v>1.67465603190428</c:v>
                </c:pt>
                <c:pt idx="131">
                  <c:v>1.67688519134775</c:v>
                </c:pt>
                <c:pt idx="132">
                  <c:v>1.6796800000000001</c:v>
                </c:pt>
                <c:pt idx="133">
                  <c:v>1.67576987030262</c:v>
                </c:pt>
                <c:pt idx="134">
                  <c:v>1.67688519134775</c:v>
                </c:pt>
                <c:pt idx="135">
                  <c:v>1.67912029323558</c:v>
                </c:pt>
                <c:pt idx="136">
                  <c:v>1.67576987030262</c:v>
                </c:pt>
                <c:pt idx="137">
                  <c:v>1.6774434087882799</c:v>
                </c:pt>
                <c:pt idx="138">
                  <c:v>1.67800199800199</c:v>
                </c:pt>
                <c:pt idx="139">
                  <c:v>1.67688519134775</c:v>
                </c:pt>
                <c:pt idx="140">
                  <c:v>1.67688519134775</c:v>
                </c:pt>
                <c:pt idx="141">
                  <c:v>1.67688519134775</c:v>
                </c:pt>
                <c:pt idx="142">
                  <c:v>1.67688519134775</c:v>
                </c:pt>
                <c:pt idx="143">
                  <c:v>1.67800199800199</c:v>
                </c:pt>
                <c:pt idx="144">
                  <c:v>1.6763273453093801</c:v>
                </c:pt>
                <c:pt idx="145">
                  <c:v>1.67688519134775</c:v>
                </c:pt>
                <c:pt idx="146">
                  <c:v>1.67912029323558</c:v>
                </c:pt>
                <c:pt idx="147">
                  <c:v>1.6774434087882799</c:v>
                </c:pt>
                <c:pt idx="148">
                  <c:v>1.6774434087882799</c:v>
                </c:pt>
                <c:pt idx="149">
                  <c:v>1.67465603190428</c:v>
                </c:pt>
                <c:pt idx="150">
                  <c:v>1.67912029323558</c:v>
                </c:pt>
                <c:pt idx="151">
                  <c:v>1.67688519134775</c:v>
                </c:pt>
                <c:pt idx="152">
                  <c:v>1.67576987030262</c:v>
                </c:pt>
                <c:pt idx="153">
                  <c:v>1.67856095936042</c:v>
                </c:pt>
                <c:pt idx="154">
                  <c:v>1.6774434087882799</c:v>
                </c:pt>
                <c:pt idx="155">
                  <c:v>1.67576987030262</c:v>
                </c:pt>
                <c:pt idx="156">
                  <c:v>1.67800199800199</c:v>
                </c:pt>
                <c:pt idx="157">
                  <c:v>1.67465603190428</c:v>
                </c:pt>
                <c:pt idx="158">
                  <c:v>1.67856095936042</c:v>
                </c:pt>
                <c:pt idx="159">
                  <c:v>1.67688519134775</c:v>
                </c:pt>
                <c:pt idx="160">
                  <c:v>1.67856095936042</c:v>
                </c:pt>
                <c:pt idx="161">
                  <c:v>1.6774434087882799</c:v>
                </c:pt>
                <c:pt idx="162">
                  <c:v>1.67576987030262</c:v>
                </c:pt>
                <c:pt idx="163">
                  <c:v>1.67800199800199</c:v>
                </c:pt>
                <c:pt idx="164">
                  <c:v>1.6763273453093801</c:v>
                </c:pt>
                <c:pt idx="165">
                  <c:v>1.67912029323558</c:v>
                </c:pt>
                <c:pt idx="166">
                  <c:v>1.67576987030262</c:v>
                </c:pt>
                <c:pt idx="167">
                  <c:v>1.67688519134775</c:v>
                </c:pt>
                <c:pt idx="168">
                  <c:v>1.6774434087882799</c:v>
                </c:pt>
                <c:pt idx="169">
                  <c:v>1.67688519134775</c:v>
                </c:pt>
                <c:pt idx="170">
                  <c:v>1.67856095936042</c:v>
                </c:pt>
                <c:pt idx="171">
                  <c:v>1.6774434087882799</c:v>
                </c:pt>
                <c:pt idx="172">
                  <c:v>1.67688519134775</c:v>
                </c:pt>
                <c:pt idx="173">
                  <c:v>1.6774434087882799</c:v>
                </c:pt>
                <c:pt idx="174">
                  <c:v>1.67576987030262</c:v>
                </c:pt>
                <c:pt idx="175">
                  <c:v>1.67576987030262</c:v>
                </c:pt>
                <c:pt idx="176">
                  <c:v>1.67856095936042</c:v>
                </c:pt>
                <c:pt idx="177">
                  <c:v>1.67800199800199</c:v>
                </c:pt>
                <c:pt idx="178">
                  <c:v>1.6763273453093801</c:v>
                </c:pt>
                <c:pt idx="179">
                  <c:v>1.67912029323558</c:v>
                </c:pt>
                <c:pt idx="180">
                  <c:v>1.6763273453093801</c:v>
                </c:pt>
                <c:pt idx="181">
                  <c:v>1.6752127659574398</c:v>
                </c:pt>
                <c:pt idx="182">
                  <c:v>1.67912029323558</c:v>
                </c:pt>
                <c:pt idx="183">
                  <c:v>1.6752127659574398</c:v>
                </c:pt>
                <c:pt idx="184">
                  <c:v>1.6774434087882799</c:v>
                </c:pt>
                <c:pt idx="185">
                  <c:v>1.67800199800199</c:v>
                </c:pt>
                <c:pt idx="186">
                  <c:v>1.6763273453093801</c:v>
                </c:pt>
                <c:pt idx="187">
                  <c:v>1.6774434087882799</c:v>
                </c:pt>
                <c:pt idx="188">
                  <c:v>1.6763273453093801</c:v>
                </c:pt>
                <c:pt idx="189">
                  <c:v>1.67800199800199</c:v>
                </c:pt>
                <c:pt idx="190">
                  <c:v>1.6763273453093801</c:v>
                </c:pt>
                <c:pt idx="191">
                  <c:v>1.67800199800199</c:v>
                </c:pt>
                <c:pt idx="192">
                  <c:v>1.67912029323558</c:v>
                </c:pt>
                <c:pt idx="193">
                  <c:v>1.67576987030262</c:v>
                </c:pt>
                <c:pt idx="194">
                  <c:v>1.67576987030262</c:v>
                </c:pt>
                <c:pt idx="195">
                  <c:v>1.67800199800199</c:v>
                </c:pt>
                <c:pt idx="196">
                  <c:v>1.67912029323558</c:v>
                </c:pt>
                <c:pt idx="197">
                  <c:v>1.67465603190428</c:v>
                </c:pt>
                <c:pt idx="198">
                  <c:v>1.67853299666888</c:v>
                </c:pt>
                <c:pt idx="199">
                  <c:v>0.14300751821660301</c:v>
                </c:pt>
                <c:pt idx="200">
                  <c:v>0.14300751821660301</c:v>
                </c:pt>
                <c:pt idx="201">
                  <c:v>0</c:v>
                </c:pt>
                <c:pt idx="202">
                  <c:v>0</c:v>
                </c:pt>
                <c:pt idx="203">
                  <c:v>0</c:v>
                </c:pt>
              </c:numCache>
            </c:numRef>
          </c:yVal>
          <c:smooth val="1"/>
          <c:extLst>
            <c:ext xmlns:c16="http://schemas.microsoft.com/office/drawing/2014/chart" uri="{C3380CC4-5D6E-409C-BE32-E72D297353CC}">
              <c16:uniqueId val="{00000001-81CA-614A-9433-39D78E24A977}"/>
            </c:ext>
          </c:extLst>
        </c:ser>
        <c:dLbls>
          <c:showLegendKey val="0"/>
          <c:showVal val="0"/>
          <c:showCatName val="0"/>
          <c:showSerName val="0"/>
          <c:showPercent val="0"/>
          <c:showBubbleSize val="0"/>
        </c:dLbls>
        <c:axId val="1147988528"/>
        <c:axId val="1147990240"/>
      </c:scatterChart>
      <c:valAx>
        <c:axId val="1147988528"/>
        <c:scaling>
          <c:orientation val="minMax"/>
          <c:max val="650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Time (s)</a:t>
                </a:r>
              </a:p>
            </c:rich>
          </c:tx>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1147990240"/>
        <c:crosses val="autoZero"/>
        <c:crossBetween val="midCat"/>
        <c:majorUnit val="100000"/>
        <c:minorUnit val="100000"/>
        <c:dispUnits>
          <c:builtInUnit val="thousands"/>
        </c:dispUnits>
      </c:valAx>
      <c:valAx>
        <c:axId val="114799024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Throughput (Gbps)</a:t>
                </a:r>
              </a:p>
            </c:rich>
          </c:tx>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114798852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a:t>Connection Rate</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'connection rate'!$D$1</c:f>
              <c:strCache>
                <c:ptCount val="1"/>
                <c:pt idx="0">
                  <c:v>ovs-doca</c:v>
                </c:pt>
              </c:strCache>
            </c:strRef>
          </c:tx>
          <c:spPr>
            <a:ln w="73025" cap="rnd">
              <a:solidFill>
                <a:srgbClr val="76B900"/>
              </a:solidFill>
              <a:round/>
            </a:ln>
            <a:effectLst/>
          </c:spPr>
          <c:marker>
            <c:symbol val="none"/>
          </c:marker>
          <c:xVal>
            <c:numRef>
              <c:f>'connection rate'!$C$2:$C$205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582000</c:v>
                </c:pt>
                <c:pt idx="194">
                  <c:v>585000</c:v>
                </c:pt>
                <c:pt idx="195">
                  <c:v>588000</c:v>
                </c:pt>
                <c:pt idx="196">
                  <c:v>591000</c:v>
                </c:pt>
                <c:pt idx="197">
                  <c:v>594000</c:v>
                </c:pt>
                <c:pt idx="198">
                  <c:v>597000</c:v>
                </c:pt>
                <c:pt idx="199">
                  <c:v>600000</c:v>
                </c:pt>
                <c:pt idx="200">
                  <c:v>603000</c:v>
                </c:pt>
                <c:pt idx="201">
                  <c:v>606000</c:v>
                </c:pt>
                <c:pt idx="202">
                  <c:v>609000</c:v>
                </c:pt>
                <c:pt idx="203">
                  <c:v>612000</c:v>
                </c:pt>
              </c:numCache>
            </c:numRef>
          </c:xVal>
          <c:yVal>
            <c:numRef>
              <c:f>'connection rate'!$D$2:$D$205</c:f>
              <c:numCache>
                <c:formatCode>General</c:formatCode>
                <c:ptCount val="204"/>
                <c:pt idx="0">
                  <c:v>29943</c:v>
                </c:pt>
                <c:pt idx="1">
                  <c:v>39959</c:v>
                </c:pt>
                <c:pt idx="2">
                  <c:v>39992</c:v>
                </c:pt>
                <c:pt idx="3">
                  <c:v>39903</c:v>
                </c:pt>
                <c:pt idx="4">
                  <c:v>39924</c:v>
                </c:pt>
                <c:pt idx="5">
                  <c:v>39920</c:v>
                </c:pt>
                <c:pt idx="6">
                  <c:v>39970</c:v>
                </c:pt>
                <c:pt idx="7">
                  <c:v>40050</c:v>
                </c:pt>
                <c:pt idx="8">
                  <c:v>39859</c:v>
                </c:pt>
                <c:pt idx="9">
                  <c:v>39947</c:v>
                </c:pt>
                <c:pt idx="10">
                  <c:v>39966</c:v>
                </c:pt>
                <c:pt idx="11">
                  <c:v>39765</c:v>
                </c:pt>
                <c:pt idx="12">
                  <c:v>39975</c:v>
                </c:pt>
                <c:pt idx="13">
                  <c:v>39936</c:v>
                </c:pt>
                <c:pt idx="14">
                  <c:v>40048</c:v>
                </c:pt>
                <c:pt idx="15">
                  <c:v>39843</c:v>
                </c:pt>
                <c:pt idx="16">
                  <c:v>39924</c:v>
                </c:pt>
                <c:pt idx="17">
                  <c:v>39981</c:v>
                </c:pt>
                <c:pt idx="18">
                  <c:v>39816</c:v>
                </c:pt>
                <c:pt idx="19">
                  <c:v>40022</c:v>
                </c:pt>
                <c:pt idx="20">
                  <c:v>39948</c:v>
                </c:pt>
                <c:pt idx="21">
                  <c:v>39995</c:v>
                </c:pt>
                <c:pt idx="22">
                  <c:v>40003</c:v>
                </c:pt>
                <c:pt idx="23">
                  <c:v>39831</c:v>
                </c:pt>
                <c:pt idx="24">
                  <c:v>39912</c:v>
                </c:pt>
                <c:pt idx="25">
                  <c:v>39973</c:v>
                </c:pt>
                <c:pt idx="26">
                  <c:v>39992</c:v>
                </c:pt>
                <c:pt idx="27">
                  <c:v>39900</c:v>
                </c:pt>
                <c:pt idx="28">
                  <c:v>39935</c:v>
                </c:pt>
                <c:pt idx="29">
                  <c:v>39988</c:v>
                </c:pt>
                <c:pt idx="30">
                  <c:v>39898</c:v>
                </c:pt>
                <c:pt idx="31">
                  <c:v>39940</c:v>
                </c:pt>
                <c:pt idx="32">
                  <c:v>39950</c:v>
                </c:pt>
                <c:pt idx="33">
                  <c:v>39942</c:v>
                </c:pt>
                <c:pt idx="34">
                  <c:v>39900</c:v>
                </c:pt>
                <c:pt idx="35">
                  <c:v>39968</c:v>
                </c:pt>
                <c:pt idx="36">
                  <c:v>39965</c:v>
                </c:pt>
                <c:pt idx="37">
                  <c:v>39990</c:v>
                </c:pt>
                <c:pt idx="38">
                  <c:v>39872</c:v>
                </c:pt>
                <c:pt idx="39">
                  <c:v>39879</c:v>
                </c:pt>
                <c:pt idx="40">
                  <c:v>40007</c:v>
                </c:pt>
                <c:pt idx="41">
                  <c:v>39993</c:v>
                </c:pt>
                <c:pt idx="42">
                  <c:v>39913</c:v>
                </c:pt>
                <c:pt idx="43">
                  <c:v>39870</c:v>
                </c:pt>
                <c:pt idx="44">
                  <c:v>39942</c:v>
                </c:pt>
                <c:pt idx="45">
                  <c:v>40080</c:v>
                </c:pt>
                <c:pt idx="46">
                  <c:v>39803</c:v>
                </c:pt>
                <c:pt idx="47">
                  <c:v>39962</c:v>
                </c:pt>
                <c:pt idx="48">
                  <c:v>39932</c:v>
                </c:pt>
                <c:pt idx="49">
                  <c:v>40048</c:v>
                </c:pt>
                <c:pt idx="50">
                  <c:v>39849</c:v>
                </c:pt>
                <c:pt idx="51">
                  <c:v>39953</c:v>
                </c:pt>
                <c:pt idx="52">
                  <c:v>39962</c:v>
                </c:pt>
                <c:pt idx="53">
                  <c:v>39975</c:v>
                </c:pt>
                <c:pt idx="54">
                  <c:v>39851</c:v>
                </c:pt>
                <c:pt idx="55">
                  <c:v>39986</c:v>
                </c:pt>
                <c:pt idx="56">
                  <c:v>39942</c:v>
                </c:pt>
                <c:pt idx="57">
                  <c:v>39729</c:v>
                </c:pt>
                <c:pt idx="58">
                  <c:v>40134</c:v>
                </c:pt>
                <c:pt idx="59">
                  <c:v>39951</c:v>
                </c:pt>
                <c:pt idx="60">
                  <c:v>39936</c:v>
                </c:pt>
                <c:pt idx="61">
                  <c:v>39871</c:v>
                </c:pt>
                <c:pt idx="62">
                  <c:v>39985</c:v>
                </c:pt>
                <c:pt idx="63">
                  <c:v>39556</c:v>
                </c:pt>
                <c:pt idx="64">
                  <c:v>40381</c:v>
                </c:pt>
                <c:pt idx="65">
                  <c:v>39866</c:v>
                </c:pt>
                <c:pt idx="66">
                  <c:v>39933</c:v>
                </c:pt>
                <c:pt idx="67">
                  <c:v>39996</c:v>
                </c:pt>
                <c:pt idx="68">
                  <c:v>40017</c:v>
                </c:pt>
                <c:pt idx="69">
                  <c:v>39876</c:v>
                </c:pt>
                <c:pt idx="70">
                  <c:v>39519</c:v>
                </c:pt>
                <c:pt idx="71">
                  <c:v>40174</c:v>
                </c:pt>
                <c:pt idx="72">
                  <c:v>40025</c:v>
                </c:pt>
                <c:pt idx="73">
                  <c:v>40000</c:v>
                </c:pt>
                <c:pt idx="74">
                  <c:v>40042</c:v>
                </c:pt>
                <c:pt idx="75">
                  <c:v>39871</c:v>
                </c:pt>
                <c:pt idx="76">
                  <c:v>40030</c:v>
                </c:pt>
                <c:pt idx="77">
                  <c:v>39865</c:v>
                </c:pt>
                <c:pt idx="78">
                  <c:v>39883</c:v>
                </c:pt>
                <c:pt idx="79">
                  <c:v>39923</c:v>
                </c:pt>
                <c:pt idx="80">
                  <c:v>40045</c:v>
                </c:pt>
                <c:pt idx="81">
                  <c:v>40045</c:v>
                </c:pt>
                <c:pt idx="82">
                  <c:v>39908</c:v>
                </c:pt>
                <c:pt idx="83">
                  <c:v>39895</c:v>
                </c:pt>
                <c:pt idx="84">
                  <c:v>39959</c:v>
                </c:pt>
                <c:pt idx="85">
                  <c:v>39937</c:v>
                </c:pt>
                <c:pt idx="86">
                  <c:v>39914</c:v>
                </c:pt>
                <c:pt idx="87">
                  <c:v>39793</c:v>
                </c:pt>
                <c:pt idx="88">
                  <c:v>40127</c:v>
                </c:pt>
                <c:pt idx="89">
                  <c:v>39946</c:v>
                </c:pt>
                <c:pt idx="90">
                  <c:v>39903</c:v>
                </c:pt>
                <c:pt idx="91">
                  <c:v>39938</c:v>
                </c:pt>
                <c:pt idx="92">
                  <c:v>40036</c:v>
                </c:pt>
                <c:pt idx="93">
                  <c:v>39897</c:v>
                </c:pt>
                <c:pt idx="94">
                  <c:v>39872</c:v>
                </c:pt>
                <c:pt idx="95">
                  <c:v>39928</c:v>
                </c:pt>
                <c:pt idx="96">
                  <c:v>40093</c:v>
                </c:pt>
                <c:pt idx="97">
                  <c:v>39848</c:v>
                </c:pt>
                <c:pt idx="98">
                  <c:v>39914</c:v>
                </c:pt>
                <c:pt idx="99">
                  <c:v>39925</c:v>
                </c:pt>
                <c:pt idx="100">
                  <c:v>40033</c:v>
                </c:pt>
                <c:pt idx="101">
                  <c:v>39912</c:v>
                </c:pt>
                <c:pt idx="102">
                  <c:v>39865</c:v>
                </c:pt>
                <c:pt idx="103">
                  <c:v>39991</c:v>
                </c:pt>
                <c:pt idx="104">
                  <c:v>40023</c:v>
                </c:pt>
                <c:pt idx="105">
                  <c:v>39858</c:v>
                </c:pt>
                <c:pt idx="106">
                  <c:v>39958</c:v>
                </c:pt>
                <c:pt idx="107">
                  <c:v>39937</c:v>
                </c:pt>
                <c:pt idx="108">
                  <c:v>40092</c:v>
                </c:pt>
                <c:pt idx="109">
                  <c:v>39593</c:v>
                </c:pt>
                <c:pt idx="110">
                  <c:v>40065</c:v>
                </c:pt>
                <c:pt idx="111">
                  <c:v>40006</c:v>
                </c:pt>
                <c:pt idx="112">
                  <c:v>39967</c:v>
                </c:pt>
                <c:pt idx="113">
                  <c:v>39901</c:v>
                </c:pt>
                <c:pt idx="114">
                  <c:v>39915</c:v>
                </c:pt>
                <c:pt idx="115">
                  <c:v>39962</c:v>
                </c:pt>
                <c:pt idx="116">
                  <c:v>39956</c:v>
                </c:pt>
                <c:pt idx="117">
                  <c:v>39932</c:v>
                </c:pt>
                <c:pt idx="118">
                  <c:v>39900</c:v>
                </c:pt>
                <c:pt idx="119">
                  <c:v>39972</c:v>
                </c:pt>
                <c:pt idx="120">
                  <c:v>39969</c:v>
                </c:pt>
                <c:pt idx="121">
                  <c:v>39896</c:v>
                </c:pt>
                <c:pt idx="122">
                  <c:v>40034</c:v>
                </c:pt>
                <c:pt idx="123">
                  <c:v>39895</c:v>
                </c:pt>
                <c:pt idx="124">
                  <c:v>39860</c:v>
                </c:pt>
                <c:pt idx="125">
                  <c:v>39983</c:v>
                </c:pt>
                <c:pt idx="126">
                  <c:v>39964</c:v>
                </c:pt>
                <c:pt idx="127">
                  <c:v>39921</c:v>
                </c:pt>
                <c:pt idx="128">
                  <c:v>39974</c:v>
                </c:pt>
                <c:pt idx="129">
                  <c:v>39900</c:v>
                </c:pt>
                <c:pt idx="130">
                  <c:v>39938</c:v>
                </c:pt>
                <c:pt idx="131">
                  <c:v>40023</c:v>
                </c:pt>
                <c:pt idx="132">
                  <c:v>39876</c:v>
                </c:pt>
                <c:pt idx="133">
                  <c:v>39932</c:v>
                </c:pt>
                <c:pt idx="134">
                  <c:v>39969</c:v>
                </c:pt>
                <c:pt idx="135">
                  <c:v>39997</c:v>
                </c:pt>
                <c:pt idx="136">
                  <c:v>39850</c:v>
                </c:pt>
                <c:pt idx="137">
                  <c:v>39890</c:v>
                </c:pt>
                <c:pt idx="138">
                  <c:v>40063</c:v>
                </c:pt>
                <c:pt idx="139">
                  <c:v>39989</c:v>
                </c:pt>
                <c:pt idx="140">
                  <c:v>39778</c:v>
                </c:pt>
                <c:pt idx="141">
                  <c:v>39992</c:v>
                </c:pt>
                <c:pt idx="142">
                  <c:v>39984</c:v>
                </c:pt>
                <c:pt idx="143">
                  <c:v>39912</c:v>
                </c:pt>
                <c:pt idx="144">
                  <c:v>39886</c:v>
                </c:pt>
                <c:pt idx="145">
                  <c:v>39974</c:v>
                </c:pt>
                <c:pt idx="146">
                  <c:v>39940</c:v>
                </c:pt>
                <c:pt idx="147">
                  <c:v>39932</c:v>
                </c:pt>
                <c:pt idx="148">
                  <c:v>39956</c:v>
                </c:pt>
                <c:pt idx="149">
                  <c:v>39925</c:v>
                </c:pt>
                <c:pt idx="150">
                  <c:v>39801</c:v>
                </c:pt>
                <c:pt idx="151">
                  <c:v>40149</c:v>
                </c:pt>
                <c:pt idx="152">
                  <c:v>39879</c:v>
                </c:pt>
                <c:pt idx="153">
                  <c:v>39948</c:v>
                </c:pt>
                <c:pt idx="154">
                  <c:v>40006</c:v>
                </c:pt>
                <c:pt idx="155">
                  <c:v>39878</c:v>
                </c:pt>
                <c:pt idx="156">
                  <c:v>39879</c:v>
                </c:pt>
                <c:pt idx="157">
                  <c:v>40021</c:v>
                </c:pt>
                <c:pt idx="158">
                  <c:v>40054</c:v>
                </c:pt>
                <c:pt idx="159">
                  <c:v>39832</c:v>
                </c:pt>
                <c:pt idx="160">
                  <c:v>39855</c:v>
                </c:pt>
                <c:pt idx="161">
                  <c:v>39963</c:v>
                </c:pt>
                <c:pt idx="162">
                  <c:v>39986</c:v>
                </c:pt>
                <c:pt idx="163">
                  <c:v>39884</c:v>
                </c:pt>
                <c:pt idx="164">
                  <c:v>39944</c:v>
                </c:pt>
                <c:pt idx="165">
                  <c:v>39979</c:v>
                </c:pt>
                <c:pt idx="166">
                  <c:v>40034</c:v>
                </c:pt>
                <c:pt idx="167">
                  <c:v>39866</c:v>
                </c:pt>
                <c:pt idx="168">
                  <c:v>39929</c:v>
                </c:pt>
                <c:pt idx="169">
                  <c:v>39928</c:v>
                </c:pt>
                <c:pt idx="170">
                  <c:v>40124</c:v>
                </c:pt>
                <c:pt idx="171">
                  <c:v>39720</c:v>
                </c:pt>
                <c:pt idx="172">
                  <c:v>39971</c:v>
                </c:pt>
                <c:pt idx="173">
                  <c:v>40082</c:v>
                </c:pt>
                <c:pt idx="174">
                  <c:v>39850</c:v>
                </c:pt>
                <c:pt idx="175">
                  <c:v>39880</c:v>
                </c:pt>
                <c:pt idx="176">
                  <c:v>39930</c:v>
                </c:pt>
                <c:pt idx="177">
                  <c:v>40015</c:v>
                </c:pt>
                <c:pt idx="178">
                  <c:v>39956</c:v>
                </c:pt>
                <c:pt idx="179">
                  <c:v>39918</c:v>
                </c:pt>
                <c:pt idx="180">
                  <c:v>39817</c:v>
                </c:pt>
                <c:pt idx="181">
                  <c:v>40084</c:v>
                </c:pt>
                <c:pt idx="182">
                  <c:v>39880</c:v>
                </c:pt>
                <c:pt idx="183">
                  <c:v>39766</c:v>
                </c:pt>
                <c:pt idx="184">
                  <c:v>40111</c:v>
                </c:pt>
                <c:pt idx="185">
                  <c:v>39949</c:v>
                </c:pt>
                <c:pt idx="186">
                  <c:v>39956</c:v>
                </c:pt>
                <c:pt idx="187">
                  <c:v>39905</c:v>
                </c:pt>
                <c:pt idx="188">
                  <c:v>39931</c:v>
                </c:pt>
                <c:pt idx="189">
                  <c:v>40037</c:v>
                </c:pt>
                <c:pt idx="190">
                  <c:v>39566</c:v>
                </c:pt>
                <c:pt idx="191">
                  <c:v>40065</c:v>
                </c:pt>
                <c:pt idx="192">
                  <c:v>40171</c:v>
                </c:pt>
                <c:pt idx="193">
                  <c:v>39894</c:v>
                </c:pt>
                <c:pt idx="194">
                  <c:v>39906</c:v>
                </c:pt>
                <c:pt idx="195">
                  <c:v>39968</c:v>
                </c:pt>
                <c:pt idx="196">
                  <c:v>39960</c:v>
                </c:pt>
                <c:pt idx="197">
                  <c:v>39750</c:v>
                </c:pt>
                <c:pt idx="198">
                  <c:v>39945</c:v>
                </c:pt>
                <c:pt idx="199">
                  <c:v>40100</c:v>
                </c:pt>
                <c:pt idx="200">
                  <c:v>5058</c:v>
                </c:pt>
                <c:pt idx="201">
                  <c:v>5058</c:v>
                </c:pt>
                <c:pt idx="202">
                  <c:v>0</c:v>
                </c:pt>
                <c:pt idx="203">
                  <c:v>0</c:v>
                </c:pt>
              </c:numCache>
            </c:numRef>
          </c:yVal>
          <c:smooth val="1"/>
          <c:extLst>
            <c:ext xmlns:c16="http://schemas.microsoft.com/office/drawing/2014/chart" uri="{C3380CC4-5D6E-409C-BE32-E72D297353CC}">
              <c16:uniqueId val="{00000000-5130-F647-9F1D-9A76BFDE53A9}"/>
            </c:ext>
          </c:extLst>
        </c:ser>
        <c:ser>
          <c:idx val="1"/>
          <c:order val="1"/>
          <c:tx>
            <c:strRef>
              <c:f>'connection rate'!$E$1</c:f>
              <c:strCache>
                <c:ptCount val="1"/>
                <c:pt idx="0">
                  <c:v>ovs-dpdk</c:v>
                </c:pt>
              </c:strCache>
            </c:strRef>
          </c:tx>
          <c:spPr>
            <a:ln w="73025" cap="rnd">
              <a:solidFill>
                <a:srgbClr val="5D1682"/>
              </a:solidFill>
              <a:round/>
            </a:ln>
            <a:effectLst/>
          </c:spPr>
          <c:marker>
            <c:symbol val="none"/>
          </c:marker>
          <c:xVal>
            <c:numRef>
              <c:f>'connection rate'!$C$2:$C$205</c:f>
              <c:numCache>
                <c:formatCode>General</c:formatCode>
                <c:ptCount val="204"/>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576000</c:v>
                </c:pt>
                <c:pt idx="193">
                  <c:v>582000</c:v>
                </c:pt>
                <c:pt idx="194">
                  <c:v>585000</c:v>
                </c:pt>
                <c:pt idx="195">
                  <c:v>588000</c:v>
                </c:pt>
                <c:pt idx="196">
                  <c:v>591000</c:v>
                </c:pt>
                <c:pt idx="197">
                  <c:v>594000</c:v>
                </c:pt>
                <c:pt idx="198">
                  <c:v>597000</c:v>
                </c:pt>
                <c:pt idx="199">
                  <c:v>600000</c:v>
                </c:pt>
                <c:pt idx="200">
                  <c:v>603000</c:v>
                </c:pt>
                <c:pt idx="201">
                  <c:v>606000</c:v>
                </c:pt>
                <c:pt idx="202">
                  <c:v>609000</c:v>
                </c:pt>
                <c:pt idx="203">
                  <c:v>612000</c:v>
                </c:pt>
              </c:numCache>
            </c:numRef>
          </c:xVal>
          <c:yVal>
            <c:numRef>
              <c:f>'connection rate'!$E$2:$E$205</c:f>
              <c:numCache>
                <c:formatCode>General</c:formatCode>
                <c:ptCount val="204"/>
                <c:pt idx="0">
                  <c:v>33333</c:v>
                </c:pt>
                <c:pt idx="1">
                  <c:v>39947</c:v>
                </c:pt>
                <c:pt idx="2">
                  <c:v>40000</c:v>
                </c:pt>
                <c:pt idx="3">
                  <c:v>39920</c:v>
                </c:pt>
                <c:pt idx="4">
                  <c:v>38973</c:v>
                </c:pt>
                <c:pt idx="5">
                  <c:v>39867</c:v>
                </c:pt>
                <c:pt idx="6">
                  <c:v>39933</c:v>
                </c:pt>
                <c:pt idx="7">
                  <c:v>39947</c:v>
                </c:pt>
                <c:pt idx="8">
                  <c:v>40000</c:v>
                </c:pt>
                <c:pt idx="9">
                  <c:v>38853</c:v>
                </c:pt>
                <c:pt idx="10">
                  <c:v>39933</c:v>
                </c:pt>
                <c:pt idx="11">
                  <c:v>39947</c:v>
                </c:pt>
                <c:pt idx="12">
                  <c:v>39933</c:v>
                </c:pt>
                <c:pt idx="13">
                  <c:v>39947</c:v>
                </c:pt>
                <c:pt idx="14">
                  <c:v>39933</c:v>
                </c:pt>
                <c:pt idx="15">
                  <c:v>39933</c:v>
                </c:pt>
                <c:pt idx="16">
                  <c:v>39960</c:v>
                </c:pt>
                <c:pt idx="17">
                  <c:v>39920</c:v>
                </c:pt>
                <c:pt idx="18">
                  <c:v>39947</c:v>
                </c:pt>
                <c:pt idx="19">
                  <c:v>39933</c:v>
                </c:pt>
                <c:pt idx="20">
                  <c:v>39960</c:v>
                </c:pt>
                <c:pt idx="21">
                  <c:v>39947</c:v>
                </c:pt>
                <c:pt idx="22">
                  <c:v>39920</c:v>
                </c:pt>
                <c:pt idx="23">
                  <c:v>39933</c:v>
                </c:pt>
                <c:pt idx="24">
                  <c:v>39973</c:v>
                </c:pt>
                <c:pt idx="25">
                  <c:v>39933</c:v>
                </c:pt>
                <c:pt idx="26">
                  <c:v>39920</c:v>
                </c:pt>
                <c:pt idx="27">
                  <c:v>39973</c:v>
                </c:pt>
                <c:pt idx="28">
                  <c:v>39947</c:v>
                </c:pt>
                <c:pt idx="29">
                  <c:v>39920</c:v>
                </c:pt>
                <c:pt idx="30">
                  <c:v>39933</c:v>
                </c:pt>
                <c:pt idx="31">
                  <c:v>39933</c:v>
                </c:pt>
                <c:pt idx="32">
                  <c:v>39947</c:v>
                </c:pt>
                <c:pt idx="33">
                  <c:v>39933</c:v>
                </c:pt>
                <c:pt idx="34">
                  <c:v>40000</c:v>
                </c:pt>
                <c:pt idx="35">
                  <c:v>39894</c:v>
                </c:pt>
                <c:pt idx="36">
                  <c:v>39947</c:v>
                </c:pt>
                <c:pt idx="37">
                  <c:v>39894</c:v>
                </c:pt>
                <c:pt idx="38">
                  <c:v>39933</c:v>
                </c:pt>
                <c:pt idx="39">
                  <c:v>39987</c:v>
                </c:pt>
                <c:pt idx="40">
                  <c:v>39907</c:v>
                </c:pt>
                <c:pt idx="41">
                  <c:v>40013</c:v>
                </c:pt>
                <c:pt idx="42">
                  <c:v>39880</c:v>
                </c:pt>
                <c:pt idx="43">
                  <c:v>39973</c:v>
                </c:pt>
                <c:pt idx="44">
                  <c:v>39947</c:v>
                </c:pt>
                <c:pt idx="45">
                  <c:v>39920</c:v>
                </c:pt>
                <c:pt idx="46">
                  <c:v>39933</c:v>
                </c:pt>
                <c:pt idx="47">
                  <c:v>39960</c:v>
                </c:pt>
                <c:pt idx="48">
                  <c:v>39907</c:v>
                </c:pt>
                <c:pt idx="49">
                  <c:v>39907</c:v>
                </c:pt>
                <c:pt idx="50">
                  <c:v>39987</c:v>
                </c:pt>
                <c:pt idx="51">
                  <c:v>39907</c:v>
                </c:pt>
                <c:pt idx="52">
                  <c:v>39987</c:v>
                </c:pt>
                <c:pt idx="53">
                  <c:v>39920</c:v>
                </c:pt>
                <c:pt idx="54">
                  <c:v>39960</c:v>
                </c:pt>
                <c:pt idx="55">
                  <c:v>39933</c:v>
                </c:pt>
                <c:pt idx="56">
                  <c:v>39960</c:v>
                </c:pt>
                <c:pt idx="57">
                  <c:v>39960</c:v>
                </c:pt>
                <c:pt idx="58">
                  <c:v>39894</c:v>
                </c:pt>
                <c:pt idx="59">
                  <c:v>39867</c:v>
                </c:pt>
                <c:pt idx="60">
                  <c:v>40053</c:v>
                </c:pt>
                <c:pt idx="61">
                  <c:v>39894</c:v>
                </c:pt>
                <c:pt idx="62">
                  <c:v>39933</c:v>
                </c:pt>
                <c:pt idx="63">
                  <c:v>39960</c:v>
                </c:pt>
                <c:pt idx="64">
                  <c:v>39920</c:v>
                </c:pt>
                <c:pt idx="65">
                  <c:v>39987</c:v>
                </c:pt>
                <c:pt idx="66">
                  <c:v>39880</c:v>
                </c:pt>
                <c:pt idx="67">
                  <c:v>39987</c:v>
                </c:pt>
                <c:pt idx="68">
                  <c:v>39907</c:v>
                </c:pt>
                <c:pt idx="69">
                  <c:v>39987</c:v>
                </c:pt>
                <c:pt idx="70">
                  <c:v>39920</c:v>
                </c:pt>
                <c:pt idx="71">
                  <c:v>39920</c:v>
                </c:pt>
                <c:pt idx="72">
                  <c:v>39947</c:v>
                </c:pt>
                <c:pt idx="73">
                  <c:v>39933</c:v>
                </c:pt>
                <c:pt idx="74">
                  <c:v>39960</c:v>
                </c:pt>
                <c:pt idx="75">
                  <c:v>39894</c:v>
                </c:pt>
                <c:pt idx="76">
                  <c:v>39947</c:v>
                </c:pt>
                <c:pt idx="77">
                  <c:v>39960</c:v>
                </c:pt>
                <c:pt idx="78">
                  <c:v>39960</c:v>
                </c:pt>
                <c:pt idx="79">
                  <c:v>39960</c:v>
                </c:pt>
                <c:pt idx="80">
                  <c:v>39920</c:v>
                </c:pt>
                <c:pt idx="81">
                  <c:v>39920</c:v>
                </c:pt>
                <c:pt idx="82">
                  <c:v>39973</c:v>
                </c:pt>
                <c:pt idx="83">
                  <c:v>39947</c:v>
                </c:pt>
                <c:pt idx="84">
                  <c:v>39947</c:v>
                </c:pt>
                <c:pt idx="85">
                  <c:v>39894</c:v>
                </c:pt>
                <c:pt idx="86">
                  <c:v>39960</c:v>
                </c:pt>
                <c:pt idx="87">
                  <c:v>39933</c:v>
                </c:pt>
                <c:pt idx="88">
                  <c:v>39933</c:v>
                </c:pt>
                <c:pt idx="89">
                  <c:v>39973</c:v>
                </c:pt>
                <c:pt idx="90">
                  <c:v>39933</c:v>
                </c:pt>
                <c:pt idx="91">
                  <c:v>39920</c:v>
                </c:pt>
                <c:pt idx="92">
                  <c:v>39973</c:v>
                </c:pt>
                <c:pt idx="93">
                  <c:v>39933</c:v>
                </c:pt>
                <c:pt idx="94">
                  <c:v>39894</c:v>
                </c:pt>
                <c:pt idx="95">
                  <c:v>39960</c:v>
                </c:pt>
                <c:pt idx="96">
                  <c:v>39947</c:v>
                </c:pt>
                <c:pt idx="97">
                  <c:v>39933</c:v>
                </c:pt>
                <c:pt idx="98">
                  <c:v>39960</c:v>
                </c:pt>
                <c:pt idx="99">
                  <c:v>39920</c:v>
                </c:pt>
                <c:pt idx="100">
                  <c:v>39973</c:v>
                </c:pt>
                <c:pt idx="101">
                  <c:v>39920</c:v>
                </c:pt>
                <c:pt idx="102">
                  <c:v>39920</c:v>
                </c:pt>
                <c:pt idx="103">
                  <c:v>39960</c:v>
                </c:pt>
                <c:pt idx="104">
                  <c:v>39920</c:v>
                </c:pt>
                <c:pt idx="105">
                  <c:v>39933</c:v>
                </c:pt>
                <c:pt idx="106">
                  <c:v>39960</c:v>
                </c:pt>
                <c:pt idx="107">
                  <c:v>39933</c:v>
                </c:pt>
                <c:pt idx="108">
                  <c:v>39920</c:v>
                </c:pt>
                <c:pt idx="109">
                  <c:v>40000</c:v>
                </c:pt>
                <c:pt idx="110">
                  <c:v>39920</c:v>
                </c:pt>
                <c:pt idx="111">
                  <c:v>39907</c:v>
                </c:pt>
                <c:pt idx="112">
                  <c:v>39960</c:v>
                </c:pt>
                <c:pt idx="113">
                  <c:v>39973</c:v>
                </c:pt>
                <c:pt idx="114">
                  <c:v>39907</c:v>
                </c:pt>
                <c:pt idx="115">
                  <c:v>39920</c:v>
                </c:pt>
                <c:pt idx="116">
                  <c:v>39960</c:v>
                </c:pt>
                <c:pt idx="117">
                  <c:v>39920</c:v>
                </c:pt>
                <c:pt idx="118">
                  <c:v>39947</c:v>
                </c:pt>
                <c:pt idx="119">
                  <c:v>39973</c:v>
                </c:pt>
                <c:pt idx="120">
                  <c:v>39920</c:v>
                </c:pt>
                <c:pt idx="121">
                  <c:v>39973</c:v>
                </c:pt>
                <c:pt idx="122">
                  <c:v>39920</c:v>
                </c:pt>
                <c:pt idx="123">
                  <c:v>39933</c:v>
                </c:pt>
                <c:pt idx="124">
                  <c:v>39947</c:v>
                </c:pt>
                <c:pt idx="125">
                  <c:v>39933</c:v>
                </c:pt>
                <c:pt idx="126">
                  <c:v>39907</c:v>
                </c:pt>
                <c:pt idx="127">
                  <c:v>39987</c:v>
                </c:pt>
                <c:pt idx="128">
                  <c:v>39894</c:v>
                </c:pt>
                <c:pt idx="129">
                  <c:v>39933</c:v>
                </c:pt>
                <c:pt idx="130">
                  <c:v>39987</c:v>
                </c:pt>
                <c:pt idx="131">
                  <c:v>39880</c:v>
                </c:pt>
                <c:pt idx="132">
                  <c:v>39933</c:v>
                </c:pt>
                <c:pt idx="133">
                  <c:v>40000</c:v>
                </c:pt>
                <c:pt idx="134">
                  <c:v>39907</c:v>
                </c:pt>
                <c:pt idx="135">
                  <c:v>39933</c:v>
                </c:pt>
                <c:pt idx="136">
                  <c:v>39987</c:v>
                </c:pt>
                <c:pt idx="137">
                  <c:v>39907</c:v>
                </c:pt>
                <c:pt idx="138">
                  <c:v>39947</c:v>
                </c:pt>
                <c:pt idx="139">
                  <c:v>39960</c:v>
                </c:pt>
                <c:pt idx="140">
                  <c:v>39933</c:v>
                </c:pt>
                <c:pt idx="141">
                  <c:v>39933</c:v>
                </c:pt>
                <c:pt idx="142">
                  <c:v>39933</c:v>
                </c:pt>
                <c:pt idx="143">
                  <c:v>39933</c:v>
                </c:pt>
                <c:pt idx="144">
                  <c:v>39960</c:v>
                </c:pt>
                <c:pt idx="145">
                  <c:v>39920</c:v>
                </c:pt>
                <c:pt idx="146">
                  <c:v>39933</c:v>
                </c:pt>
                <c:pt idx="147">
                  <c:v>39987</c:v>
                </c:pt>
                <c:pt idx="148">
                  <c:v>39947</c:v>
                </c:pt>
                <c:pt idx="149">
                  <c:v>39947</c:v>
                </c:pt>
                <c:pt idx="150">
                  <c:v>39880</c:v>
                </c:pt>
                <c:pt idx="151">
                  <c:v>39987</c:v>
                </c:pt>
                <c:pt idx="152">
                  <c:v>39933</c:v>
                </c:pt>
                <c:pt idx="153">
                  <c:v>39907</c:v>
                </c:pt>
                <c:pt idx="154">
                  <c:v>39973</c:v>
                </c:pt>
                <c:pt idx="155">
                  <c:v>39947</c:v>
                </c:pt>
                <c:pt idx="156">
                  <c:v>39907</c:v>
                </c:pt>
                <c:pt idx="157">
                  <c:v>39960</c:v>
                </c:pt>
                <c:pt idx="158">
                  <c:v>39880</c:v>
                </c:pt>
                <c:pt idx="159">
                  <c:v>39973</c:v>
                </c:pt>
                <c:pt idx="160">
                  <c:v>39933</c:v>
                </c:pt>
                <c:pt idx="161">
                  <c:v>39973</c:v>
                </c:pt>
                <c:pt idx="162">
                  <c:v>39947</c:v>
                </c:pt>
                <c:pt idx="163">
                  <c:v>39907</c:v>
                </c:pt>
                <c:pt idx="164">
                  <c:v>39960</c:v>
                </c:pt>
                <c:pt idx="165">
                  <c:v>39920</c:v>
                </c:pt>
                <c:pt idx="166">
                  <c:v>39987</c:v>
                </c:pt>
                <c:pt idx="167">
                  <c:v>39907</c:v>
                </c:pt>
                <c:pt idx="168">
                  <c:v>39933</c:v>
                </c:pt>
                <c:pt idx="169">
                  <c:v>39947</c:v>
                </c:pt>
                <c:pt idx="170">
                  <c:v>39933</c:v>
                </c:pt>
                <c:pt idx="171">
                  <c:v>39973</c:v>
                </c:pt>
                <c:pt idx="172">
                  <c:v>39947</c:v>
                </c:pt>
                <c:pt idx="173">
                  <c:v>39933</c:v>
                </c:pt>
                <c:pt idx="174">
                  <c:v>39947</c:v>
                </c:pt>
                <c:pt idx="175">
                  <c:v>39907</c:v>
                </c:pt>
                <c:pt idx="176">
                  <c:v>39907</c:v>
                </c:pt>
                <c:pt idx="177">
                  <c:v>39973</c:v>
                </c:pt>
                <c:pt idx="178">
                  <c:v>39960</c:v>
                </c:pt>
                <c:pt idx="179">
                  <c:v>39920</c:v>
                </c:pt>
                <c:pt idx="180">
                  <c:v>39987</c:v>
                </c:pt>
                <c:pt idx="181">
                  <c:v>39920</c:v>
                </c:pt>
                <c:pt idx="182">
                  <c:v>39894</c:v>
                </c:pt>
                <c:pt idx="183">
                  <c:v>39987</c:v>
                </c:pt>
                <c:pt idx="184">
                  <c:v>39894</c:v>
                </c:pt>
                <c:pt idx="185">
                  <c:v>39947</c:v>
                </c:pt>
                <c:pt idx="186">
                  <c:v>39960</c:v>
                </c:pt>
                <c:pt idx="187">
                  <c:v>39920</c:v>
                </c:pt>
                <c:pt idx="188">
                  <c:v>39947</c:v>
                </c:pt>
                <c:pt idx="189">
                  <c:v>39920</c:v>
                </c:pt>
                <c:pt idx="190">
                  <c:v>39960</c:v>
                </c:pt>
                <c:pt idx="191">
                  <c:v>39920</c:v>
                </c:pt>
                <c:pt idx="192">
                  <c:v>39960</c:v>
                </c:pt>
                <c:pt idx="193">
                  <c:v>39987</c:v>
                </c:pt>
                <c:pt idx="194">
                  <c:v>39907</c:v>
                </c:pt>
                <c:pt idx="195">
                  <c:v>39907</c:v>
                </c:pt>
                <c:pt idx="196">
                  <c:v>39960</c:v>
                </c:pt>
                <c:pt idx="197">
                  <c:v>39987</c:v>
                </c:pt>
                <c:pt idx="198">
                  <c:v>39880</c:v>
                </c:pt>
                <c:pt idx="199">
                  <c:v>39973</c:v>
                </c:pt>
                <c:pt idx="200">
                  <c:v>3405</c:v>
                </c:pt>
                <c:pt idx="201">
                  <c:v>3405</c:v>
                </c:pt>
                <c:pt idx="202">
                  <c:v>0</c:v>
                </c:pt>
                <c:pt idx="203">
                  <c:v>0</c:v>
                </c:pt>
              </c:numCache>
            </c:numRef>
          </c:yVal>
          <c:smooth val="1"/>
          <c:extLst>
            <c:ext xmlns:c16="http://schemas.microsoft.com/office/drawing/2014/chart" uri="{C3380CC4-5D6E-409C-BE32-E72D297353CC}">
              <c16:uniqueId val="{00000001-5130-F647-9F1D-9A76BFDE53A9}"/>
            </c:ext>
          </c:extLst>
        </c:ser>
        <c:dLbls>
          <c:showLegendKey val="0"/>
          <c:showVal val="0"/>
          <c:showCatName val="0"/>
          <c:showSerName val="0"/>
          <c:showPercent val="0"/>
          <c:showBubbleSize val="0"/>
        </c:dLbls>
        <c:axId val="138023968"/>
        <c:axId val="138025680"/>
      </c:scatterChart>
      <c:valAx>
        <c:axId val="138023968"/>
        <c:scaling>
          <c:orientation val="minMax"/>
          <c:max val="640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Time</a:t>
                </a:r>
                <a:r>
                  <a:rPr lang="en-US" sz="3600" baseline="0"/>
                  <a:t> (s)</a:t>
                </a:r>
                <a:endParaRPr lang="en-US" sz="3600"/>
              </a:p>
            </c:rich>
          </c:tx>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138025680"/>
        <c:crosses val="autoZero"/>
        <c:crossBetween val="midCat"/>
        <c:dispUnits>
          <c:builtInUnit val="thousands"/>
        </c:dispUnits>
      </c:valAx>
      <c:valAx>
        <c:axId val="138025680"/>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Num Connections</a:t>
                </a:r>
              </a:p>
            </c:rich>
          </c:tx>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138023968"/>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a:t>Throughput</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throughput!$C$1</c:f>
              <c:strCache>
                <c:ptCount val="1"/>
                <c:pt idx="0">
                  <c:v>ovs-doca</c:v>
                </c:pt>
              </c:strCache>
            </c:strRef>
          </c:tx>
          <c:spPr>
            <a:ln w="73025" cap="rnd">
              <a:solidFill>
                <a:srgbClr val="76B900"/>
              </a:solidFill>
              <a:round/>
            </a:ln>
            <a:effectLst/>
          </c:spPr>
          <c:marker>
            <c:symbol val="none"/>
          </c:marker>
          <c:xVal>
            <c:numRef>
              <c:f>throughput!$A$2:$A$203</c:f>
              <c:numCache>
                <c:formatCode>General</c:formatCode>
                <c:ptCount val="202"/>
                <c:pt idx="0">
                  <c:v>1730984778000</c:v>
                </c:pt>
                <c:pt idx="1">
                  <c:v>1730984781000</c:v>
                </c:pt>
                <c:pt idx="2">
                  <c:v>1730984784000</c:v>
                </c:pt>
                <c:pt idx="3">
                  <c:v>1730984787000</c:v>
                </c:pt>
                <c:pt idx="4">
                  <c:v>1730984790000</c:v>
                </c:pt>
                <c:pt idx="5">
                  <c:v>1730984793000</c:v>
                </c:pt>
                <c:pt idx="6">
                  <c:v>1730984796000</c:v>
                </c:pt>
                <c:pt idx="7">
                  <c:v>1730984799000</c:v>
                </c:pt>
                <c:pt idx="8">
                  <c:v>1730984802000</c:v>
                </c:pt>
                <c:pt idx="9">
                  <c:v>1730984805000</c:v>
                </c:pt>
                <c:pt idx="10">
                  <c:v>1730984808000</c:v>
                </c:pt>
                <c:pt idx="11">
                  <c:v>1730984811000</c:v>
                </c:pt>
                <c:pt idx="12">
                  <c:v>1730984814000</c:v>
                </c:pt>
                <c:pt idx="13">
                  <c:v>1730984817000</c:v>
                </c:pt>
                <c:pt idx="14">
                  <c:v>1730984820000</c:v>
                </c:pt>
                <c:pt idx="15">
                  <c:v>1730984823000</c:v>
                </c:pt>
                <c:pt idx="16">
                  <c:v>1730984826000</c:v>
                </c:pt>
                <c:pt idx="17">
                  <c:v>1730984829000</c:v>
                </c:pt>
                <c:pt idx="18">
                  <c:v>1730984832000</c:v>
                </c:pt>
                <c:pt idx="19">
                  <c:v>1730984835000</c:v>
                </c:pt>
                <c:pt idx="20">
                  <c:v>1730984838000</c:v>
                </c:pt>
                <c:pt idx="21">
                  <c:v>1730984841000</c:v>
                </c:pt>
                <c:pt idx="22">
                  <c:v>1730984844000</c:v>
                </c:pt>
                <c:pt idx="23">
                  <c:v>1730984847000</c:v>
                </c:pt>
                <c:pt idx="24">
                  <c:v>1730984850000</c:v>
                </c:pt>
                <c:pt idx="25">
                  <c:v>1730984853000</c:v>
                </c:pt>
                <c:pt idx="26">
                  <c:v>1730984856000</c:v>
                </c:pt>
                <c:pt idx="27">
                  <c:v>1730984859000</c:v>
                </c:pt>
                <c:pt idx="28">
                  <c:v>1730984862000</c:v>
                </c:pt>
                <c:pt idx="29">
                  <c:v>1730984865000</c:v>
                </c:pt>
                <c:pt idx="30">
                  <c:v>1730984868000</c:v>
                </c:pt>
                <c:pt idx="31">
                  <c:v>1730984871000</c:v>
                </c:pt>
                <c:pt idx="32">
                  <c:v>1730984874000</c:v>
                </c:pt>
                <c:pt idx="33">
                  <c:v>1730984877000</c:v>
                </c:pt>
                <c:pt idx="34">
                  <c:v>1730984880000</c:v>
                </c:pt>
                <c:pt idx="35">
                  <c:v>1730984883000</c:v>
                </c:pt>
                <c:pt idx="36">
                  <c:v>1730984886000</c:v>
                </c:pt>
                <c:pt idx="37">
                  <c:v>1730984889000</c:v>
                </c:pt>
                <c:pt idx="38">
                  <c:v>1730984892000</c:v>
                </c:pt>
                <c:pt idx="39">
                  <c:v>1730984895000</c:v>
                </c:pt>
                <c:pt idx="40">
                  <c:v>1730984898000</c:v>
                </c:pt>
                <c:pt idx="41">
                  <c:v>1730984901000</c:v>
                </c:pt>
                <c:pt idx="42">
                  <c:v>1730984904000</c:v>
                </c:pt>
                <c:pt idx="43">
                  <c:v>1730984907000</c:v>
                </c:pt>
                <c:pt idx="44">
                  <c:v>1730984910000</c:v>
                </c:pt>
                <c:pt idx="45">
                  <c:v>1730984913000</c:v>
                </c:pt>
                <c:pt idx="46">
                  <c:v>1730984916000</c:v>
                </c:pt>
                <c:pt idx="47">
                  <c:v>1730984919000</c:v>
                </c:pt>
                <c:pt idx="48">
                  <c:v>1730984922000</c:v>
                </c:pt>
                <c:pt idx="49">
                  <c:v>1730984925000</c:v>
                </c:pt>
                <c:pt idx="50">
                  <c:v>1730984928000</c:v>
                </c:pt>
                <c:pt idx="51">
                  <c:v>1730984931000</c:v>
                </c:pt>
                <c:pt idx="52">
                  <c:v>1730984934000</c:v>
                </c:pt>
                <c:pt idx="53">
                  <c:v>1730984937000</c:v>
                </c:pt>
                <c:pt idx="54">
                  <c:v>1730984940000</c:v>
                </c:pt>
                <c:pt idx="55">
                  <c:v>1730984943000</c:v>
                </c:pt>
                <c:pt idx="56">
                  <c:v>1730984946000</c:v>
                </c:pt>
                <c:pt idx="57">
                  <c:v>1730984949000</c:v>
                </c:pt>
                <c:pt idx="58">
                  <c:v>1730984952000</c:v>
                </c:pt>
                <c:pt idx="59">
                  <c:v>1730984955000</c:v>
                </c:pt>
                <c:pt idx="60">
                  <c:v>1730984958000</c:v>
                </c:pt>
                <c:pt idx="61">
                  <c:v>1730984961000</c:v>
                </c:pt>
                <c:pt idx="62">
                  <c:v>1730984964000</c:v>
                </c:pt>
                <c:pt idx="63">
                  <c:v>1730984967000</c:v>
                </c:pt>
                <c:pt idx="64">
                  <c:v>1730984970000</c:v>
                </c:pt>
                <c:pt idx="65">
                  <c:v>1730984973000</c:v>
                </c:pt>
                <c:pt idx="66">
                  <c:v>1730984976000</c:v>
                </c:pt>
                <c:pt idx="67">
                  <c:v>1730984979000</c:v>
                </c:pt>
                <c:pt idx="68">
                  <c:v>1730984982000</c:v>
                </c:pt>
                <c:pt idx="69">
                  <c:v>1730984985000</c:v>
                </c:pt>
                <c:pt idx="70">
                  <c:v>1730984988000</c:v>
                </c:pt>
                <c:pt idx="71">
                  <c:v>1730984991000</c:v>
                </c:pt>
                <c:pt idx="72">
                  <c:v>1730984994000</c:v>
                </c:pt>
                <c:pt idx="73">
                  <c:v>1730984997000</c:v>
                </c:pt>
                <c:pt idx="74">
                  <c:v>1730985000000</c:v>
                </c:pt>
                <c:pt idx="75">
                  <c:v>1730985003000</c:v>
                </c:pt>
                <c:pt idx="76">
                  <c:v>1730985006000</c:v>
                </c:pt>
                <c:pt idx="77">
                  <c:v>1730985009000</c:v>
                </c:pt>
                <c:pt idx="78">
                  <c:v>1730985012000</c:v>
                </c:pt>
                <c:pt idx="79">
                  <c:v>1730985015000</c:v>
                </c:pt>
                <c:pt idx="80">
                  <c:v>1730985018000</c:v>
                </c:pt>
                <c:pt idx="81">
                  <c:v>1730985021000</c:v>
                </c:pt>
                <c:pt idx="82">
                  <c:v>1730985024000</c:v>
                </c:pt>
                <c:pt idx="83">
                  <c:v>1730985027000</c:v>
                </c:pt>
                <c:pt idx="84">
                  <c:v>1730985030000</c:v>
                </c:pt>
                <c:pt idx="85">
                  <c:v>1730985033000</c:v>
                </c:pt>
                <c:pt idx="86">
                  <c:v>1730985036000</c:v>
                </c:pt>
                <c:pt idx="87">
                  <c:v>1730985039000</c:v>
                </c:pt>
                <c:pt idx="88">
                  <c:v>1730985042000</c:v>
                </c:pt>
                <c:pt idx="89">
                  <c:v>1730985045000</c:v>
                </c:pt>
                <c:pt idx="90">
                  <c:v>1730985048000</c:v>
                </c:pt>
                <c:pt idx="91">
                  <c:v>1730985051000</c:v>
                </c:pt>
                <c:pt idx="92">
                  <c:v>1730985054000</c:v>
                </c:pt>
                <c:pt idx="93">
                  <c:v>1730985057000</c:v>
                </c:pt>
                <c:pt idx="94">
                  <c:v>1730985060000</c:v>
                </c:pt>
                <c:pt idx="95">
                  <c:v>1730985063000</c:v>
                </c:pt>
                <c:pt idx="96">
                  <c:v>1730985066000</c:v>
                </c:pt>
                <c:pt idx="97">
                  <c:v>1730985069000</c:v>
                </c:pt>
                <c:pt idx="98">
                  <c:v>1730985072000</c:v>
                </c:pt>
                <c:pt idx="99">
                  <c:v>1730985075000</c:v>
                </c:pt>
                <c:pt idx="100">
                  <c:v>1730985078000</c:v>
                </c:pt>
                <c:pt idx="101">
                  <c:v>1730985081000</c:v>
                </c:pt>
                <c:pt idx="102">
                  <c:v>1730985084000</c:v>
                </c:pt>
                <c:pt idx="103">
                  <c:v>1730985087000</c:v>
                </c:pt>
                <c:pt idx="104">
                  <c:v>1730985090000</c:v>
                </c:pt>
                <c:pt idx="105">
                  <c:v>1730985093000</c:v>
                </c:pt>
                <c:pt idx="106">
                  <c:v>1730985096000</c:v>
                </c:pt>
                <c:pt idx="107">
                  <c:v>1730985099000</c:v>
                </c:pt>
                <c:pt idx="108">
                  <c:v>1730985102000</c:v>
                </c:pt>
                <c:pt idx="109">
                  <c:v>1730985105000</c:v>
                </c:pt>
                <c:pt idx="110">
                  <c:v>1730985108000</c:v>
                </c:pt>
                <c:pt idx="111">
                  <c:v>1730985111000</c:v>
                </c:pt>
                <c:pt idx="112">
                  <c:v>1730985114000</c:v>
                </c:pt>
                <c:pt idx="113">
                  <c:v>1730985117000</c:v>
                </c:pt>
                <c:pt idx="114">
                  <c:v>1730985120000</c:v>
                </c:pt>
                <c:pt idx="115">
                  <c:v>1730985123000</c:v>
                </c:pt>
                <c:pt idx="116">
                  <c:v>1730985126000</c:v>
                </c:pt>
                <c:pt idx="117">
                  <c:v>1730985129000</c:v>
                </c:pt>
                <c:pt idx="118">
                  <c:v>1730985132000</c:v>
                </c:pt>
                <c:pt idx="119">
                  <c:v>1730985135000</c:v>
                </c:pt>
                <c:pt idx="120">
                  <c:v>1730985138000</c:v>
                </c:pt>
                <c:pt idx="121">
                  <c:v>1730985141000</c:v>
                </c:pt>
                <c:pt idx="122">
                  <c:v>1730985144000</c:v>
                </c:pt>
                <c:pt idx="123">
                  <c:v>1730985147000</c:v>
                </c:pt>
                <c:pt idx="124">
                  <c:v>1730985150000</c:v>
                </c:pt>
                <c:pt idx="125">
                  <c:v>1730985153000</c:v>
                </c:pt>
                <c:pt idx="126">
                  <c:v>1730985156000</c:v>
                </c:pt>
                <c:pt idx="127">
                  <c:v>1730985159000</c:v>
                </c:pt>
                <c:pt idx="128">
                  <c:v>1730985162000</c:v>
                </c:pt>
                <c:pt idx="129">
                  <c:v>1730985165000</c:v>
                </c:pt>
                <c:pt idx="130">
                  <c:v>1730985168000</c:v>
                </c:pt>
                <c:pt idx="131">
                  <c:v>1730985171000</c:v>
                </c:pt>
                <c:pt idx="132">
                  <c:v>1730985174000</c:v>
                </c:pt>
                <c:pt idx="133">
                  <c:v>1730985177000</c:v>
                </c:pt>
                <c:pt idx="134">
                  <c:v>1730985180000</c:v>
                </c:pt>
                <c:pt idx="135">
                  <c:v>1730985183000</c:v>
                </c:pt>
                <c:pt idx="136">
                  <c:v>1730985186000</c:v>
                </c:pt>
                <c:pt idx="137">
                  <c:v>1730985189000</c:v>
                </c:pt>
                <c:pt idx="138">
                  <c:v>1730985192000</c:v>
                </c:pt>
                <c:pt idx="139">
                  <c:v>1730985195000</c:v>
                </c:pt>
                <c:pt idx="140">
                  <c:v>1730985198000</c:v>
                </c:pt>
                <c:pt idx="141">
                  <c:v>1730985201000</c:v>
                </c:pt>
                <c:pt idx="142">
                  <c:v>1730985204000</c:v>
                </c:pt>
                <c:pt idx="143">
                  <c:v>1730985207000</c:v>
                </c:pt>
                <c:pt idx="144">
                  <c:v>1730985210000</c:v>
                </c:pt>
                <c:pt idx="145">
                  <c:v>1730985213000</c:v>
                </c:pt>
                <c:pt idx="146">
                  <c:v>1730985216000</c:v>
                </c:pt>
                <c:pt idx="147">
                  <c:v>1730985219000</c:v>
                </c:pt>
                <c:pt idx="148">
                  <c:v>1730985222000</c:v>
                </c:pt>
                <c:pt idx="149">
                  <c:v>1730985225000</c:v>
                </c:pt>
                <c:pt idx="150">
                  <c:v>1730985228000</c:v>
                </c:pt>
                <c:pt idx="151">
                  <c:v>1730985231000</c:v>
                </c:pt>
                <c:pt idx="152">
                  <c:v>1730985234000</c:v>
                </c:pt>
                <c:pt idx="153">
                  <c:v>1730985237000</c:v>
                </c:pt>
                <c:pt idx="154">
                  <c:v>1730985240000</c:v>
                </c:pt>
                <c:pt idx="155">
                  <c:v>1730985243000</c:v>
                </c:pt>
                <c:pt idx="156">
                  <c:v>1730985246000</c:v>
                </c:pt>
                <c:pt idx="157">
                  <c:v>1730985249000</c:v>
                </c:pt>
                <c:pt idx="158">
                  <c:v>1730985252000</c:v>
                </c:pt>
                <c:pt idx="159">
                  <c:v>1730985255000</c:v>
                </c:pt>
                <c:pt idx="160">
                  <c:v>1730985258000</c:v>
                </c:pt>
                <c:pt idx="161">
                  <c:v>1730985261000</c:v>
                </c:pt>
                <c:pt idx="162">
                  <c:v>1730985264000</c:v>
                </c:pt>
                <c:pt idx="163">
                  <c:v>1730985267000</c:v>
                </c:pt>
                <c:pt idx="164">
                  <c:v>1730985270000</c:v>
                </c:pt>
                <c:pt idx="165">
                  <c:v>1730985273000</c:v>
                </c:pt>
                <c:pt idx="166">
                  <c:v>1730985276000</c:v>
                </c:pt>
                <c:pt idx="167">
                  <c:v>1730985279000</c:v>
                </c:pt>
                <c:pt idx="168">
                  <c:v>1730985282000</c:v>
                </c:pt>
                <c:pt idx="169">
                  <c:v>1730985285000</c:v>
                </c:pt>
                <c:pt idx="170">
                  <c:v>1730985288000</c:v>
                </c:pt>
                <c:pt idx="171">
                  <c:v>1730985291000</c:v>
                </c:pt>
                <c:pt idx="172">
                  <c:v>1730985294000</c:v>
                </c:pt>
                <c:pt idx="173">
                  <c:v>1730985297000</c:v>
                </c:pt>
                <c:pt idx="174">
                  <c:v>1730985300000</c:v>
                </c:pt>
                <c:pt idx="175">
                  <c:v>1730985303000</c:v>
                </c:pt>
                <c:pt idx="176">
                  <c:v>1730985306000</c:v>
                </c:pt>
                <c:pt idx="177">
                  <c:v>1730985309000</c:v>
                </c:pt>
                <c:pt idx="178">
                  <c:v>1730985312000</c:v>
                </c:pt>
                <c:pt idx="179">
                  <c:v>1730985315000</c:v>
                </c:pt>
                <c:pt idx="180">
                  <c:v>1730985318000</c:v>
                </c:pt>
                <c:pt idx="181">
                  <c:v>1730985321000</c:v>
                </c:pt>
                <c:pt idx="182">
                  <c:v>1730985324000</c:v>
                </c:pt>
                <c:pt idx="183">
                  <c:v>1730985327000</c:v>
                </c:pt>
                <c:pt idx="184">
                  <c:v>1730985330000</c:v>
                </c:pt>
                <c:pt idx="185">
                  <c:v>1730985333000</c:v>
                </c:pt>
                <c:pt idx="186">
                  <c:v>1730985336000</c:v>
                </c:pt>
                <c:pt idx="187">
                  <c:v>1730985339000</c:v>
                </c:pt>
                <c:pt idx="188">
                  <c:v>1730985342000</c:v>
                </c:pt>
                <c:pt idx="189">
                  <c:v>1730985345000</c:v>
                </c:pt>
                <c:pt idx="190">
                  <c:v>1730985348000</c:v>
                </c:pt>
                <c:pt idx="191">
                  <c:v>1730985351000</c:v>
                </c:pt>
                <c:pt idx="192">
                  <c:v>1730985354000</c:v>
                </c:pt>
                <c:pt idx="193">
                  <c:v>1730985357000</c:v>
                </c:pt>
                <c:pt idx="194">
                  <c:v>1730985360000</c:v>
                </c:pt>
                <c:pt idx="195">
                  <c:v>1730985363000</c:v>
                </c:pt>
                <c:pt idx="196">
                  <c:v>1730985366000</c:v>
                </c:pt>
                <c:pt idx="197">
                  <c:v>1730985369000</c:v>
                </c:pt>
                <c:pt idx="198">
                  <c:v>1730985372000</c:v>
                </c:pt>
                <c:pt idx="199">
                  <c:v>1730985375000</c:v>
                </c:pt>
                <c:pt idx="200">
                  <c:v>1730985378000</c:v>
                </c:pt>
                <c:pt idx="201">
                  <c:v>1730985381000</c:v>
                </c:pt>
              </c:numCache>
            </c:numRef>
          </c:xVal>
          <c:yVal>
            <c:numRef>
              <c:f>throughput!$C$2:$C$203</c:f>
              <c:numCache>
                <c:formatCode>General</c:formatCode>
                <c:ptCount val="202"/>
                <c:pt idx="0">
                  <c:v>0.92576055199999996</c:v>
                </c:pt>
                <c:pt idx="1">
                  <c:v>1.2584883487520799</c:v>
                </c:pt>
                <c:pt idx="2">
                  <c:v>1.2582285257903401</c:v>
                </c:pt>
                <c:pt idx="3">
                  <c:v>1.25866278336106</c:v>
                </c:pt>
                <c:pt idx="4">
                  <c:v>1.2563096857523302</c:v>
                </c:pt>
                <c:pt idx="5">
                  <c:v>1.25897687558216</c:v>
                </c:pt>
                <c:pt idx="6">
                  <c:v>1.2597520611905502</c:v>
                </c:pt>
                <c:pt idx="7">
                  <c:v>1.25577021985343</c:v>
                </c:pt>
                <c:pt idx="8">
                  <c:v>1.25982619221815</c:v>
                </c:pt>
                <c:pt idx="9">
                  <c:v>1.2576327108153</c:v>
                </c:pt>
                <c:pt idx="10">
                  <c:v>1.2563889167221798</c:v>
                </c:pt>
                <c:pt idx="11">
                  <c:v>1.2592594836992601</c:v>
                </c:pt>
                <c:pt idx="12">
                  <c:v>1.25593838853715</c:v>
                </c:pt>
                <c:pt idx="13">
                  <c:v>1.25759756487026</c:v>
                </c:pt>
                <c:pt idx="14">
                  <c:v>1.25759375499334</c:v>
                </c:pt>
                <c:pt idx="15">
                  <c:v>1.2599737898936101</c:v>
                </c:pt>
                <c:pt idx="16">
                  <c:v>1.2580034087882801</c:v>
                </c:pt>
                <c:pt idx="17">
                  <c:v>1.25701002531645</c:v>
                </c:pt>
                <c:pt idx="18">
                  <c:v>1.2594791489361701</c:v>
                </c:pt>
                <c:pt idx="19">
                  <c:v>1.2551021546666601</c:v>
                </c:pt>
                <c:pt idx="20">
                  <c:v>1.25948982773528</c:v>
                </c:pt>
                <c:pt idx="21">
                  <c:v>1.2577650545938699</c:v>
                </c:pt>
                <c:pt idx="22">
                  <c:v>1.2615370842490798</c:v>
                </c:pt>
                <c:pt idx="23">
                  <c:v>1.2520404577511599</c:v>
                </c:pt>
                <c:pt idx="24">
                  <c:v>1.2594394089850198</c:v>
                </c:pt>
                <c:pt idx="25">
                  <c:v>1.2577349500333099</c:v>
                </c:pt>
                <c:pt idx="26">
                  <c:v>1.2585498822746899</c:v>
                </c:pt>
                <c:pt idx="27">
                  <c:v>1.25744226440226</c:v>
                </c:pt>
                <c:pt idx="28">
                  <c:v>1.25769429084858</c:v>
                </c:pt>
                <c:pt idx="29">
                  <c:v>1.2581089427430001</c:v>
                </c:pt>
                <c:pt idx="30">
                  <c:v>1.2578596830892099</c:v>
                </c:pt>
                <c:pt idx="31">
                  <c:v>1.2586548985699999</c:v>
                </c:pt>
                <c:pt idx="32">
                  <c:v>1.2558027777407501</c:v>
                </c:pt>
                <c:pt idx="33">
                  <c:v>1.2591195900166299</c:v>
                </c:pt>
                <c:pt idx="34">
                  <c:v>1.26093940346205</c:v>
                </c:pt>
                <c:pt idx="35">
                  <c:v>1.2559911835106299</c:v>
                </c:pt>
                <c:pt idx="36">
                  <c:v>1.2584955259653698</c:v>
                </c:pt>
                <c:pt idx="37">
                  <c:v>1.2568574056572299</c:v>
                </c:pt>
                <c:pt idx="38">
                  <c:v>1.2587817431802999</c:v>
                </c:pt>
                <c:pt idx="39">
                  <c:v>1.2565078934043901</c:v>
                </c:pt>
                <c:pt idx="40">
                  <c:v>1.25871551563539</c:v>
                </c:pt>
                <c:pt idx="41">
                  <c:v>1.2579733946053901</c:v>
                </c:pt>
                <c:pt idx="42">
                  <c:v>1.26074922051965</c:v>
                </c:pt>
                <c:pt idx="43">
                  <c:v>1.2534528745424198</c:v>
                </c:pt>
                <c:pt idx="44">
                  <c:v>1.2596710561648299</c:v>
                </c:pt>
                <c:pt idx="45">
                  <c:v>1.2567621011984</c:v>
                </c:pt>
                <c:pt idx="46">
                  <c:v>1.25716674259074</c:v>
                </c:pt>
                <c:pt idx="47">
                  <c:v>1.2579804781884698</c:v>
                </c:pt>
                <c:pt idx="48">
                  <c:v>1.25767553661784</c:v>
                </c:pt>
                <c:pt idx="49">
                  <c:v>1.2617581810918701</c:v>
                </c:pt>
                <c:pt idx="50">
                  <c:v>1.25528876329787</c:v>
                </c:pt>
                <c:pt idx="51">
                  <c:v>1.2570659240506301</c:v>
                </c:pt>
                <c:pt idx="52">
                  <c:v>1.2581842076539098</c:v>
                </c:pt>
                <c:pt idx="53">
                  <c:v>1.257209379494</c:v>
                </c:pt>
                <c:pt idx="54">
                  <c:v>1.2598921077485801</c:v>
                </c:pt>
                <c:pt idx="55">
                  <c:v>1.2580065916805301</c:v>
                </c:pt>
                <c:pt idx="56">
                  <c:v>1.2568543062583202</c:v>
                </c:pt>
                <c:pt idx="57">
                  <c:v>1.2564469496834298</c:v>
                </c:pt>
                <c:pt idx="58">
                  <c:v>1.26005872781655</c:v>
                </c:pt>
                <c:pt idx="59">
                  <c:v>1.2559518426142</c:v>
                </c:pt>
                <c:pt idx="60">
                  <c:v>1.2579263499667301</c:v>
                </c:pt>
                <c:pt idx="61">
                  <c:v>1.2615476203796201</c:v>
                </c:pt>
                <c:pt idx="62">
                  <c:v>1.25481954905221</c:v>
                </c:pt>
                <c:pt idx="63">
                  <c:v>1.25920648885932</c:v>
                </c:pt>
                <c:pt idx="64">
                  <c:v>1.2571273209054501</c:v>
                </c:pt>
                <c:pt idx="65">
                  <c:v>1.2578380745672399</c:v>
                </c:pt>
                <c:pt idx="66">
                  <c:v>1.25702843704197</c:v>
                </c:pt>
                <c:pt idx="67">
                  <c:v>1.25839053044925</c:v>
                </c:pt>
                <c:pt idx="68">
                  <c:v>1.2582064718802</c:v>
                </c:pt>
                <c:pt idx="69">
                  <c:v>1.25792898768718</c:v>
                </c:pt>
                <c:pt idx="70">
                  <c:v>1.25811594677312</c:v>
                </c:pt>
                <c:pt idx="71">
                  <c:v>1.2582387323568498</c:v>
                </c:pt>
                <c:pt idx="72">
                  <c:v>1.25702083516483</c:v>
                </c:pt>
                <c:pt idx="73">
                  <c:v>1.25834876222148</c:v>
                </c:pt>
                <c:pt idx="74">
                  <c:v>1.25652096501166</c:v>
                </c:pt>
                <c:pt idx="75">
                  <c:v>1.2579702807717901</c:v>
                </c:pt>
                <c:pt idx="76">
                  <c:v>1.2587256716616699</c:v>
                </c:pt>
                <c:pt idx="77">
                  <c:v>1.2569194886817501</c:v>
                </c:pt>
                <c:pt idx="78">
                  <c:v>1.2598366744263301</c:v>
                </c:pt>
                <c:pt idx="79">
                  <c:v>1.25550239573617</c:v>
                </c:pt>
                <c:pt idx="80">
                  <c:v>1.2580761384820198</c:v>
                </c:pt>
                <c:pt idx="81">
                  <c:v>1.2625004565723701</c:v>
                </c:pt>
                <c:pt idx="82">
                  <c:v>1.2556053253572599</c:v>
                </c:pt>
                <c:pt idx="83">
                  <c:v>1.2563845678107299</c:v>
                </c:pt>
                <c:pt idx="84">
                  <c:v>1.2570768894806901</c:v>
                </c:pt>
                <c:pt idx="85">
                  <c:v>1.2586696484686999</c:v>
                </c:pt>
                <c:pt idx="86">
                  <c:v>1.2566165967365899</c:v>
                </c:pt>
                <c:pt idx="87">
                  <c:v>1.2599119361489799</c:v>
                </c:pt>
                <c:pt idx="88">
                  <c:v>1.2569324237175199</c:v>
                </c:pt>
                <c:pt idx="89">
                  <c:v>1.25726195342648</c:v>
                </c:pt>
                <c:pt idx="90">
                  <c:v>1.25798225565912</c:v>
                </c:pt>
                <c:pt idx="91">
                  <c:v>1.2584708735019901</c:v>
                </c:pt>
                <c:pt idx="92">
                  <c:v>1.2585752151646099</c:v>
                </c:pt>
                <c:pt idx="93">
                  <c:v>1.2564349846768799</c:v>
                </c:pt>
                <c:pt idx="94">
                  <c:v>1.25829795673876</c:v>
                </c:pt>
                <c:pt idx="95">
                  <c:v>1.2582363752495</c:v>
                </c:pt>
                <c:pt idx="96">
                  <c:v>1.2572789686875401</c:v>
                </c:pt>
                <c:pt idx="97">
                  <c:v>1.2594070212765902</c:v>
                </c:pt>
                <c:pt idx="98">
                  <c:v>1.2579236912840901</c:v>
                </c:pt>
                <c:pt idx="99">
                  <c:v>1.2526455928023901</c:v>
                </c:pt>
                <c:pt idx="100">
                  <c:v>1.26220716139767</c:v>
                </c:pt>
                <c:pt idx="101">
                  <c:v>1.2581080639147799</c:v>
                </c:pt>
                <c:pt idx="102">
                  <c:v>1.2579601970049901</c:v>
                </c:pt>
                <c:pt idx="103">
                  <c:v>1.2573140785096399</c:v>
                </c:pt>
                <c:pt idx="104">
                  <c:v>1.26103132311792</c:v>
                </c:pt>
                <c:pt idx="105">
                  <c:v>1.25502038323353</c:v>
                </c:pt>
                <c:pt idx="106">
                  <c:v>1.2585474795341101</c:v>
                </c:pt>
                <c:pt idx="107">
                  <c:v>1.2574535331335299</c:v>
                </c:pt>
                <c:pt idx="108">
                  <c:v>1.2589736952761099</c:v>
                </c:pt>
                <c:pt idx="109">
                  <c:v>1.2557766155896002</c:v>
                </c:pt>
                <c:pt idx="110">
                  <c:v>1.2602659767209798</c:v>
                </c:pt>
                <c:pt idx="111">
                  <c:v>1.2550192383488601</c:v>
                </c:pt>
                <c:pt idx="112">
                  <c:v>1.25911426631158</c:v>
                </c:pt>
                <c:pt idx="113">
                  <c:v>1.2573539287379201</c:v>
                </c:pt>
                <c:pt idx="114">
                  <c:v>1.2599104287138501</c:v>
                </c:pt>
                <c:pt idx="115">
                  <c:v>1.2564220806397801</c:v>
                </c:pt>
                <c:pt idx="116">
                  <c:v>1.25919044843646</c:v>
                </c:pt>
                <c:pt idx="117">
                  <c:v>1.25729187491683</c:v>
                </c:pt>
                <c:pt idx="118">
                  <c:v>1.2575183605464799</c:v>
                </c:pt>
                <c:pt idx="119">
                  <c:v>1.2583375776521399</c:v>
                </c:pt>
                <c:pt idx="120">
                  <c:v>1.2567209780146502</c:v>
                </c:pt>
                <c:pt idx="121">
                  <c:v>1.25828995342648</c:v>
                </c:pt>
                <c:pt idx="122">
                  <c:v>1.25746670838881</c:v>
                </c:pt>
                <c:pt idx="123">
                  <c:v>1.25741313715046</c:v>
                </c:pt>
                <c:pt idx="124">
                  <c:v>1.25856478295605</c:v>
                </c:pt>
                <c:pt idx="125">
                  <c:v>1.25754528095872</c:v>
                </c:pt>
                <c:pt idx="126">
                  <c:v>1.258702736282</c:v>
                </c:pt>
                <c:pt idx="127">
                  <c:v>1.2582566841930101</c:v>
                </c:pt>
                <c:pt idx="128">
                  <c:v>1.2573161638361599</c:v>
                </c:pt>
                <c:pt idx="129">
                  <c:v>1.2570078082556499</c:v>
                </c:pt>
                <c:pt idx="130">
                  <c:v>1.25966504856952</c:v>
                </c:pt>
                <c:pt idx="131">
                  <c:v>1.2557343072309202</c:v>
                </c:pt>
                <c:pt idx="132">
                  <c:v>1.25964280505655</c:v>
                </c:pt>
                <c:pt idx="133">
                  <c:v>1.2575341784287601</c:v>
                </c:pt>
                <c:pt idx="134">
                  <c:v>1.2577547562354501</c:v>
                </c:pt>
                <c:pt idx="135">
                  <c:v>1.2589371154742099</c:v>
                </c:pt>
                <c:pt idx="136">
                  <c:v>1.25599679840053</c:v>
                </c:pt>
                <c:pt idx="137">
                  <c:v>1.2597164695710001</c:v>
                </c:pt>
                <c:pt idx="138">
                  <c:v>1.2579079760478999</c:v>
                </c:pt>
                <c:pt idx="139">
                  <c:v>1.25676499400399</c:v>
                </c:pt>
                <c:pt idx="140">
                  <c:v>1.2572626071904098</c:v>
                </c:pt>
                <c:pt idx="141">
                  <c:v>1.2605213829787199</c:v>
                </c:pt>
                <c:pt idx="142">
                  <c:v>1.25629938861138</c:v>
                </c:pt>
                <c:pt idx="143">
                  <c:v>1.2583349587216999</c:v>
                </c:pt>
                <c:pt idx="144">
                  <c:v>1.25815381031614</c:v>
                </c:pt>
                <c:pt idx="145">
                  <c:v>1.2566273517470801</c:v>
                </c:pt>
                <c:pt idx="146">
                  <c:v>1.2575442718187799</c:v>
                </c:pt>
                <c:pt idx="147">
                  <c:v>1.2590822188227402</c:v>
                </c:pt>
                <c:pt idx="148">
                  <c:v>1.2580643913477501</c:v>
                </c:pt>
                <c:pt idx="149">
                  <c:v>1.25805797136197</c:v>
                </c:pt>
                <c:pt idx="150">
                  <c:v>1.2576546134397799</c:v>
                </c:pt>
                <c:pt idx="151">
                  <c:v>1.26176850282673</c:v>
                </c:pt>
                <c:pt idx="152">
                  <c:v>1.25421245184938</c:v>
                </c:pt>
                <c:pt idx="153">
                  <c:v>1.25747150265957</c:v>
                </c:pt>
                <c:pt idx="154">
                  <c:v>1.2579484755244701</c:v>
                </c:pt>
                <c:pt idx="155">
                  <c:v>1.25799707323568</c:v>
                </c:pt>
                <c:pt idx="156">
                  <c:v>1.25749137304492</c:v>
                </c:pt>
                <c:pt idx="157">
                  <c:v>1.2563166276595701</c:v>
                </c:pt>
                <c:pt idx="158">
                  <c:v>1.2584470186170198</c:v>
                </c:pt>
                <c:pt idx="159">
                  <c:v>1.26041446246246</c:v>
                </c:pt>
                <c:pt idx="160">
                  <c:v>1.2583388769128399</c:v>
                </c:pt>
                <c:pt idx="161">
                  <c:v>1.2553547795931899</c:v>
                </c:pt>
                <c:pt idx="162">
                  <c:v>1.2584704867021201</c:v>
                </c:pt>
                <c:pt idx="163">
                  <c:v>1.25785478707097</c:v>
                </c:pt>
                <c:pt idx="164">
                  <c:v>1.25706451114808</c:v>
                </c:pt>
                <c:pt idx="165">
                  <c:v>1.25843323793677</c:v>
                </c:pt>
                <c:pt idx="166">
                  <c:v>1.25945274891918</c:v>
                </c:pt>
                <c:pt idx="167">
                  <c:v>1.25629102731512</c:v>
                </c:pt>
                <c:pt idx="168">
                  <c:v>1.25921532158297</c:v>
                </c:pt>
                <c:pt idx="169">
                  <c:v>1.25600207594936</c:v>
                </c:pt>
                <c:pt idx="170">
                  <c:v>1.2590575382568199</c:v>
                </c:pt>
                <c:pt idx="171">
                  <c:v>1.2560372738174501</c:v>
                </c:pt>
                <c:pt idx="172">
                  <c:v>1.25903928386023</c:v>
                </c:pt>
                <c:pt idx="173">
                  <c:v>1.25682308358308</c:v>
                </c:pt>
                <c:pt idx="174">
                  <c:v>1.2583889900199599</c:v>
                </c:pt>
                <c:pt idx="175">
                  <c:v>1.2581088495339501</c:v>
                </c:pt>
                <c:pt idx="176">
                  <c:v>1.2583586156405899</c:v>
                </c:pt>
                <c:pt idx="177">
                  <c:v>1.2576187962716301</c:v>
                </c:pt>
                <c:pt idx="178">
                  <c:v>1.2573801490352599</c:v>
                </c:pt>
                <c:pt idx="179">
                  <c:v>1.2580704388944299</c:v>
                </c:pt>
                <c:pt idx="180">
                  <c:v>1.2593313601596201</c:v>
                </c:pt>
                <c:pt idx="181">
                  <c:v>1.25781694806924</c:v>
                </c:pt>
                <c:pt idx="182">
                  <c:v>1.2568399174159099</c:v>
                </c:pt>
                <c:pt idx="183">
                  <c:v>1.2589237246425</c:v>
                </c:pt>
                <c:pt idx="184">
                  <c:v>1.25788588086522</c:v>
                </c:pt>
                <c:pt idx="185">
                  <c:v>1.25586286589018</c:v>
                </c:pt>
                <c:pt idx="186">
                  <c:v>1.2608774833555201</c:v>
                </c:pt>
                <c:pt idx="187">
                  <c:v>1.25671402730602</c:v>
                </c:pt>
                <c:pt idx="188">
                  <c:v>1.2559360852480801</c:v>
                </c:pt>
                <c:pt idx="189">
                  <c:v>1.26022097239773</c:v>
                </c:pt>
                <c:pt idx="190">
                  <c:v>1.2582004286189599</c:v>
                </c:pt>
                <c:pt idx="191">
                  <c:v>1.25772234620506</c:v>
                </c:pt>
                <c:pt idx="192">
                  <c:v>1.25568169543485</c:v>
                </c:pt>
                <c:pt idx="193">
                  <c:v>1.2577767086247</c:v>
                </c:pt>
                <c:pt idx="194">
                  <c:v>1.25770829151414</c:v>
                </c:pt>
                <c:pt idx="195">
                  <c:v>1.25809170173102</c:v>
                </c:pt>
                <c:pt idx="196">
                  <c:v>1.2586499374584099</c:v>
                </c:pt>
                <c:pt idx="197">
                  <c:v>1.25631176023976</c:v>
                </c:pt>
                <c:pt idx="198">
                  <c:v>1.25994551063829</c:v>
                </c:pt>
                <c:pt idx="199">
                  <c:v>1.25863764471057</c:v>
                </c:pt>
                <c:pt idx="200">
                  <c:v>0.16561954120193101</c:v>
                </c:pt>
                <c:pt idx="201">
                  <c:v>0.16561954120193101</c:v>
                </c:pt>
              </c:numCache>
            </c:numRef>
          </c:yVal>
          <c:smooth val="1"/>
          <c:extLst>
            <c:ext xmlns:c16="http://schemas.microsoft.com/office/drawing/2014/chart" uri="{C3380CC4-5D6E-409C-BE32-E72D297353CC}">
              <c16:uniqueId val="{00000000-6C07-1A4A-BFD1-402B7F370CDA}"/>
            </c:ext>
          </c:extLst>
        </c:ser>
        <c:ser>
          <c:idx val="1"/>
          <c:order val="1"/>
          <c:tx>
            <c:strRef>
              <c:f>throughput!$E$1</c:f>
              <c:strCache>
                <c:ptCount val="1"/>
                <c:pt idx="0">
                  <c:v>ovs-dpdk</c:v>
                </c:pt>
              </c:strCache>
            </c:strRef>
          </c:tx>
          <c:spPr>
            <a:ln w="73025" cap="rnd">
              <a:solidFill>
                <a:srgbClr val="5D1682"/>
              </a:solidFill>
              <a:round/>
            </a:ln>
            <a:effectLst/>
          </c:spPr>
          <c:marker>
            <c:symbol val="none"/>
          </c:marker>
          <c:xVal>
            <c:numRef>
              <c:f>throughput!$A$2:$A$203</c:f>
              <c:numCache>
                <c:formatCode>General</c:formatCode>
                <c:ptCount val="202"/>
                <c:pt idx="0">
                  <c:v>1730984778000</c:v>
                </c:pt>
                <c:pt idx="1">
                  <c:v>1730984781000</c:v>
                </c:pt>
                <c:pt idx="2">
                  <c:v>1730984784000</c:v>
                </c:pt>
                <c:pt idx="3">
                  <c:v>1730984787000</c:v>
                </c:pt>
                <c:pt idx="4">
                  <c:v>1730984790000</c:v>
                </c:pt>
                <c:pt idx="5">
                  <c:v>1730984793000</c:v>
                </c:pt>
                <c:pt idx="6">
                  <c:v>1730984796000</c:v>
                </c:pt>
                <c:pt idx="7">
                  <c:v>1730984799000</c:v>
                </c:pt>
                <c:pt idx="8">
                  <c:v>1730984802000</c:v>
                </c:pt>
                <c:pt idx="9">
                  <c:v>1730984805000</c:v>
                </c:pt>
                <c:pt idx="10">
                  <c:v>1730984808000</c:v>
                </c:pt>
                <c:pt idx="11">
                  <c:v>1730984811000</c:v>
                </c:pt>
                <c:pt idx="12">
                  <c:v>1730984814000</c:v>
                </c:pt>
                <c:pt idx="13">
                  <c:v>1730984817000</c:v>
                </c:pt>
                <c:pt idx="14">
                  <c:v>1730984820000</c:v>
                </c:pt>
                <c:pt idx="15">
                  <c:v>1730984823000</c:v>
                </c:pt>
                <c:pt idx="16">
                  <c:v>1730984826000</c:v>
                </c:pt>
                <c:pt idx="17">
                  <c:v>1730984829000</c:v>
                </c:pt>
                <c:pt idx="18">
                  <c:v>1730984832000</c:v>
                </c:pt>
                <c:pt idx="19">
                  <c:v>1730984835000</c:v>
                </c:pt>
                <c:pt idx="20">
                  <c:v>1730984838000</c:v>
                </c:pt>
                <c:pt idx="21">
                  <c:v>1730984841000</c:v>
                </c:pt>
                <c:pt idx="22">
                  <c:v>1730984844000</c:v>
                </c:pt>
                <c:pt idx="23">
                  <c:v>1730984847000</c:v>
                </c:pt>
                <c:pt idx="24">
                  <c:v>1730984850000</c:v>
                </c:pt>
                <c:pt idx="25">
                  <c:v>1730984853000</c:v>
                </c:pt>
                <c:pt idx="26">
                  <c:v>1730984856000</c:v>
                </c:pt>
                <c:pt idx="27">
                  <c:v>1730984859000</c:v>
                </c:pt>
                <c:pt idx="28">
                  <c:v>1730984862000</c:v>
                </c:pt>
                <c:pt idx="29">
                  <c:v>1730984865000</c:v>
                </c:pt>
                <c:pt idx="30">
                  <c:v>1730984868000</c:v>
                </c:pt>
                <c:pt idx="31">
                  <c:v>1730984871000</c:v>
                </c:pt>
                <c:pt idx="32">
                  <c:v>1730984874000</c:v>
                </c:pt>
                <c:pt idx="33">
                  <c:v>1730984877000</c:v>
                </c:pt>
                <c:pt idx="34">
                  <c:v>1730984880000</c:v>
                </c:pt>
                <c:pt idx="35">
                  <c:v>1730984883000</c:v>
                </c:pt>
                <c:pt idx="36">
                  <c:v>1730984886000</c:v>
                </c:pt>
                <c:pt idx="37">
                  <c:v>1730984889000</c:v>
                </c:pt>
                <c:pt idx="38">
                  <c:v>1730984892000</c:v>
                </c:pt>
                <c:pt idx="39">
                  <c:v>1730984895000</c:v>
                </c:pt>
                <c:pt idx="40">
                  <c:v>1730984898000</c:v>
                </c:pt>
                <c:pt idx="41">
                  <c:v>1730984901000</c:v>
                </c:pt>
                <c:pt idx="42">
                  <c:v>1730984904000</c:v>
                </c:pt>
                <c:pt idx="43">
                  <c:v>1730984907000</c:v>
                </c:pt>
                <c:pt idx="44">
                  <c:v>1730984910000</c:v>
                </c:pt>
                <c:pt idx="45">
                  <c:v>1730984913000</c:v>
                </c:pt>
                <c:pt idx="46">
                  <c:v>1730984916000</c:v>
                </c:pt>
                <c:pt idx="47">
                  <c:v>1730984919000</c:v>
                </c:pt>
                <c:pt idx="48">
                  <c:v>1730984922000</c:v>
                </c:pt>
                <c:pt idx="49">
                  <c:v>1730984925000</c:v>
                </c:pt>
                <c:pt idx="50">
                  <c:v>1730984928000</c:v>
                </c:pt>
                <c:pt idx="51">
                  <c:v>1730984931000</c:v>
                </c:pt>
                <c:pt idx="52">
                  <c:v>1730984934000</c:v>
                </c:pt>
                <c:pt idx="53">
                  <c:v>1730984937000</c:v>
                </c:pt>
                <c:pt idx="54">
                  <c:v>1730984940000</c:v>
                </c:pt>
                <c:pt idx="55">
                  <c:v>1730984943000</c:v>
                </c:pt>
                <c:pt idx="56">
                  <c:v>1730984946000</c:v>
                </c:pt>
                <c:pt idx="57">
                  <c:v>1730984949000</c:v>
                </c:pt>
                <c:pt idx="58">
                  <c:v>1730984952000</c:v>
                </c:pt>
                <c:pt idx="59">
                  <c:v>1730984955000</c:v>
                </c:pt>
                <c:pt idx="60">
                  <c:v>1730984958000</c:v>
                </c:pt>
                <c:pt idx="61">
                  <c:v>1730984961000</c:v>
                </c:pt>
                <c:pt idx="62">
                  <c:v>1730984964000</c:v>
                </c:pt>
                <c:pt idx="63">
                  <c:v>1730984967000</c:v>
                </c:pt>
                <c:pt idx="64">
                  <c:v>1730984970000</c:v>
                </c:pt>
                <c:pt idx="65">
                  <c:v>1730984973000</c:v>
                </c:pt>
                <c:pt idx="66">
                  <c:v>1730984976000</c:v>
                </c:pt>
                <c:pt idx="67">
                  <c:v>1730984979000</c:v>
                </c:pt>
                <c:pt idx="68">
                  <c:v>1730984982000</c:v>
                </c:pt>
                <c:pt idx="69">
                  <c:v>1730984985000</c:v>
                </c:pt>
                <c:pt idx="70">
                  <c:v>1730984988000</c:v>
                </c:pt>
                <c:pt idx="71">
                  <c:v>1730984991000</c:v>
                </c:pt>
                <c:pt idx="72">
                  <c:v>1730984994000</c:v>
                </c:pt>
                <c:pt idx="73">
                  <c:v>1730984997000</c:v>
                </c:pt>
                <c:pt idx="74">
                  <c:v>1730985000000</c:v>
                </c:pt>
                <c:pt idx="75">
                  <c:v>1730985003000</c:v>
                </c:pt>
                <c:pt idx="76">
                  <c:v>1730985006000</c:v>
                </c:pt>
                <c:pt idx="77">
                  <c:v>1730985009000</c:v>
                </c:pt>
                <c:pt idx="78">
                  <c:v>1730985012000</c:v>
                </c:pt>
                <c:pt idx="79">
                  <c:v>1730985015000</c:v>
                </c:pt>
                <c:pt idx="80">
                  <c:v>1730985018000</c:v>
                </c:pt>
                <c:pt idx="81">
                  <c:v>1730985021000</c:v>
                </c:pt>
                <c:pt idx="82">
                  <c:v>1730985024000</c:v>
                </c:pt>
                <c:pt idx="83">
                  <c:v>1730985027000</c:v>
                </c:pt>
                <c:pt idx="84">
                  <c:v>1730985030000</c:v>
                </c:pt>
                <c:pt idx="85">
                  <c:v>1730985033000</c:v>
                </c:pt>
                <c:pt idx="86">
                  <c:v>1730985036000</c:v>
                </c:pt>
                <c:pt idx="87">
                  <c:v>1730985039000</c:v>
                </c:pt>
                <c:pt idx="88">
                  <c:v>1730985042000</c:v>
                </c:pt>
                <c:pt idx="89">
                  <c:v>1730985045000</c:v>
                </c:pt>
                <c:pt idx="90">
                  <c:v>1730985048000</c:v>
                </c:pt>
                <c:pt idx="91">
                  <c:v>1730985051000</c:v>
                </c:pt>
                <c:pt idx="92">
                  <c:v>1730985054000</c:v>
                </c:pt>
                <c:pt idx="93">
                  <c:v>1730985057000</c:v>
                </c:pt>
                <c:pt idx="94">
                  <c:v>1730985060000</c:v>
                </c:pt>
                <c:pt idx="95">
                  <c:v>1730985063000</c:v>
                </c:pt>
                <c:pt idx="96">
                  <c:v>1730985066000</c:v>
                </c:pt>
                <c:pt idx="97">
                  <c:v>1730985069000</c:v>
                </c:pt>
                <c:pt idx="98">
                  <c:v>1730985072000</c:v>
                </c:pt>
                <c:pt idx="99">
                  <c:v>1730985075000</c:v>
                </c:pt>
                <c:pt idx="100">
                  <c:v>1730985078000</c:v>
                </c:pt>
                <c:pt idx="101">
                  <c:v>1730985081000</c:v>
                </c:pt>
                <c:pt idx="102">
                  <c:v>1730985084000</c:v>
                </c:pt>
                <c:pt idx="103">
                  <c:v>1730985087000</c:v>
                </c:pt>
                <c:pt idx="104">
                  <c:v>1730985090000</c:v>
                </c:pt>
                <c:pt idx="105">
                  <c:v>1730985093000</c:v>
                </c:pt>
                <c:pt idx="106">
                  <c:v>1730985096000</c:v>
                </c:pt>
                <c:pt idx="107">
                  <c:v>1730985099000</c:v>
                </c:pt>
                <c:pt idx="108">
                  <c:v>1730985102000</c:v>
                </c:pt>
                <c:pt idx="109">
                  <c:v>1730985105000</c:v>
                </c:pt>
                <c:pt idx="110">
                  <c:v>1730985108000</c:v>
                </c:pt>
                <c:pt idx="111">
                  <c:v>1730985111000</c:v>
                </c:pt>
                <c:pt idx="112">
                  <c:v>1730985114000</c:v>
                </c:pt>
                <c:pt idx="113">
                  <c:v>1730985117000</c:v>
                </c:pt>
                <c:pt idx="114">
                  <c:v>1730985120000</c:v>
                </c:pt>
                <c:pt idx="115">
                  <c:v>1730985123000</c:v>
                </c:pt>
                <c:pt idx="116">
                  <c:v>1730985126000</c:v>
                </c:pt>
                <c:pt idx="117">
                  <c:v>1730985129000</c:v>
                </c:pt>
                <c:pt idx="118">
                  <c:v>1730985132000</c:v>
                </c:pt>
                <c:pt idx="119">
                  <c:v>1730985135000</c:v>
                </c:pt>
                <c:pt idx="120">
                  <c:v>1730985138000</c:v>
                </c:pt>
                <c:pt idx="121">
                  <c:v>1730985141000</c:v>
                </c:pt>
                <c:pt idx="122">
                  <c:v>1730985144000</c:v>
                </c:pt>
                <c:pt idx="123">
                  <c:v>1730985147000</c:v>
                </c:pt>
                <c:pt idx="124">
                  <c:v>1730985150000</c:v>
                </c:pt>
                <c:pt idx="125">
                  <c:v>1730985153000</c:v>
                </c:pt>
                <c:pt idx="126">
                  <c:v>1730985156000</c:v>
                </c:pt>
                <c:pt idx="127">
                  <c:v>1730985159000</c:v>
                </c:pt>
                <c:pt idx="128">
                  <c:v>1730985162000</c:v>
                </c:pt>
                <c:pt idx="129">
                  <c:v>1730985165000</c:v>
                </c:pt>
                <c:pt idx="130">
                  <c:v>1730985168000</c:v>
                </c:pt>
                <c:pt idx="131">
                  <c:v>1730985171000</c:v>
                </c:pt>
                <c:pt idx="132">
                  <c:v>1730985174000</c:v>
                </c:pt>
                <c:pt idx="133">
                  <c:v>1730985177000</c:v>
                </c:pt>
                <c:pt idx="134">
                  <c:v>1730985180000</c:v>
                </c:pt>
                <c:pt idx="135">
                  <c:v>1730985183000</c:v>
                </c:pt>
                <c:pt idx="136">
                  <c:v>1730985186000</c:v>
                </c:pt>
                <c:pt idx="137">
                  <c:v>1730985189000</c:v>
                </c:pt>
                <c:pt idx="138">
                  <c:v>1730985192000</c:v>
                </c:pt>
                <c:pt idx="139">
                  <c:v>1730985195000</c:v>
                </c:pt>
                <c:pt idx="140">
                  <c:v>1730985198000</c:v>
                </c:pt>
                <c:pt idx="141">
                  <c:v>1730985201000</c:v>
                </c:pt>
                <c:pt idx="142">
                  <c:v>1730985204000</c:v>
                </c:pt>
                <c:pt idx="143">
                  <c:v>1730985207000</c:v>
                </c:pt>
                <c:pt idx="144">
                  <c:v>1730985210000</c:v>
                </c:pt>
                <c:pt idx="145">
                  <c:v>1730985213000</c:v>
                </c:pt>
                <c:pt idx="146">
                  <c:v>1730985216000</c:v>
                </c:pt>
                <c:pt idx="147">
                  <c:v>1730985219000</c:v>
                </c:pt>
                <c:pt idx="148">
                  <c:v>1730985222000</c:v>
                </c:pt>
                <c:pt idx="149">
                  <c:v>1730985225000</c:v>
                </c:pt>
                <c:pt idx="150">
                  <c:v>1730985228000</c:v>
                </c:pt>
                <c:pt idx="151">
                  <c:v>1730985231000</c:v>
                </c:pt>
                <c:pt idx="152">
                  <c:v>1730985234000</c:v>
                </c:pt>
                <c:pt idx="153">
                  <c:v>1730985237000</c:v>
                </c:pt>
                <c:pt idx="154">
                  <c:v>1730985240000</c:v>
                </c:pt>
                <c:pt idx="155">
                  <c:v>1730985243000</c:v>
                </c:pt>
                <c:pt idx="156">
                  <c:v>1730985246000</c:v>
                </c:pt>
                <c:pt idx="157">
                  <c:v>1730985249000</c:v>
                </c:pt>
                <c:pt idx="158">
                  <c:v>1730985252000</c:v>
                </c:pt>
                <c:pt idx="159">
                  <c:v>1730985255000</c:v>
                </c:pt>
                <c:pt idx="160">
                  <c:v>1730985258000</c:v>
                </c:pt>
                <c:pt idx="161">
                  <c:v>1730985261000</c:v>
                </c:pt>
                <c:pt idx="162">
                  <c:v>1730985264000</c:v>
                </c:pt>
                <c:pt idx="163">
                  <c:v>1730985267000</c:v>
                </c:pt>
                <c:pt idx="164">
                  <c:v>1730985270000</c:v>
                </c:pt>
                <c:pt idx="165">
                  <c:v>1730985273000</c:v>
                </c:pt>
                <c:pt idx="166">
                  <c:v>1730985276000</c:v>
                </c:pt>
                <c:pt idx="167">
                  <c:v>1730985279000</c:v>
                </c:pt>
                <c:pt idx="168">
                  <c:v>1730985282000</c:v>
                </c:pt>
                <c:pt idx="169">
                  <c:v>1730985285000</c:v>
                </c:pt>
                <c:pt idx="170">
                  <c:v>1730985288000</c:v>
                </c:pt>
                <c:pt idx="171">
                  <c:v>1730985291000</c:v>
                </c:pt>
                <c:pt idx="172">
                  <c:v>1730985294000</c:v>
                </c:pt>
                <c:pt idx="173">
                  <c:v>1730985297000</c:v>
                </c:pt>
                <c:pt idx="174">
                  <c:v>1730985300000</c:v>
                </c:pt>
                <c:pt idx="175">
                  <c:v>1730985303000</c:v>
                </c:pt>
                <c:pt idx="176">
                  <c:v>1730985306000</c:v>
                </c:pt>
                <c:pt idx="177">
                  <c:v>1730985309000</c:v>
                </c:pt>
                <c:pt idx="178">
                  <c:v>1730985312000</c:v>
                </c:pt>
                <c:pt idx="179">
                  <c:v>1730985315000</c:v>
                </c:pt>
                <c:pt idx="180">
                  <c:v>1730985318000</c:v>
                </c:pt>
                <c:pt idx="181">
                  <c:v>1730985321000</c:v>
                </c:pt>
                <c:pt idx="182">
                  <c:v>1730985324000</c:v>
                </c:pt>
                <c:pt idx="183">
                  <c:v>1730985327000</c:v>
                </c:pt>
                <c:pt idx="184">
                  <c:v>1730985330000</c:v>
                </c:pt>
                <c:pt idx="185">
                  <c:v>1730985333000</c:v>
                </c:pt>
                <c:pt idx="186">
                  <c:v>1730985336000</c:v>
                </c:pt>
                <c:pt idx="187">
                  <c:v>1730985339000</c:v>
                </c:pt>
                <c:pt idx="188">
                  <c:v>1730985342000</c:v>
                </c:pt>
                <c:pt idx="189">
                  <c:v>1730985345000</c:v>
                </c:pt>
                <c:pt idx="190">
                  <c:v>1730985348000</c:v>
                </c:pt>
                <c:pt idx="191">
                  <c:v>1730985351000</c:v>
                </c:pt>
                <c:pt idx="192">
                  <c:v>1730985354000</c:v>
                </c:pt>
                <c:pt idx="193">
                  <c:v>1730985357000</c:v>
                </c:pt>
                <c:pt idx="194">
                  <c:v>1730985360000</c:v>
                </c:pt>
                <c:pt idx="195">
                  <c:v>1730985363000</c:v>
                </c:pt>
                <c:pt idx="196">
                  <c:v>1730985366000</c:v>
                </c:pt>
                <c:pt idx="197">
                  <c:v>1730985369000</c:v>
                </c:pt>
                <c:pt idx="198">
                  <c:v>1730985372000</c:v>
                </c:pt>
                <c:pt idx="199">
                  <c:v>1730985375000</c:v>
                </c:pt>
                <c:pt idx="200">
                  <c:v>1730985378000</c:v>
                </c:pt>
                <c:pt idx="201">
                  <c:v>1730985381000</c:v>
                </c:pt>
              </c:numCache>
            </c:numRef>
          </c:xVal>
          <c:yVal>
            <c:numRef>
              <c:f>throughput!$E$2:$E$203</c:f>
              <c:numCache>
                <c:formatCode>General</c:formatCode>
                <c:ptCount val="202"/>
                <c:pt idx="0">
                  <c:v>0.73860062133333304</c:v>
                </c:pt>
                <c:pt idx="1">
                  <c:v>1.2550751589470099</c:v>
                </c:pt>
                <c:pt idx="2">
                  <c:v>1.2596151723220201</c:v>
                </c:pt>
                <c:pt idx="3">
                  <c:v>1.25394785362608</c:v>
                </c:pt>
                <c:pt idx="4">
                  <c:v>1.26067482839053</c:v>
                </c:pt>
                <c:pt idx="5">
                  <c:v>1.2587896542553101</c:v>
                </c:pt>
                <c:pt idx="6">
                  <c:v>1.2584738088578</c:v>
                </c:pt>
                <c:pt idx="7">
                  <c:v>1.2576630682196299</c:v>
                </c:pt>
                <c:pt idx="8">
                  <c:v>1.2565419853431001</c:v>
                </c:pt>
                <c:pt idx="9">
                  <c:v>1.25691669727212</c:v>
                </c:pt>
                <c:pt idx="10">
                  <c:v>1.2582931736526899</c:v>
                </c:pt>
                <c:pt idx="11">
                  <c:v>1.25577425716189</c:v>
                </c:pt>
                <c:pt idx="12">
                  <c:v>1.26361691990694</c:v>
                </c:pt>
                <c:pt idx="13">
                  <c:v>1.2554649410196599</c:v>
                </c:pt>
                <c:pt idx="14">
                  <c:v>1.2598135558510599</c:v>
                </c:pt>
                <c:pt idx="15">
                  <c:v>1.2554681399533401</c:v>
                </c:pt>
                <c:pt idx="16">
                  <c:v>1.2563632170439401</c:v>
                </c:pt>
                <c:pt idx="17">
                  <c:v>1.25805538482024</c:v>
                </c:pt>
                <c:pt idx="18">
                  <c:v>1.2543272918469199</c:v>
                </c:pt>
                <c:pt idx="19">
                  <c:v>1.25834170705725</c:v>
                </c:pt>
                <c:pt idx="20">
                  <c:v>1.2628810968385999</c:v>
                </c:pt>
                <c:pt idx="21">
                  <c:v>1.2579868805324399</c:v>
                </c:pt>
                <c:pt idx="22">
                  <c:v>1.25865360133111</c:v>
                </c:pt>
                <c:pt idx="23">
                  <c:v>1.25790472678868</c:v>
                </c:pt>
                <c:pt idx="24">
                  <c:v>1.25621491308691</c:v>
                </c:pt>
                <c:pt idx="25">
                  <c:v>1.2572626604527299</c:v>
                </c:pt>
                <c:pt idx="26">
                  <c:v>1.25866087558216</c:v>
                </c:pt>
                <c:pt idx="27">
                  <c:v>1.25848857237936</c:v>
                </c:pt>
                <c:pt idx="28">
                  <c:v>1.2592696500332601</c:v>
                </c:pt>
                <c:pt idx="29">
                  <c:v>1.25494732155948</c:v>
                </c:pt>
                <c:pt idx="30">
                  <c:v>1.2588226284953401</c:v>
                </c:pt>
                <c:pt idx="31">
                  <c:v>1.2597371910933799</c:v>
                </c:pt>
                <c:pt idx="32">
                  <c:v>1.25850123476523</c:v>
                </c:pt>
                <c:pt idx="33">
                  <c:v>1.2578271227953401</c:v>
                </c:pt>
                <c:pt idx="34">
                  <c:v>1.2556321012321001</c:v>
                </c:pt>
                <c:pt idx="35">
                  <c:v>1.2561358853715401</c:v>
                </c:pt>
                <c:pt idx="36">
                  <c:v>1.25856347571523</c:v>
                </c:pt>
                <c:pt idx="37">
                  <c:v>1.2598601742600601</c:v>
                </c:pt>
                <c:pt idx="38">
                  <c:v>1.2555236841052899</c:v>
                </c:pt>
                <c:pt idx="39">
                  <c:v>1.2606403377659499</c:v>
                </c:pt>
                <c:pt idx="40">
                  <c:v>1.25753977097203</c:v>
                </c:pt>
                <c:pt idx="41">
                  <c:v>1.2576499327787001</c:v>
                </c:pt>
                <c:pt idx="42">
                  <c:v>1.2581554209650501</c:v>
                </c:pt>
                <c:pt idx="43">
                  <c:v>1.2581554209650501</c:v>
                </c:pt>
                <c:pt idx="44">
                  <c:v>1.2576272580752499</c:v>
                </c:pt>
                <c:pt idx="45">
                  <c:v>1.25964482446808</c:v>
                </c:pt>
                <c:pt idx="46">
                  <c:v>1.25527197333333</c:v>
                </c:pt>
                <c:pt idx="47">
                  <c:v>1.2555524127829498</c:v>
                </c:pt>
                <c:pt idx="48">
                  <c:v>1.2598569930116401</c:v>
                </c:pt>
                <c:pt idx="49">
                  <c:v>1.2590795449101801</c:v>
                </c:pt>
                <c:pt idx="50">
                  <c:v>1.25925897104825</c:v>
                </c:pt>
                <c:pt idx="51">
                  <c:v>1.2579399467376799</c:v>
                </c:pt>
                <c:pt idx="52">
                  <c:v>1.2577402063227898</c:v>
                </c:pt>
                <c:pt idx="53">
                  <c:v>1.25584480532445</c:v>
                </c:pt>
                <c:pt idx="54">
                  <c:v>1.25989818908122</c:v>
                </c:pt>
                <c:pt idx="55">
                  <c:v>1.25801026631158</c:v>
                </c:pt>
                <c:pt idx="56">
                  <c:v>1.25436304063957</c:v>
                </c:pt>
                <c:pt idx="57">
                  <c:v>1.26142126595744</c:v>
                </c:pt>
                <c:pt idx="58">
                  <c:v>1.25481732222592</c:v>
                </c:pt>
                <c:pt idx="59">
                  <c:v>1.2588920519134701</c:v>
                </c:pt>
                <c:pt idx="60">
                  <c:v>1.2606566648936099</c:v>
                </c:pt>
                <c:pt idx="61">
                  <c:v>1.25639802798134</c:v>
                </c:pt>
                <c:pt idx="62">
                  <c:v>1.2566577490848501</c:v>
                </c:pt>
                <c:pt idx="63">
                  <c:v>1.26005741583499</c:v>
                </c:pt>
                <c:pt idx="64">
                  <c:v>1.25671100665779</c:v>
                </c:pt>
                <c:pt idx="65">
                  <c:v>1.2565352191872001</c:v>
                </c:pt>
                <c:pt idx="66">
                  <c:v>1.2592737831004601</c:v>
                </c:pt>
                <c:pt idx="67">
                  <c:v>1.2572897656458002</c:v>
                </c:pt>
                <c:pt idx="68">
                  <c:v>1.25701952596537</c:v>
                </c:pt>
                <c:pt idx="69">
                  <c:v>1.2581323861517899</c:v>
                </c:pt>
                <c:pt idx="70">
                  <c:v>1.26068177925531</c:v>
                </c:pt>
                <c:pt idx="71">
                  <c:v>1.2515122665778</c:v>
                </c:pt>
                <c:pt idx="72">
                  <c:v>1.2610735600665499</c:v>
                </c:pt>
                <c:pt idx="73">
                  <c:v>1.2604382355289399</c:v>
                </c:pt>
                <c:pt idx="74">
                  <c:v>1.25413099433899</c:v>
                </c:pt>
                <c:pt idx="75">
                  <c:v>1.26242725374127</c:v>
                </c:pt>
                <c:pt idx="76">
                  <c:v>1.2540405303131199</c:v>
                </c:pt>
                <c:pt idx="77">
                  <c:v>1.25824707856191</c:v>
                </c:pt>
                <c:pt idx="78">
                  <c:v>1.26019930272787</c:v>
                </c:pt>
                <c:pt idx="79">
                  <c:v>1.2562183922743899</c:v>
                </c:pt>
                <c:pt idx="80">
                  <c:v>1.2590252641383901</c:v>
                </c:pt>
                <c:pt idx="81">
                  <c:v>1.25788628019966</c:v>
                </c:pt>
                <c:pt idx="82">
                  <c:v>1.2578248492512401</c:v>
                </c:pt>
                <c:pt idx="83">
                  <c:v>1.2576563115845498</c:v>
                </c:pt>
                <c:pt idx="84">
                  <c:v>1.2585769347536599</c:v>
                </c:pt>
                <c:pt idx="85">
                  <c:v>1.2563192967032899</c:v>
                </c:pt>
                <c:pt idx="86">
                  <c:v>1.25980428723404</c:v>
                </c:pt>
                <c:pt idx="87">
                  <c:v>1.2565825694305601</c:v>
                </c:pt>
                <c:pt idx="88">
                  <c:v>1.25606042638241</c:v>
                </c:pt>
                <c:pt idx="89">
                  <c:v>1.2604856101131001</c:v>
                </c:pt>
                <c:pt idx="90">
                  <c:v>1.2577056739853598</c:v>
                </c:pt>
                <c:pt idx="91">
                  <c:v>1.2568662457542401</c:v>
                </c:pt>
                <c:pt idx="92">
                  <c:v>1.25861979227696</c:v>
                </c:pt>
                <c:pt idx="93">
                  <c:v>1.2594108812770199</c:v>
                </c:pt>
                <c:pt idx="94">
                  <c:v>1.25639117921385</c:v>
                </c:pt>
                <c:pt idx="95">
                  <c:v>1.25828648303393</c:v>
                </c:pt>
                <c:pt idx="96">
                  <c:v>1.25847323220226</c:v>
                </c:pt>
                <c:pt idx="97">
                  <c:v>1.2561626702198501</c:v>
                </c:pt>
                <c:pt idx="98">
                  <c:v>1.26095020951114</c:v>
                </c:pt>
                <c:pt idx="99">
                  <c:v>1.2564574918414901</c:v>
                </c:pt>
                <c:pt idx="100">
                  <c:v>1.2569668153078202</c:v>
                </c:pt>
                <c:pt idx="101">
                  <c:v>1.2588350226364802</c:v>
                </c:pt>
                <c:pt idx="102">
                  <c:v>1.25786721704394</c:v>
                </c:pt>
                <c:pt idx="103">
                  <c:v>1.2573533657237899</c:v>
                </c:pt>
                <c:pt idx="104">
                  <c:v>1.2564845379493998</c:v>
                </c:pt>
                <c:pt idx="105">
                  <c:v>1.2578327219447201</c:v>
                </c:pt>
                <c:pt idx="106">
                  <c:v>1.25765157004991</c:v>
                </c:pt>
                <c:pt idx="107">
                  <c:v>1.26002054823686</c:v>
                </c:pt>
                <c:pt idx="108">
                  <c:v>1.25555040906062</c:v>
                </c:pt>
                <c:pt idx="109">
                  <c:v>1.25630842462562</c:v>
                </c:pt>
                <c:pt idx="110">
                  <c:v>1.2624576175590201</c:v>
                </c:pt>
                <c:pt idx="111">
                  <c:v>1.25450288074616</c:v>
                </c:pt>
                <c:pt idx="112">
                  <c:v>1.2606629198536698</c:v>
                </c:pt>
                <c:pt idx="113">
                  <c:v>1.2580569826897399</c:v>
                </c:pt>
                <c:pt idx="114">
                  <c:v>1.25726781497504</c:v>
                </c:pt>
                <c:pt idx="115">
                  <c:v>1.25780635364635</c:v>
                </c:pt>
                <c:pt idx="116">
                  <c:v>1.25415833766233</c:v>
                </c:pt>
                <c:pt idx="117">
                  <c:v>1.2627248606584598</c:v>
                </c:pt>
                <c:pt idx="118">
                  <c:v>1.25619162982689</c:v>
                </c:pt>
                <c:pt idx="119">
                  <c:v>1.25925145974717</c:v>
                </c:pt>
                <c:pt idx="120">
                  <c:v>1.25546131556148</c:v>
                </c:pt>
                <c:pt idx="121">
                  <c:v>1.2601108183632701</c:v>
                </c:pt>
                <c:pt idx="122">
                  <c:v>1.25725867287853</c:v>
                </c:pt>
                <c:pt idx="123">
                  <c:v>1.2545589397269399</c:v>
                </c:pt>
                <c:pt idx="124">
                  <c:v>1.2562290189810099</c:v>
                </c:pt>
                <c:pt idx="125">
                  <c:v>1.26280601795809</c:v>
                </c:pt>
                <c:pt idx="126">
                  <c:v>1.2556455491175398</c:v>
                </c:pt>
                <c:pt idx="127">
                  <c:v>1.26191149202127</c:v>
                </c:pt>
                <c:pt idx="128">
                  <c:v>1.2554260892738098</c:v>
                </c:pt>
                <c:pt idx="129">
                  <c:v>1.2579796218375499</c:v>
                </c:pt>
                <c:pt idx="130">
                  <c:v>1.25802317204658</c:v>
                </c:pt>
                <c:pt idx="131">
                  <c:v>1.25792855392809</c:v>
                </c:pt>
                <c:pt idx="132">
                  <c:v>1.2573411097804301</c:v>
                </c:pt>
                <c:pt idx="133">
                  <c:v>1.2584723754993301</c:v>
                </c:pt>
                <c:pt idx="134">
                  <c:v>1.2500187439227399</c:v>
                </c:pt>
                <c:pt idx="135">
                  <c:v>1.2622510355836301</c:v>
                </c:pt>
                <c:pt idx="136">
                  <c:v>1.2593776143856101</c:v>
                </c:pt>
                <c:pt idx="137">
                  <c:v>1.2600098389886798</c:v>
                </c:pt>
                <c:pt idx="138">
                  <c:v>1.2575785113182398</c:v>
                </c:pt>
                <c:pt idx="139">
                  <c:v>1.25786254593874</c:v>
                </c:pt>
                <c:pt idx="140">
                  <c:v>1.2600357418496302</c:v>
                </c:pt>
                <c:pt idx="141">
                  <c:v>1.2535229606928699</c:v>
                </c:pt>
                <c:pt idx="142">
                  <c:v>1.2580936367265401</c:v>
                </c:pt>
                <c:pt idx="143">
                  <c:v>1.25391657142857</c:v>
                </c:pt>
                <c:pt idx="144">
                  <c:v>1.2585722196339399</c:v>
                </c:pt>
                <c:pt idx="145">
                  <c:v>1.26468044710578</c:v>
                </c:pt>
                <c:pt idx="146">
                  <c:v>1.2542000319893301</c:v>
                </c:pt>
                <c:pt idx="147">
                  <c:v>1.2614336037234002</c:v>
                </c:pt>
                <c:pt idx="148">
                  <c:v>1.2559353604263799</c:v>
                </c:pt>
                <c:pt idx="149">
                  <c:v>1.26055786365148</c:v>
                </c:pt>
                <c:pt idx="150">
                  <c:v>1.2534440798934701</c:v>
                </c:pt>
                <c:pt idx="151">
                  <c:v>1.2565370922410901</c:v>
                </c:pt>
                <c:pt idx="152">
                  <c:v>1.2589497485029899</c:v>
                </c:pt>
                <c:pt idx="153">
                  <c:v>1.26142658502495</c:v>
                </c:pt>
                <c:pt idx="154">
                  <c:v>1.2572733613053602</c:v>
                </c:pt>
                <c:pt idx="155">
                  <c:v>1.2589673770382699</c:v>
                </c:pt>
                <c:pt idx="156">
                  <c:v>1.25501568021319</c:v>
                </c:pt>
                <c:pt idx="157">
                  <c:v>1.2564569999999999</c:v>
                </c:pt>
                <c:pt idx="158">
                  <c:v>1.2607504468864401</c:v>
                </c:pt>
                <c:pt idx="159">
                  <c:v>1.25950934930139</c:v>
                </c:pt>
                <c:pt idx="160">
                  <c:v>1.2568219114219101</c:v>
                </c:pt>
                <c:pt idx="161">
                  <c:v>1.25639275898801</c:v>
                </c:pt>
                <c:pt idx="162">
                  <c:v>1.26058357978723</c:v>
                </c:pt>
                <c:pt idx="163">
                  <c:v>1.2573788211788199</c:v>
                </c:pt>
                <c:pt idx="164">
                  <c:v>1.25992699667332</c:v>
                </c:pt>
                <c:pt idx="165">
                  <c:v>1.2555402958027899</c:v>
                </c:pt>
                <c:pt idx="166">
                  <c:v>1.2577345623959999</c:v>
                </c:pt>
                <c:pt idx="167">
                  <c:v>1.2573812054611999</c:v>
                </c:pt>
                <c:pt idx="168">
                  <c:v>1.2594224516129</c:v>
                </c:pt>
                <c:pt idx="169">
                  <c:v>1.25262336596736</c:v>
                </c:pt>
                <c:pt idx="170">
                  <c:v>1.25972492471685</c:v>
                </c:pt>
                <c:pt idx="171">
                  <c:v>1.25915918030605</c:v>
                </c:pt>
                <c:pt idx="172">
                  <c:v>1.2571716043956001</c:v>
                </c:pt>
                <c:pt idx="173">
                  <c:v>1.2591400904856902</c:v>
                </c:pt>
                <c:pt idx="174">
                  <c:v>1.2580410599201</c:v>
                </c:pt>
                <c:pt idx="175">
                  <c:v>1.2580692180850999</c:v>
                </c:pt>
                <c:pt idx="176">
                  <c:v>1.2573899140859102</c:v>
                </c:pt>
                <c:pt idx="177">
                  <c:v>1.2583166801996601</c:v>
                </c:pt>
                <c:pt idx="178">
                  <c:v>1.2600984457751101</c:v>
                </c:pt>
                <c:pt idx="179">
                  <c:v>1.253174536</c:v>
                </c:pt>
                <c:pt idx="180">
                  <c:v>1.25785490279627</c:v>
                </c:pt>
                <c:pt idx="181">
                  <c:v>1.25909059387483</c:v>
                </c:pt>
                <c:pt idx="182">
                  <c:v>1.26118382192691</c:v>
                </c:pt>
                <c:pt idx="183">
                  <c:v>1.2578525619174399</c:v>
                </c:pt>
                <c:pt idx="184">
                  <c:v>1.2543593200000001</c:v>
                </c:pt>
                <c:pt idx="185">
                  <c:v>1.25729306356073</c:v>
                </c:pt>
                <c:pt idx="186">
                  <c:v>1.26003532934131</c:v>
                </c:pt>
                <c:pt idx="187">
                  <c:v>1.2539983675099799</c:v>
                </c:pt>
                <c:pt idx="188">
                  <c:v>1.2610040905459299</c:v>
                </c:pt>
                <c:pt idx="189">
                  <c:v>1.2592720585300901</c:v>
                </c:pt>
                <c:pt idx="190">
                  <c:v>1.2592259427811001</c:v>
                </c:pt>
                <c:pt idx="191">
                  <c:v>1.2575749077589</c:v>
                </c:pt>
                <c:pt idx="192">
                  <c:v>1.2552852382539101</c:v>
                </c:pt>
                <c:pt idx="193">
                  <c:v>1.25766873876871</c:v>
                </c:pt>
                <c:pt idx="194">
                  <c:v>1.2543913288947999</c:v>
                </c:pt>
                <c:pt idx="195">
                  <c:v>1.26513047524094</c:v>
                </c:pt>
                <c:pt idx="196">
                  <c:v>1.2557935104895102</c:v>
                </c:pt>
                <c:pt idx="197">
                  <c:v>1.25883289450915</c:v>
                </c:pt>
                <c:pt idx="198">
                  <c:v>1.25512159040959</c:v>
                </c:pt>
                <c:pt idx="199">
                  <c:v>1.2582978828229001</c:v>
                </c:pt>
                <c:pt idx="200">
                  <c:v>1.2580397949400799</c:v>
                </c:pt>
                <c:pt idx="201">
                  <c:v>0.12159966189683899</c:v>
                </c:pt>
              </c:numCache>
            </c:numRef>
          </c:yVal>
          <c:smooth val="1"/>
          <c:extLst>
            <c:ext xmlns:c16="http://schemas.microsoft.com/office/drawing/2014/chart" uri="{C3380CC4-5D6E-409C-BE32-E72D297353CC}">
              <c16:uniqueId val="{00000001-6C07-1A4A-BFD1-402B7F370CDA}"/>
            </c:ext>
          </c:extLst>
        </c:ser>
        <c:dLbls>
          <c:showLegendKey val="0"/>
          <c:showVal val="0"/>
          <c:showCatName val="0"/>
          <c:showSerName val="0"/>
          <c:showPercent val="0"/>
          <c:showBubbleSize val="0"/>
        </c:dLbls>
        <c:axId val="336288320"/>
        <c:axId val="336290032"/>
      </c:scatterChart>
      <c:valAx>
        <c:axId val="336288320"/>
        <c:scaling>
          <c:orientation val="minMax"/>
          <c:max val="1730985381000"/>
          <c:min val="1730984778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Timestamp (</a:t>
                </a:r>
                <a:r>
                  <a:rPr lang="en-US" sz="3600" err="1"/>
                  <a:t>ms</a:t>
                </a:r>
                <a:r>
                  <a:rPr lang="en-US" sz="3600"/>
                  <a:t>)</a:t>
                </a:r>
              </a:p>
            </c:rich>
          </c:tx>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336290032"/>
        <c:crosses val="autoZero"/>
        <c:crossBetween val="midCat"/>
      </c:valAx>
      <c:valAx>
        <c:axId val="33629003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Throughput (Gbps)</a:t>
                </a:r>
              </a:p>
            </c:rich>
          </c:tx>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33628832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4894463279702659E-2"/>
          <c:y val="1.7353012553937675E-2"/>
          <c:w val="0.91520544606148846"/>
          <c:h val="0.85662585030122151"/>
        </c:manualLayout>
      </c:layout>
      <c:scatterChart>
        <c:scatterStyle val="smoothMarker"/>
        <c:varyColors val="0"/>
        <c:ser>
          <c:idx val="0"/>
          <c:order val="0"/>
          <c:tx>
            <c:v>ovs-doca</c:v>
          </c:tx>
          <c:spPr>
            <a:ln w="73025" cap="rnd">
              <a:solidFill>
                <a:srgbClr val="76B900"/>
              </a:solidFill>
              <a:round/>
            </a:ln>
            <a:effectLst/>
          </c:spPr>
          <c:marker>
            <c:symbol val="none"/>
          </c:marker>
          <c:xVal>
            <c:numRef>
              <c:f>'connection rate'!$A$2:$A$203</c:f>
              <c:numCache>
                <c:formatCode>General</c:formatCode>
                <c:ptCount val="202"/>
                <c:pt idx="0">
                  <c:v>1730984778000</c:v>
                </c:pt>
                <c:pt idx="1">
                  <c:v>1730984781000</c:v>
                </c:pt>
                <c:pt idx="2">
                  <c:v>1730984784000</c:v>
                </c:pt>
                <c:pt idx="3">
                  <c:v>1730984787000</c:v>
                </c:pt>
                <c:pt idx="4">
                  <c:v>1730984790000</c:v>
                </c:pt>
                <c:pt idx="5">
                  <c:v>1730984793000</c:v>
                </c:pt>
                <c:pt idx="6">
                  <c:v>1730984796000</c:v>
                </c:pt>
                <c:pt idx="7">
                  <c:v>1730984799000</c:v>
                </c:pt>
                <c:pt idx="8">
                  <c:v>1730984802000</c:v>
                </c:pt>
                <c:pt idx="9">
                  <c:v>1730984805000</c:v>
                </c:pt>
                <c:pt idx="10">
                  <c:v>1730984808000</c:v>
                </c:pt>
                <c:pt idx="11">
                  <c:v>1730984811000</c:v>
                </c:pt>
                <c:pt idx="12">
                  <c:v>1730984814000</c:v>
                </c:pt>
                <c:pt idx="13">
                  <c:v>1730984817000</c:v>
                </c:pt>
                <c:pt idx="14">
                  <c:v>1730984820000</c:v>
                </c:pt>
                <c:pt idx="15">
                  <c:v>1730984823000</c:v>
                </c:pt>
                <c:pt idx="16">
                  <c:v>1730984826000</c:v>
                </c:pt>
                <c:pt idx="17">
                  <c:v>1730984829000</c:v>
                </c:pt>
                <c:pt idx="18">
                  <c:v>1730984832000</c:v>
                </c:pt>
                <c:pt idx="19">
                  <c:v>1730984835000</c:v>
                </c:pt>
                <c:pt idx="20">
                  <c:v>1730984838000</c:v>
                </c:pt>
                <c:pt idx="21">
                  <c:v>1730984841000</c:v>
                </c:pt>
                <c:pt idx="22">
                  <c:v>1730984844000</c:v>
                </c:pt>
                <c:pt idx="23">
                  <c:v>1730984847000</c:v>
                </c:pt>
                <c:pt idx="24">
                  <c:v>1730984850000</c:v>
                </c:pt>
                <c:pt idx="25">
                  <c:v>1730984853000</c:v>
                </c:pt>
                <c:pt idx="26">
                  <c:v>1730984856000</c:v>
                </c:pt>
                <c:pt idx="27">
                  <c:v>1730984859000</c:v>
                </c:pt>
                <c:pt idx="28">
                  <c:v>1730984862000</c:v>
                </c:pt>
                <c:pt idx="29">
                  <c:v>1730984865000</c:v>
                </c:pt>
                <c:pt idx="30">
                  <c:v>1730984868000</c:v>
                </c:pt>
                <c:pt idx="31">
                  <c:v>1730984871000</c:v>
                </c:pt>
                <c:pt idx="32">
                  <c:v>1730984874000</c:v>
                </c:pt>
                <c:pt idx="33">
                  <c:v>1730984877000</c:v>
                </c:pt>
                <c:pt idx="34">
                  <c:v>1730984880000</c:v>
                </c:pt>
                <c:pt idx="35">
                  <c:v>1730984883000</c:v>
                </c:pt>
                <c:pt idx="36">
                  <c:v>1730984886000</c:v>
                </c:pt>
                <c:pt idx="37">
                  <c:v>1730984889000</c:v>
                </c:pt>
                <c:pt idx="38">
                  <c:v>1730984892000</c:v>
                </c:pt>
                <c:pt idx="39">
                  <c:v>1730984895000</c:v>
                </c:pt>
                <c:pt idx="40">
                  <c:v>1730984898000</c:v>
                </c:pt>
                <c:pt idx="41">
                  <c:v>1730984901000</c:v>
                </c:pt>
                <c:pt idx="42">
                  <c:v>1730984904000</c:v>
                </c:pt>
                <c:pt idx="43">
                  <c:v>1730984907000</c:v>
                </c:pt>
                <c:pt idx="44">
                  <c:v>1730984910000</c:v>
                </c:pt>
                <c:pt idx="45">
                  <c:v>1730984913000</c:v>
                </c:pt>
                <c:pt idx="46">
                  <c:v>1730984916000</c:v>
                </c:pt>
                <c:pt idx="47">
                  <c:v>1730984919000</c:v>
                </c:pt>
                <c:pt idx="48">
                  <c:v>1730984922000</c:v>
                </c:pt>
                <c:pt idx="49">
                  <c:v>1730984925000</c:v>
                </c:pt>
                <c:pt idx="50">
                  <c:v>1730984928000</c:v>
                </c:pt>
                <c:pt idx="51">
                  <c:v>1730984931000</c:v>
                </c:pt>
                <c:pt idx="52">
                  <c:v>1730984934000</c:v>
                </c:pt>
                <c:pt idx="53">
                  <c:v>1730984937000</c:v>
                </c:pt>
                <c:pt idx="54">
                  <c:v>1730984940000</c:v>
                </c:pt>
                <c:pt idx="55">
                  <c:v>1730984943000</c:v>
                </c:pt>
                <c:pt idx="56">
                  <c:v>1730984946000</c:v>
                </c:pt>
                <c:pt idx="57">
                  <c:v>1730984949000</c:v>
                </c:pt>
                <c:pt idx="58">
                  <c:v>1730984952000</c:v>
                </c:pt>
                <c:pt idx="59">
                  <c:v>1730984955000</c:v>
                </c:pt>
                <c:pt idx="60">
                  <c:v>1730984958000</c:v>
                </c:pt>
                <c:pt idx="61">
                  <c:v>1730984961000</c:v>
                </c:pt>
                <c:pt idx="62">
                  <c:v>1730984964000</c:v>
                </c:pt>
                <c:pt idx="63">
                  <c:v>1730984967000</c:v>
                </c:pt>
                <c:pt idx="64">
                  <c:v>1730984970000</c:v>
                </c:pt>
                <c:pt idx="65">
                  <c:v>1730984973000</c:v>
                </c:pt>
                <c:pt idx="66">
                  <c:v>1730984976000</c:v>
                </c:pt>
                <c:pt idx="67">
                  <c:v>1730984979000</c:v>
                </c:pt>
                <c:pt idx="68">
                  <c:v>1730984982000</c:v>
                </c:pt>
                <c:pt idx="69">
                  <c:v>1730984985000</c:v>
                </c:pt>
                <c:pt idx="70">
                  <c:v>1730984988000</c:v>
                </c:pt>
                <c:pt idx="71">
                  <c:v>1730984991000</c:v>
                </c:pt>
                <c:pt idx="72">
                  <c:v>1730984994000</c:v>
                </c:pt>
                <c:pt idx="73">
                  <c:v>1730984997000</c:v>
                </c:pt>
                <c:pt idx="74">
                  <c:v>1730985000000</c:v>
                </c:pt>
                <c:pt idx="75">
                  <c:v>1730985003000</c:v>
                </c:pt>
                <c:pt idx="76">
                  <c:v>1730985006000</c:v>
                </c:pt>
                <c:pt idx="77">
                  <c:v>1730985009000</c:v>
                </c:pt>
                <c:pt idx="78">
                  <c:v>1730985012000</c:v>
                </c:pt>
                <c:pt idx="79">
                  <c:v>1730985015000</c:v>
                </c:pt>
                <c:pt idx="80">
                  <c:v>1730985018000</c:v>
                </c:pt>
                <c:pt idx="81">
                  <c:v>1730985021000</c:v>
                </c:pt>
                <c:pt idx="82">
                  <c:v>1730985024000</c:v>
                </c:pt>
                <c:pt idx="83">
                  <c:v>1730985027000</c:v>
                </c:pt>
                <c:pt idx="84">
                  <c:v>1730985030000</c:v>
                </c:pt>
                <c:pt idx="85">
                  <c:v>1730985033000</c:v>
                </c:pt>
                <c:pt idx="86">
                  <c:v>1730985036000</c:v>
                </c:pt>
                <c:pt idx="87">
                  <c:v>1730985039000</c:v>
                </c:pt>
                <c:pt idx="88">
                  <c:v>1730985042000</c:v>
                </c:pt>
                <c:pt idx="89">
                  <c:v>1730985045000</c:v>
                </c:pt>
                <c:pt idx="90">
                  <c:v>1730985048000</c:v>
                </c:pt>
                <c:pt idx="91">
                  <c:v>1730985051000</c:v>
                </c:pt>
                <c:pt idx="92">
                  <c:v>1730985054000</c:v>
                </c:pt>
                <c:pt idx="93">
                  <c:v>1730985057000</c:v>
                </c:pt>
                <c:pt idx="94">
                  <c:v>1730985060000</c:v>
                </c:pt>
                <c:pt idx="95">
                  <c:v>1730985063000</c:v>
                </c:pt>
                <c:pt idx="96">
                  <c:v>1730985066000</c:v>
                </c:pt>
                <c:pt idx="97">
                  <c:v>1730985069000</c:v>
                </c:pt>
                <c:pt idx="98">
                  <c:v>1730985072000</c:v>
                </c:pt>
                <c:pt idx="99">
                  <c:v>1730985075000</c:v>
                </c:pt>
                <c:pt idx="100">
                  <c:v>1730985078000</c:v>
                </c:pt>
                <c:pt idx="101">
                  <c:v>1730985081000</c:v>
                </c:pt>
                <c:pt idx="102">
                  <c:v>1730985084000</c:v>
                </c:pt>
                <c:pt idx="103">
                  <c:v>1730985087000</c:v>
                </c:pt>
                <c:pt idx="104">
                  <c:v>1730985090000</c:v>
                </c:pt>
                <c:pt idx="105">
                  <c:v>1730985093000</c:v>
                </c:pt>
                <c:pt idx="106">
                  <c:v>1730985096000</c:v>
                </c:pt>
                <c:pt idx="107">
                  <c:v>1730985099000</c:v>
                </c:pt>
                <c:pt idx="108">
                  <c:v>1730985102000</c:v>
                </c:pt>
                <c:pt idx="109">
                  <c:v>1730985105000</c:v>
                </c:pt>
                <c:pt idx="110">
                  <c:v>1730985108000</c:v>
                </c:pt>
                <c:pt idx="111">
                  <c:v>1730985111000</c:v>
                </c:pt>
                <c:pt idx="112">
                  <c:v>1730985114000</c:v>
                </c:pt>
                <c:pt idx="113">
                  <c:v>1730985117000</c:v>
                </c:pt>
                <c:pt idx="114">
                  <c:v>1730985120000</c:v>
                </c:pt>
                <c:pt idx="115">
                  <c:v>1730985123000</c:v>
                </c:pt>
                <c:pt idx="116">
                  <c:v>1730985126000</c:v>
                </c:pt>
                <c:pt idx="117">
                  <c:v>1730985129000</c:v>
                </c:pt>
                <c:pt idx="118">
                  <c:v>1730985132000</c:v>
                </c:pt>
                <c:pt idx="119">
                  <c:v>1730985135000</c:v>
                </c:pt>
                <c:pt idx="120">
                  <c:v>1730985138000</c:v>
                </c:pt>
                <c:pt idx="121">
                  <c:v>1730985141000</c:v>
                </c:pt>
                <c:pt idx="122">
                  <c:v>1730985144000</c:v>
                </c:pt>
                <c:pt idx="123">
                  <c:v>1730985147000</c:v>
                </c:pt>
                <c:pt idx="124">
                  <c:v>1730985150000</c:v>
                </c:pt>
                <c:pt idx="125">
                  <c:v>1730985153000</c:v>
                </c:pt>
                <c:pt idx="126">
                  <c:v>1730985156000</c:v>
                </c:pt>
                <c:pt idx="127">
                  <c:v>1730985159000</c:v>
                </c:pt>
                <c:pt idx="128">
                  <c:v>1730985162000</c:v>
                </c:pt>
                <c:pt idx="129">
                  <c:v>1730985165000</c:v>
                </c:pt>
                <c:pt idx="130">
                  <c:v>1730985168000</c:v>
                </c:pt>
                <c:pt idx="131">
                  <c:v>1730985171000</c:v>
                </c:pt>
                <c:pt idx="132">
                  <c:v>1730985174000</c:v>
                </c:pt>
                <c:pt idx="133">
                  <c:v>1730985177000</c:v>
                </c:pt>
                <c:pt idx="134">
                  <c:v>1730985180000</c:v>
                </c:pt>
                <c:pt idx="135">
                  <c:v>1730985183000</c:v>
                </c:pt>
                <c:pt idx="136">
                  <c:v>1730985186000</c:v>
                </c:pt>
                <c:pt idx="137">
                  <c:v>1730985189000</c:v>
                </c:pt>
                <c:pt idx="138">
                  <c:v>1730985192000</c:v>
                </c:pt>
                <c:pt idx="139">
                  <c:v>1730985195000</c:v>
                </c:pt>
                <c:pt idx="140">
                  <c:v>1730985198000</c:v>
                </c:pt>
                <c:pt idx="141">
                  <c:v>1730985201000</c:v>
                </c:pt>
                <c:pt idx="142">
                  <c:v>1730985204000</c:v>
                </c:pt>
                <c:pt idx="143">
                  <c:v>1730985207000</c:v>
                </c:pt>
                <c:pt idx="144">
                  <c:v>1730985210000</c:v>
                </c:pt>
                <c:pt idx="145">
                  <c:v>1730985213000</c:v>
                </c:pt>
                <c:pt idx="146">
                  <c:v>1730985216000</c:v>
                </c:pt>
                <c:pt idx="147">
                  <c:v>1730985219000</c:v>
                </c:pt>
                <c:pt idx="148">
                  <c:v>1730985222000</c:v>
                </c:pt>
                <c:pt idx="149">
                  <c:v>1730985225000</c:v>
                </c:pt>
                <c:pt idx="150">
                  <c:v>1730985228000</c:v>
                </c:pt>
                <c:pt idx="151">
                  <c:v>1730985231000</c:v>
                </c:pt>
                <c:pt idx="152">
                  <c:v>1730985234000</c:v>
                </c:pt>
                <c:pt idx="153">
                  <c:v>1730985237000</c:v>
                </c:pt>
                <c:pt idx="154">
                  <c:v>1730985240000</c:v>
                </c:pt>
                <c:pt idx="155">
                  <c:v>1730985243000</c:v>
                </c:pt>
                <c:pt idx="156">
                  <c:v>1730985246000</c:v>
                </c:pt>
                <c:pt idx="157">
                  <c:v>1730985249000</c:v>
                </c:pt>
                <c:pt idx="158">
                  <c:v>1730985252000</c:v>
                </c:pt>
                <c:pt idx="159">
                  <c:v>1730985255000</c:v>
                </c:pt>
                <c:pt idx="160">
                  <c:v>1730985258000</c:v>
                </c:pt>
                <c:pt idx="161">
                  <c:v>1730985261000</c:v>
                </c:pt>
                <c:pt idx="162">
                  <c:v>1730985264000</c:v>
                </c:pt>
                <c:pt idx="163">
                  <c:v>1730985267000</c:v>
                </c:pt>
                <c:pt idx="164">
                  <c:v>1730985270000</c:v>
                </c:pt>
                <c:pt idx="165">
                  <c:v>1730985273000</c:v>
                </c:pt>
                <c:pt idx="166">
                  <c:v>1730985276000</c:v>
                </c:pt>
                <c:pt idx="167">
                  <c:v>1730985279000</c:v>
                </c:pt>
                <c:pt idx="168">
                  <c:v>1730985282000</c:v>
                </c:pt>
                <c:pt idx="169">
                  <c:v>1730985285000</c:v>
                </c:pt>
                <c:pt idx="170">
                  <c:v>1730985288000</c:v>
                </c:pt>
                <c:pt idx="171">
                  <c:v>1730985291000</c:v>
                </c:pt>
                <c:pt idx="172">
                  <c:v>1730985294000</c:v>
                </c:pt>
                <c:pt idx="173">
                  <c:v>1730985297000</c:v>
                </c:pt>
                <c:pt idx="174">
                  <c:v>1730985300000</c:v>
                </c:pt>
                <c:pt idx="175">
                  <c:v>1730985303000</c:v>
                </c:pt>
                <c:pt idx="176">
                  <c:v>1730985306000</c:v>
                </c:pt>
                <c:pt idx="177">
                  <c:v>1730985309000</c:v>
                </c:pt>
                <c:pt idx="178">
                  <c:v>1730985312000</c:v>
                </c:pt>
                <c:pt idx="179">
                  <c:v>1730985315000</c:v>
                </c:pt>
                <c:pt idx="180">
                  <c:v>1730985318000</c:v>
                </c:pt>
                <c:pt idx="181">
                  <c:v>1730985321000</c:v>
                </c:pt>
                <c:pt idx="182">
                  <c:v>1730985324000</c:v>
                </c:pt>
                <c:pt idx="183">
                  <c:v>1730985327000</c:v>
                </c:pt>
                <c:pt idx="184">
                  <c:v>1730985330000</c:v>
                </c:pt>
                <c:pt idx="185">
                  <c:v>1730985333000</c:v>
                </c:pt>
                <c:pt idx="186">
                  <c:v>1730985336000</c:v>
                </c:pt>
                <c:pt idx="187">
                  <c:v>1730985339000</c:v>
                </c:pt>
                <c:pt idx="188">
                  <c:v>1730985342000</c:v>
                </c:pt>
                <c:pt idx="189">
                  <c:v>1730985345000</c:v>
                </c:pt>
                <c:pt idx="190">
                  <c:v>1730985348000</c:v>
                </c:pt>
                <c:pt idx="191">
                  <c:v>1730985351000</c:v>
                </c:pt>
                <c:pt idx="192">
                  <c:v>1730985354000</c:v>
                </c:pt>
                <c:pt idx="193">
                  <c:v>1730985357000</c:v>
                </c:pt>
                <c:pt idx="194">
                  <c:v>1730985360000</c:v>
                </c:pt>
                <c:pt idx="195">
                  <c:v>1730985363000</c:v>
                </c:pt>
                <c:pt idx="196">
                  <c:v>1730985366000</c:v>
                </c:pt>
                <c:pt idx="197">
                  <c:v>1730985369000</c:v>
                </c:pt>
                <c:pt idx="198">
                  <c:v>1730985372000</c:v>
                </c:pt>
                <c:pt idx="199">
                  <c:v>1730985375000</c:v>
                </c:pt>
                <c:pt idx="200">
                  <c:v>1730985378000</c:v>
                </c:pt>
                <c:pt idx="201">
                  <c:v>1730985381000</c:v>
                </c:pt>
              </c:numCache>
            </c:numRef>
          </c:xVal>
          <c:yVal>
            <c:numRef>
              <c:f>'connection rate'!$B$2:$B$203</c:f>
              <c:numCache>
                <c:formatCode>General</c:formatCode>
                <c:ptCount val="202"/>
                <c:pt idx="0">
                  <c:v>22049</c:v>
                </c:pt>
                <c:pt idx="1">
                  <c:v>29969</c:v>
                </c:pt>
                <c:pt idx="2">
                  <c:v>29963</c:v>
                </c:pt>
                <c:pt idx="3">
                  <c:v>29975</c:v>
                </c:pt>
                <c:pt idx="4">
                  <c:v>29918</c:v>
                </c:pt>
                <c:pt idx="5">
                  <c:v>29980</c:v>
                </c:pt>
                <c:pt idx="6">
                  <c:v>29999</c:v>
                </c:pt>
                <c:pt idx="7">
                  <c:v>29905</c:v>
                </c:pt>
                <c:pt idx="8">
                  <c:v>30002</c:v>
                </c:pt>
                <c:pt idx="9">
                  <c:v>29948</c:v>
                </c:pt>
                <c:pt idx="10">
                  <c:v>29920</c:v>
                </c:pt>
                <c:pt idx="11">
                  <c:v>29988</c:v>
                </c:pt>
                <c:pt idx="12">
                  <c:v>29909</c:v>
                </c:pt>
                <c:pt idx="13">
                  <c:v>29947</c:v>
                </c:pt>
                <c:pt idx="14">
                  <c:v>29951</c:v>
                </c:pt>
                <c:pt idx="15">
                  <c:v>30004</c:v>
                </c:pt>
                <c:pt idx="16">
                  <c:v>29958</c:v>
                </c:pt>
                <c:pt idx="17">
                  <c:v>29936</c:v>
                </c:pt>
                <c:pt idx="18">
                  <c:v>29992</c:v>
                </c:pt>
                <c:pt idx="19">
                  <c:v>29891</c:v>
                </c:pt>
                <c:pt idx="20">
                  <c:v>29992</c:v>
                </c:pt>
                <c:pt idx="21">
                  <c:v>29953</c:v>
                </c:pt>
                <c:pt idx="22">
                  <c:v>30041</c:v>
                </c:pt>
                <c:pt idx="23">
                  <c:v>29816</c:v>
                </c:pt>
                <c:pt idx="24">
                  <c:v>29993</c:v>
                </c:pt>
                <c:pt idx="25">
                  <c:v>29952</c:v>
                </c:pt>
                <c:pt idx="26">
                  <c:v>29972</c:v>
                </c:pt>
                <c:pt idx="27">
                  <c:v>29943</c:v>
                </c:pt>
                <c:pt idx="28">
                  <c:v>29952</c:v>
                </c:pt>
                <c:pt idx="29">
                  <c:v>29961</c:v>
                </c:pt>
                <c:pt idx="30">
                  <c:v>29954</c:v>
                </c:pt>
                <c:pt idx="31">
                  <c:v>29976</c:v>
                </c:pt>
                <c:pt idx="32">
                  <c:v>29904</c:v>
                </c:pt>
                <c:pt idx="33">
                  <c:v>29985</c:v>
                </c:pt>
                <c:pt idx="34">
                  <c:v>30027</c:v>
                </c:pt>
                <c:pt idx="35">
                  <c:v>29912</c:v>
                </c:pt>
                <c:pt idx="36">
                  <c:v>29970</c:v>
                </c:pt>
                <c:pt idx="37">
                  <c:v>29931</c:v>
                </c:pt>
                <c:pt idx="38">
                  <c:v>29975</c:v>
                </c:pt>
                <c:pt idx="39">
                  <c:v>29922</c:v>
                </c:pt>
                <c:pt idx="40">
                  <c:v>29976</c:v>
                </c:pt>
                <c:pt idx="41">
                  <c:v>29959</c:v>
                </c:pt>
                <c:pt idx="42">
                  <c:v>30024</c:v>
                </c:pt>
                <c:pt idx="43">
                  <c:v>29849</c:v>
                </c:pt>
                <c:pt idx="44">
                  <c:v>29999</c:v>
                </c:pt>
                <c:pt idx="45">
                  <c:v>29927</c:v>
                </c:pt>
                <c:pt idx="46">
                  <c:v>29938</c:v>
                </c:pt>
                <c:pt idx="47">
                  <c:v>29958</c:v>
                </c:pt>
                <c:pt idx="48">
                  <c:v>29950</c:v>
                </c:pt>
                <c:pt idx="49">
                  <c:v>30048</c:v>
                </c:pt>
                <c:pt idx="50">
                  <c:v>29893</c:v>
                </c:pt>
                <c:pt idx="51">
                  <c:v>29936</c:v>
                </c:pt>
                <c:pt idx="52">
                  <c:v>29964</c:v>
                </c:pt>
                <c:pt idx="53">
                  <c:v>29937</c:v>
                </c:pt>
                <c:pt idx="54">
                  <c:v>30004</c:v>
                </c:pt>
                <c:pt idx="55">
                  <c:v>29961</c:v>
                </c:pt>
                <c:pt idx="56">
                  <c:v>29928</c:v>
                </c:pt>
                <c:pt idx="57">
                  <c:v>29921</c:v>
                </c:pt>
                <c:pt idx="58">
                  <c:v>30009</c:v>
                </c:pt>
                <c:pt idx="59">
                  <c:v>29908</c:v>
                </c:pt>
                <c:pt idx="60">
                  <c:v>29956</c:v>
                </c:pt>
                <c:pt idx="61">
                  <c:v>30045</c:v>
                </c:pt>
                <c:pt idx="62">
                  <c:v>29881</c:v>
                </c:pt>
                <c:pt idx="63">
                  <c:v>29984</c:v>
                </c:pt>
                <c:pt idx="64">
                  <c:v>29938</c:v>
                </c:pt>
                <c:pt idx="65">
                  <c:v>29954</c:v>
                </c:pt>
                <c:pt idx="66">
                  <c:v>29936</c:v>
                </c:pt>
                <c:pt idx="67">
                  <c:v>29967</c:v>
                </c:pt>
                <c:pt idx="68">
                  <c:v>29963</c:v>
                </c:pt>
                <c:pt idx="69">
                  <c:v>29957</c:v>
                </c:pt>
                <c:pt idx="70">
                  <c:v>29960</c:v>
                </c:pt>
                <c:pt idx="71">
                  <c:v>29964</c:v>
                </c:pt>
                <c:pt idx="72">
                  <c:v>29934</c:v>
                </c:pt>
                <c:pt idx="73">
                  <c:v>29966</c:v>
                </c:pt>
                <c:pt idx="74">
                  <c:v>29924</c:v>
                </c:pt>
                <c:pt idx="75">
                  <c:v>29956</c:v>
                </c:pt>
                <c:pt idx="76">
                  <c:v>29975</c:v>
                </c:pt>
                <c:pt idx="77">
                  <c:v>29933</c:v>
                </c:pt>
                <c:pt idx="78">
                  <c:v>30002</c:v>
                </c:pt>
                <c:pt idx="79">
                  <c:v>29899</c:v>
                </c:pt>
                <c:pt idx="80">
                  <c:v>29959</c:v>
                </c:pt>
                <c:pt idx="81">
                  <c:v>30064</c:v>
                </c:pt>
                <c:pt idx="82">
                  <c:v>29903</c:v>
                </c:pt>
                <c:pt idx="83">
                  <c:v>29920</c:v>
                </c:pt>
                <c:pt idx="84">
                  <c:v>29936</c:v>
                </c:pt>
                <c:pt idx="85">
                  <c:v>29973</c:v>
                </c:pt>
                <c:pt idx="86">
                  <c:v>29925</c:v>
                </c:pt>
                <c:pt idx="87">
                  <c:v>30006</c:v>
                </c:pt>
                <c:pt idx="88">
                  <c:v>29929</c:v>
                </c:pt>
                <c:pt idx="89">
                  <c:v>29942</c:v>
                </c:pt>
                <c:pt idx="90">
                  <c:v>29956</c:v>
                </c:pt>
                <c:pt idx="91">
                  <c:v>29970</c:v>
                </c:pt>
                <c:pt idx="92">
                  <c:v>29969</c:v>
                </c:pt>
                <c:pt idx="93">
                  <c:v>29924</c:v>
                </c:pt>
                <c:pt idx="94">
                  <c:v>29965</c:v>
                </c:pt>
                <c:pt idx="95">
                  <c:v>29961</c:v>
                </c:pt>
                <c:pt idx="96">
                  <c:v>29942</c:v>
                </c:pt>
                <c:pt idx="97">
                  <c:v>29992</c:v>
                </c:pt>
                <c:pt idx="98">
                  <c:v>29956</c:v>
                </c:pt>
                <c:pt idx="99">
                  <c:v>29829</c:v>
                </c:pt>
                <c:pt idx="100">
                  <c:v>30061</c:v>
                </c:pt>
                <c:pt idx="101">
                  <c:v>29959</c:v>
                </c:pt>
                <c:pt idx="102">
                  <c:v>29957</c:v>
                </c:pt>
                <c:pt idx="103">
                  <c:v>29941</c:v>
                </c:pt>
                <c:pt idx="104">
                  <c:v>30031</c:v>
                </c:pt>
                <c:pt idx="105">
                  <c:v>29887</c:v>
                </c:pt>
                <c:pt idx="106">
                  <c:v>29972</c:v>
                </c:pt>
                <c:pt idx="107">
                  <c:v>29945</c:v>
                </c:pt>
                <c:pt idx="108">
                  <c:v>29981</c:v>
                </c:pt>
                <c:pt idx="109">
                  <c:v>29905</c:v>
                </c:pt>
                <c:pt idx="110">
                  <c:v>30013</c:v>
                </c:pt>
                <c:pt idx="111">
                  <c:v>29886</c:v>
                </c:pt>
                <c:pt idx="112">
                  <c:v>29986</c:v>
                </c:pt>
                <c:pt idx="113">
                  <c:v>29941</c:v>
                </c:pt>
                <c:pt idx="114">
                  <c:v>30005</c:v>
                </c:pt>
                <c:pt idx="115">
                  <c:v>29920</c:v>
                </c:pt>
                <c:pt idx="116">
                  <c:v>29986</c:v>
                </c:pt>
                <c:pt idx="117">
                  <c:v>29941</c:v>
                </c:pt>
                <c:pt idx="118">
                  <c:v>29948</c:v>
                </c:pt>
                <c:pt idx="119">
                  <c:v>29964</c:v>
                </c:pt>
                <c:pt idx="120">
                  <c:v>29928</c:v>
                </c:pt>
                <c:pt idx="121">
                  <c:v>29963</c:v>
                </c:pt>
                <c:pt idx="122">
                  <c:v>29946</c:v>
                </c:pt>
                <c:pt idx="123">
                  <c:v>29943</c:v>
                </c:pt>
                <c:pt idx="124">
                  <c:v>29974</c:v>
                </c:pt>
                <c:pt idx="125">
                  <c:v>29946</c:v>
                </c:pt>
                <c:pt idx="126">
                  <c:v>29976</c:v>
                </c:pt>
                <c:pt idx="127">
                  <c:v>29962</c:v>
                </c:pt>
                <c:pt idx="128">
                  <c:v>29943</c:v>
                </c:pt>
                <c:pt idx="129">
                  <c:v>29935</c:v>
                </c:pt>
                <c:pt idx="130">
                  <c:v>29997</c:v>
                </c:pt>
                <c:pt idx="131">
                  <c:v>29904</c:v>
                </c:pt>
                <c:pt idx="132">
                  <c:v>29997</c:v>
                </c:pt>
                <c:pt idx="133">
                  <c:v>29947</c:v>
                </c:pt>
                <c:pt idx="134">
                  <c:v>29954</c:v>
                </c:pt>
                <c:pt idx="135">
                  <c:v>29980</c:v>
                </c:pt>
                <c:pt idx="136">
                  <c:v>29911</c:v>
                </c:pt>
                <c:pt idx="137">
                  <c:v>29998</c:v>
                </c:pt>
                <c:pt idx="138">
                  <c:v>29954</c:v>
                </c:pt>
                <c:pt idx="139">
                  <c:v>29929</c:v>
                </c:pt>
                <c:pt idx="140">
                  <c:v>29940</c:v>
                </c:pt>
                <c:pt idx="141">
                  <c:v>30017</c:v>
                </c:pt>
                <c:pt idx="142">
                  <c:v>29919</c:v>
                </c:pt>
                <c:pt idx="143">
                  <c:v>29966</c:v>
                </c:pt>
                <c:pt idx="144">
                  <c:v>29962</c:v>
                </c:pt>
                <c:pt idx="145">
                  <c:v>29924</c:v>
                </c:pt>
                <c:pt idx="146">
                  <c:v>29947</c:v>
                </c:pt>
                <c:pt idx="147">
                  <c:v>29986</c:v>
                </c:pt>
                <c:pt idx="148">
                  <c:v>29959</c:v>
                </c:pt>
                <c:pt idx="149">
                  <c:v>29960</c:v>
                </c:pt>
                <c:pt idx="150">
                  <c:v>29950</c:v>
                </c:pt>
                <c:pt idx="151">
                  <c:v>30047</c:v>
                </c:pt>
                <c:pt idx="152">
                  <c:v>29867</c:v>
                </c:pt>
                <c:pt idx="153">
                  <c:v>29948</c:v>
                </c:pt>
                <c:pt idx="154">
                  <c:v>29956</c:v>
                </c:pt>
                <c:pt idx="155">
                  <c:v>29958</c:v>
                </c:pt>
                <c:pt idx="156">
                  <c:v>29945</c:v>
                </c:pt>
                <c:pt idx="157">
                  <c:v>29917</c:v>
                </c:pt>
                <c:pt idx="158">
                  <c:v>29970</c:v>
                </c:pt>
                <c:pt idx="159">
                  <c:v>30014</c:v>
                </c:pt>
                <c:pt idx="160">
                  <c:v>29967</c:v>
                </c:pt>
                <c:pt idx="161">
                  <c:v>29894</c:v>
                </c:pt>
                <c:pt idx="162">
                  <c:v>29969</c:v>
                </c:pt>
                <c:pt idx="163">
                  <c:v>29958</c:v>
                </c:pt>
                <c:pt idx="164">
                  <c:v>29935</c:v>
                </c:pt>
                <c:pt idx="165">
                  <c:v>29968</c:v>
                </c:pt>
                <c:pt idx="166">
                  <c:v>29992</c:v>
                </c:pt>
                <c:pt idx="167">
                  <c:v>29919</c:v>
                </c:pt>
                <c:pt idx="168">
                  <c:v>29986</c:v>
                </c:pt>
                <c:pt idx="169">
                  <c:v>29912</c:v>
                </c:pt>
                <c:pt idx="170">
                  <c:v>29983</c:v>
                </c:pt>
                <c:pt idx="171">
                  <c:v>29910</c:v>
                </c:pt>
                <c:pt idx="172">
                  <c:v>29984</c:v>
                </c:pt>
                <c:pt idx="173">
                  <c:v>29928</c:v>
                </c:pt>
                <c:pt idx="174">
                  <c:v>29968</c:v>
                </c:pt>
                <c:pt idx="175">
                  <c:v>29959</c:v>
                </c:pt>
                <c:pt idx="176">
                  <c:v>29967</c:v>
                </c:pt>
                <c:pt idx="177">
                  <c:v>29947</c:v>
                </c:pt>
                <c:pt idx="178">
                  <c:v>29946</c:v>
                </c:pt>
                <c:pt idx="179">
                  <c:v>29960</c:v>
                </c:pt>
                <c:pt idx="180">
                  <c:v>29987</c:v>
                </c:pt>
                <c:pt idx="181">
                  <c:v>29953</c:v>
                </c:pt>
                <c:pt idx="182">
                  <c:v>29931</c:v>
                </c:pt>
                <c:pt idx="183">
                  <c:v>29980</c:v>
                </c:pt>
                <c:pt idx="184">
                  <c:v>29955</c:v>
                </c:pt>
                <c:pt idx="185">
                  <c:v>29908</c:v>
                </c:pt>
                <c:pt idx="186">
                  <c:v>30026</c:v>
                </c:pt>
                <c:pt idx="187">
                  <c:v>29927</c:v>
                </c:pt>
                <c:pt idx="188">
                  <c:v>29907</c:v>
                </c:pt>
                <c:pt idx="189">
                  <c:v>30013</c:v>
                </c:pt>
                <c:pt idx="190">
                  <c:v>29963</c:v>
                </c:pt>
                <c:pt idx="191">
                  <c:v>29952</c:v>
                </c:pt>
                <c:pt idx="192">
                  <c:v>29902</c:v>
                </c:pt>
                <c:pt idx="193">
                  <c:v>29951</c:v>
                </c:pt>
                <c:pt idx="194">
                  <c:v>29953</c:v>
                </c:pt>
                <c:pt idx="195">
                  <c:v>29959</c:v>
                </c:pt>
                <c:pt idx="196">
                  <c:v>29971</c:v>
                </c:pt>
                <c:pt idx="197">
                  <c:v>29919</c:v>
                </c:pt>
                <c:pt idx="198">
                  <c:v>30005</c:v>
                </c:pt>
                <c:pt idx="199">
                  <c:v>29973</c:v>
                </c:pt>
                <c:pt idx="200">
                  <c:v>3943</c:v>
                </c:pt>
                <c:pt idx="201">
                  <c:v>3943</c:v>
                </c:pt>
              </c:numCache>
            </c:numRef>
          </c:yVal>
          <c:smooth val="1"/>
          <c:extLst>
            <c:ext xmlns:c16="http://schemas.microsoft.com/office/drawing/2014/chart" uri="{C3380CC4-5D6E-409C-BE32-E72D297353CC}">
              <c16:uniqueId val="{00000000-55BF-BC4C-80E2-EF6E620A99FE}"/>
            </c:ext>
          </c:extLst>
        </c:ser>
        <c:ser>
          <c:idx val="1"/>
          <c:order val="1"/>
          <c:tx>
            <c:v>ovs-dpdk</c:v>
          </c:tx>
          <c:spPr>
            <a:ln w="73025" cap="rnd">
              <a:solidFill>
                <a:srgbClr val="5D1682"/>
              </a:solidFill>
              <a:round/>
            </a:ln>
            <a:effectLst/>
          </c:spPr>
          <c:marker>
            <c:symbol val="none"/>
          </c:marker>
          <c:xVal>
            <c:numRef>
              <c:f>'connection rate'!$A$2:$A$203</c:f>
              <c:numCache>
                <c:formatCode>General</c:formatCode>
                <c:ptCount val="202"/>
                <c:pt idx="0">
                  <c:v>1730984778000</c:v>
                </c:pt>
                <c:pt idx="1">
                  <c:v>1730984781000</c:v>
                </c:pt>
                <c:pt idx="2">
                  <c:v>1730984784000</c:v>
                </c:pt>
                <c:pt idx="3">
                  <c:v>1730984787000</c:v>
                </c:pt>
                <c:pt idx="4">
                  <c:v>1730984790000</c:v>
                </c:pt>
                <c:pt idx="5">
                  <c:v>1730984793000</c:v>
                </c:pt>
                <c:pt idx="6">
                  <c:v>1730984796000</c:v>
                </c:pt>
                <c:pt idx="7">
                  <c:v>1730984799000</c:v>
                </c:pt>
                <c:pt idx="8">
                  <c:v>1730984802000</c:v>
                </c:pt>
                <c:pt idx="9">
                  <c:v>1730984805000</c:v>
                </c:pt>
                <c:pt idx="10">
                  <c:v>1730984808000</c:v>
                </c:pt>
                <c:pt idx="11">
                  <c:v>1730984811000</c:v>
                </c:pt>
                <c:pt idx="12">
                  <c:v>1730984814000</c:v>
                </c:pt>
                <c:pt idx="13">
                  <c:v>1730984817000</c:v>
                </c:pt>
                <c:pt idx="14">
                  <c:v>1730984820000</c:v>
                </c:pt>
                <c:pt idx="15">
                  <c:v>1730984823000</c:v>
                </c:pt>
                <c:pt idx="16">
                  <c:v>1730984826000</c:v>
                </c:pt>
                <c:pt idx="17">
                  <c:v>1730984829000</c:v>
                </c:pt>
                <c:pt idx="18">
                  <c:v>1730984832000</c:v>
                </c:pt>
                <c:pt idx="19">
                  <c:v>1730984835000</c:v>
                </c:pt>
                <c:pt idx="20">
                  <c:v>1730984838000</c:v>
                </c:pt>
                <c:pt idx="21">
                  <c:v>1730984841000</c:v>
                </c:pt>
                <c:pt idx="22">
                  <c:v>1730984844000</c:v>
                </c:pt>
                <c:pt idx="23">
                  <c:v>1730984847000</c:v>
                </c:pt>
                <c:pt idx="24">
                  <c:v>1730984850000</c:v>
                </c:pt>
                <c:pt idx="25">
                  <c:v>1730984853000</c:v>
                </c:pt>
                <c:pt idx="26">
                  <c:v>1730984856000</c:v>
                </c:pt>
                <c:pt idx="27">
                  <c:v>1730984859000</c:v>
                </c:pt>
                <c:pt idx="28">
                  <c:v>1730984862000</c:v>
                </c:pt>
                <c:pt idx="29">
                  <c:v>1730984865000</c:v>
                </c:pt>
                <c:pt idx="30">
                  <c:v>1730984868000</c:v>
                </c:pt>
                <c:pt idx="31">
                  <c:v>1730984871000</c:v>
                </c:pt>
                <c:pt idx="32">
                  <c:v>1730984874000</c:v>
                </c:pt>
                <c:pt idx="33">
                  <c:v>1730984877000</c:v>
                </c:pt>
                <c:pt idx="34">
                  <c:v>1730984880000</c:v>
                </c:pt>
                <c:pt idx="35">
                  <c:v>1730984883000</c:v>
                </c:pt>
                <c:pt idx="36">
                  <c:v>1730984886000</c:v>
                </c:pt>
                <c:pt idx="37">
                  <c:v>1730984889000</c:v>
                </c:pt>
                <c:pt idx="38">
                  <c:v>1730984892000</c:v>
                </c:pt>
                <c:pt idx="39">
                  <c:v>1730984895000</c:v>
                </c:pt>
                <c:pt idx="40">
                  <c:v>1730984898000</c:v>
                </c:pt>
                <c:pt idx="41">
                  <c:v>1730984901000</c:v>
                </c:pt>
                <c:pt idx="42">
                  <c:v>1730984904000</c:v>
                </c:pt>
                <c:pt idx="43">
                  <c:v>1730984907000</c:v>
                </c:pt>
                <c:pt idx="44">
                  <c:v>1730984910000</c:v>
                </c:pt>
                <c:pt idx="45">
                  <c:v>1730984913000</c:v>
                </c:pt>
                <c:pt idx="46">
                  <c:v>1730984916000</c:v>
                </c:pt>
                <c:pt idx="47">
                  <c:v>1730984919000</c:v>
                </c:pt>
                <c:pt idx="48">
                  <c:v>1730984922000</c:v>
                </c:pt>
                <c:pt idx="49">
                  <c:v>1730984925000</c:v>
                </c:pt>
                <c:pt idx="50">
                  <c:v>1730984928000</c:v>
                </c:pt>
                <c:pt idx="51">
                  <c:v>1730984931000</c:v>
                </c:pt>
                <c:pt idx="52">
                  <c:v>1730984934000</c:v>
                </c:pt>
                <c:pt idx="53">
                  <c:v>1730984937000</c:v>
                </c:pt>
                <c:pt idx="54">
                  <c:v>1730984940000</c:v>
                </c:pt>
                <c:pt idx="55">
                  <c:v>1730984943000</c:v>
                </c:pt>
                <c:pt idx="56">
                  <c:v>1730984946000</c:v>
                </c:pt>
                <c:pt idx="57">
                  <c:v>1730984949000</c:v>
                </c:pt>
                <c:pt idx="58">
                  <c:v>1730984952000</c:v>
                </c:pt>
                <c:pt idx="59">
                  <c:v>1730984955000</c:v>
                </c:pt>
                <c:pt idx="60">
                  <c:v>1730984958000</c:v>
                </c:pt>
                <c:pt idx="61">
                  <c:v>1730984961000</c:v>
                </c:pt>
                <c:pt idx="62">
                  <c:v>1730984964000</c:v>
                </c:pt>
                <c:pt idx="63">
                  <c:v>1730984967000</c:v>
                </c:pt>
                <c:pt idx="64">
                  <c:v>1730984970000</c:v>
                </c:pt>
                <c:pt idx="65">
                  <c:v>1730984973000</c:v>
                </c:pt>
                <c:pt idx="66">
                  <c:v>1730984976000</c:v>
                </c:pt>
                <c:pt idx="67">
                  <c:v>1730984979000</c:v>
                </c:pt>
                <c:pt idx="68">
                  <c:v>1730984982000</c:v>
                </c:pt>
                <c:pt idx="69">
                  <c:v>1730984985000</c:v>
                </c:pt>
                <c:pt idx="70">
                  <c:v>1730984988000</c:v>
                </c:pt>
                <c:pt idx="71">
                  <c:v>1730984991000</c:v>
                </c:pt>
                <c:pt idx="72">
                  <c:v>1730984994000</c:v>
                </c:pt>
                <c:pt idx="73">
                  <c:v>1730984997000</c:v>
                </c:pt>
                <c:pt idx="74">
                  <c:v>1730985000000</c:v>
                </c:pt>
                <c:pt idx="75">
                  <c:v>1730985003000</c:v>
                </c:pt>
                <c:pt idx="76">
                  <c:v>1730985006000</c:v>
                </c:pt>
                <c:pt idx="77">
                  <c:v>1730985009000</c:v>
                </c:pt>
                <c:pt idx="78">
                  <c:v>1730985012000</c:v>
                </c:pt>
                <c:pt idx="79">
                  <c:v>1730985015000</c:v>
                </c:pt>
                <c:pt idx="80">
                  <c:v>1730985018000</c:v>
                </c:pt>
                <c:pt idx="81">
                  <c:v>1730985021000</c:v>
                </c:pt>
                <c:pt idx="82">
                  <c:v>1730985024000</c:v>
                </c:pt>
                <c:pt idx="83">
                  <c:v>1730985027000</c:v>
                </c:pt>
                <c:pt idx="84">
                  <c:v>1730985030000</c:v>
                </c:pt>
                <c:pt idx="85">
                  <c:v>1730985033000</c:v>
                </c:pt>
                <c:pt idx="86">
                  <c:v>1730985036000</c:v>
                </c:pt>
                <c:pt idx="87">
                  <c:v>1730985039000</c:v>
                </c:pt>
                <c:pt idx="88">
                  <c:v>1730985042000</c:v>
                </c:pt>
                <c:pt idx="89">
                  <c:v>1730985045000</c:v>
                </c:pt>
                <c:pt idx="90">
                  <c:v>1730985048000</c:v>
                </c:pt>
                <c:pt idx="91">
                  <c:v>1730985051000</c:v>
                </c:pt>
                <c:pt idx="92">
                  <c:v>1730985054000</c:v>
                </c:pt>
                <c:pt idx="93">
                  <c:v>1730985057000</c:v>
                </c:pt>
                <c:pt idx="94">
                  <c:v>1730985060000</c:v>
                </c:pt>
                <c:pt idx="95">
                  <c:v>1730985063000</c:v>
                </c:pt>
                <c:pt idx="96">
                  <c:v>1730985066000</c:v>
                </c:pt>
                <c:pt idx="97">
                  <c:v>1730985069000</c:v>
                </c:pt>
                <c:pt idx="98">
                  <c:v>1730985072000</c:v>
                </c:pt>
                <c:pt idx="99">
                  <c:v>1730985075000</c:v>
                </c:pt>
                <c:pt idx="100">
                  <c:v>1730985078000</c:v>
                </c:pt>
                <c:pt idx="101">
                  <c:v>1730985081000</c:v>
                </c:pt>
                <c:pt idx="102">
                  <c:v>1730985084000</c:v>
                </c:pt>
                <c:pt idx="103">
                  <c:v>1730985087000</c:v>
                </c:pt>
                <c:pt idx="104">
                  <c:v>1730985090000</c:v>
                </c:pt>
                <c:pt idx="105">
                  <c:v>1730985093000</c:v>
                </c:pt>
                <c:pt idx="106">
                  <c:v>1730985096000</c:v>
                </c:pt>
                <c:pt idx="107">
                  <c:v>1730985099000</c:v>
                </c:pt>
                <c:pt idx="108">
                  <c:v>1730985102000</c:v>
                </c:pt>
                <c:pt idx="109">
                  <c:v>1730985105000</c:v>
                </c:pt>
                <c:pt idx="110">
                  <c:v>1730985108000</c:v>
                </c:pt>
                <c:pt idx="111">
                  <c:v>1730985111000</c:v>
                </c:pt>
                <c:pt idx="112">
                  <c:v>1730985114000</c:v>
                </c:pt>
                <c:pt idx="113">
                  <c:v>1730985117000</c:v>
                </c:pt>
                <c:pt idx="114">
                  <c:v>1730985120000</c:v>
                </c:pt>
                <c:pt idx="115">
                  <c:v>1730985123000</c:v>
                </c:pt>
                <c:pt idx="116">
                  <c:v>1730985126000</c:v>
                </c:pt>
                <c:pt idx="117">
                  <c:v>1730985129000</c:v>
                </c:pt>
                <c:pt idx="118">
                  <c:v>1730985132000</c:v>
                </c:pt>
                <c:pt idx="119">
                  <c:v>1730985135000</c:v>
                </c:pt>
                <c:pt idx="120">
                  <c:v>1730985138000</c:v>
                </c:pt>
                <c:pt idx="121">
                  <c:v>1730985141000</c:v>
                </c:pt>
                <c:pt idx="122">
                  <c:v>1730985144000</c:v>
                </c:pt>
                <c:pt idx="123">
                  <c:v>1730985147000</c:v>
                </c:pt>
                <c:pt idx="124">
                  <c:v>1730985150000</c:v>
                </c:pt>
                <c:pt idx="125">
                  <c:v>1730985153000</c:v>
                </c:pt>
                <c:pt idx="126">
                  <c:v>1730985156000</c:v>
                </c:pt>
                <c:pt idx="127">
                  <c:v>1730985159000</c:v>
                </c:pt>
                <c:pt idx="128">
                  <c:v>1730985162000</c:v>
                </c:pt>
                <c:pt idx="129">
                  <c:v>1730985165000</c:v>
                </c:pt>
                <c:pt idx="130">
                  <c:v>1730985168000</c:v>
                </c:pt>
                <c:pt idx="131">
                  <c:v>1730985171000</c:v>
                </c:pt>
                <c:pt idx="132">
                  <c:v>1730985174000</c:v>
                </c:pt>
                <c:pt idx="133">
                  <c:v>1730985177000</c:v>
                </c:pt>
                <c:pt idx="134">
                  <c:v>1730985180000</c:v>
                </c:pt>
                <c:pt idx="135">
                  <c:v>1730985183000</c:v>
                </c:pt>
                <c:pt idx="136">
                  <c:v>1730985186000</c:v>
                </c:pt>
                <c:pt idx="137">
                  <c:v>1730985189000</c:v>
                </c:pt>
                <c:pt idx="138">
                  <c:v>1730985192000</c:v>
                </c:pt>
                <c:pt idx="139">
                  <c:v>1730985195000</c:v>
                </c:pt>
                <c:pt idx="140">
                  <c:v>1730985198000</c:v>
                </c:pt>
                <c:pt idx="141">
                  <c:v>1730985201000</c:v>
                </c:pt>
                <c:pt idx="142">
                  <c:v>1730985204000</c:v>
                </c:pt>
                <c:pt idx="143">
                  <c:v>1730985207000</c:v>
                </c:pt>
                <c:pt idx="144">
                  <c:v>1730985210000</c:v>
                </c:pt>
                <c:pt idx="145">
                  <c:v>1730985213000</c:v>
                </c:pt>
                <c:pt idx="146">
                  <c:v>1730985216000</c:v>
                </c:pt>
                <c:pt idx="147">
                  <c:v>1730985219000</c:v>
                </c:pt>
                <c:pt idx="148">
                  <c:v>1730985222000</c:v>
                </c:pt>
                <c:pt idx="149">
                  <c:v>1730985225000</c:v>
                </c:pt>
                <c:pt idx="150">
                  <c:v>1730985228000</c:v>
                </c:pt>
                <c:pt idx="151">
                  <c:v>1730985231000</c:v>
                </c:pt>
                <c:pt idx="152">
                  <c:v>1730985234000</c:v>
                </c:pt>
                <c:pt idx="153">
                  <c:v>1730985237000</c:v>
                </c:pt>
                <c:pt idx="154">
                  <c:v>1730985240000</c:v>
                </c:pt>
                <c:pt idx="155">
                  <c:v>1730985243000</c:v>
                </c:pt>
                <c:pt idx="156">
                  <c:v>1730985246000</c:v>
                </c:pt>
                <c:pt idx="157">
                  <c:v>1730985249000</c:v>
                </c:pt>
                <c:pt idx="158">
                  <c:v>1730985252000</c:v>
                </c:pt>
                <c:pt idx="159">
                  <c:v>1730985255000</c:v>
                </c:pt>
                <c:pt idx="160">
                  <c:v>1730985258000</c:v>
                </c:pt>
                <c:pt idx="161">
                  <c:v>1730985261000</c:v>
                </c:pt>
                <c:pt idx="162">
                  <c:v>1730985264000</c:v>
                </c:pt>
                <c:pt idx="163">
                  <c:v>1730985267000</c:v>
                </c:pt>
                <c:pt idx="164">
                  <c:v>1730985270000</c:v>
                </c:pt>
                <c:pt idx="165">
                  <c:v>1730985273000</c:v>
                </c:pt>
                <c:pt idx="166">
                  <c:v>1730985276000</c:v>
                </c:pt>
                <c:pt idx="167">
                  <c:v>1730985279000</c:v>
                </c:pt>
                <c:pt idx="168">
                  <c:v>1730985282000</c:v>
                </c:pt>
                <c:pt idx="169">
                  <c:v>1730985285000</c:v>
                </c:pt>
                <c:pt idx="170">
                  <c:v>1730985288000</c:v>
                </c:pt>
                <c:pt idx="171">
                  <c:v>1730985291000</c:v>
                </c:pt>
                <c:pt idx="172">
                  <c:v>1730985294000</c:v>
                </c:pt>
                <c:pt idx="173">
                  <c:v>1730985297000</c:v>
                </c:pt>
                <c:pt idx="174">
                  <c:v>1730985300000</c:v>
                </c:pt>
                <c:pt idx="175">
                  <c:v>1730985303000</c:v>
                </c:pt>
                <c:pt idx="176">
                  <c:v>1730985306000</c:v>
                </c:pt>
                <c:pt idx="177">
                  <c:v>1730985309000</c:v>
                </c:pt>
                <c:pt idx="178">
                  <c:v>1730985312000</c:v>
                </c:pt>
                <c:pt idx="179">
                  <c:v>1730985315000</c:v>
                </c:pt>
                <c:pt idx="180">
                  <c:v>1730985318000</c:v>
                </c:pt>
                <c:pt idx="181">
                  <c:v>1730985321000</c:v>
                </c:pt>
                <c:pt idx="182">
                  <c:v>1730985324000</c:v>
                </c:pt>
                <c:pt idx="183">
                  <c:v>1730985327000</c:v>
                </c:pt>
                <c:pt idx="184">
                  <c:v>1730985330000</c:v>
                </c:pt>
                <c:pt idx="185">
                  <c:v>1730985333000</c:v>
                </c:pt>
                <c:pt idx="186">
                  <c:v>1730985336000</c:v>
                </c:pt>
                <c:pt idx="187">
                  <c:v>1730985339000</c:v>
                </c:pt>
                <c:pt idx="188">
                  <c:v>1730985342000</c:v>
                </c:pt>
                <c:pt idx="189">
                  <c:v>1730985345000</c:v>
                </c:pt>
                <c:pt idx="190">
                  <c:v>1730985348000</c:v>
                </c:pt>
                <c:pt idx="191">
                  <c:v>1730985351000</c:v>
                </c:pt>
                <c:pt idx="192">
                  <c:v>1730985354000</c:v>
                </c:pt>
                <c:pt idx="193">
                  <c:v>1730985357000</c:v>
                </c:pt>
                <c:pt idx="194">
                  <c:v>1730985360000</c:v>
                </c:pt>
                <c:pt idx="195">
                  <c:v>1730985363000</c:v>
                </c:pt>
                <c:pt idx="196">
                  <c:v>1730985366000</c:v>
                </c:pt>
                <c:pt idx="197">
                  <c:v>1730985369000</c:v>
                </c:pt>
                <c:pt idx="198">
                  <c:v>1730985372000</c:v>
                </c:pt>
                <c:pt idx="199">
                  <c:v>1730985375000</c:v>
                </c:pt>
                <c:pt idx="200">
                  <c:v>1730985378000</c:v>
                </c:pt>
                <c:pt idx="201">
                  <c:v>1730985381000</c:v>
                </c:pt>
              </c:numCache>
            </c:numRef>
          </c:xVal>
          <c:yVal>
            <c:numRef>
              <c:f>'connection rate'!$C$2:$C$203</c:f>
              <c:numCache>
                <c:formatCode>General</c:formatCode>
                <c:ptCount val="202"/>
                <c:pt idx="0">
                  <c:v>17593</c:v>
                </c:pt>
                <c:pt idx="1">
                  <c:v>29886</c:v>
                </c:pt>
                <c:pt idx="2">
                  <c:v>29998</c:v>
                </c:pt>
                <c:pt idx="3">
                  <c:v>29860</c:v>
                </c:pt>
                <c:pt idx="4">
                  <c:v>30023</c:v>
                </c:pt>
                <c:pt idx="5">
                  <c:v>29977</c:v>
                </c:pt>
                <c:pt idx="6">
                  <c:v>29969</c:v>
                </c:pt>
                <c:pt idx="7">
                  <c:v>29949</c:v>
                </c:pt>
                <c:pt idx="8">
                  <c:v>29924</c:v>
                </c:pt>
                <c:pt idx="9">
                  <c:v>29934</c:v>
                </c:pt>
                <c:pt idx="10">
                  <c:v>29964</c:v>
                </c:pt>
                <c:pt idx="11">
                  <c:v>29906</c:v>
                </c:pt>
                <c:pt idx="12">
                  <c:v>30091</c:v>
                </c:pt>
                <c:pt idx="13">
                  <c:v>29897</c:v>
                </c:pt>
                <c:pt idx="14">
                  <c:v>30002</c:v>
                </c:pt>
                <c:pt idx="15">
                  <c:v>29897</c:v>
                </c:pt>
                <c:pt idx="16">
                  <c:v>29920</c:v>
                </c:pt>
                <c:pt idx="17">
                  <c:v>29959</c:v>
                </c:pt>
                <c:pt idx="18">
                  <c:v>29871</c:v>
                </c:pt>
                <c:pt idx="19">
                  <c:v>29965</c:v>
                </c:pt>
                <c:pt idx="20">
                  <c:v>30077</c:v>
                </c:pt>
                <c:pt idx="21">
                  <c:v>29957</c:v>
                </c:pt>
                <c:pt idx="22">
                  <c:v>29972</c:v>
                </c:pt>
                <c:pt idx="23">
                  <c:v>29958</c:v>
                </c:pt>
                <c:pt idx="24">
                  <c:v>29913</c:v>
                </c:pt>
                <c:pt idx="25">
                  <c:v>29942</c:v>
                </c:pt>
                <c:pt idx="26">
                  <c:v>29974</c:v>
                </c:pt>
                <c:pt idx="27">
                  <c:v>29970</c:v>
                </c:pt>
                <c:pt idx="28">
                  <c:v>29989</c:v>
                </c:pt>
                <c:pt idx="29">
                  <c:v>29885</c:v>
                </c:pt>
                <c:pt idx="30">
                  <c:v>29978</c:v>
                </c:pt>
                <c:pt idx="31">
                  <c:v>29998</c:v>
                </c:pt>
                <c:pt idx="32">
                  <c:v>29970</c:v>
                </c:pt>
                <c:pt idx="33">
                  <c:v>29954</c:v>
                </c:pt>
                <c:pt idx="34">
                  <c:v>29903</c:v>
                </c:pt>
                <c:pt idx="35">
                  <c:v>29913</c:v>
                </c:pt>
                <c:pt idx="36">
                  <c:v>29973</c:v>
                </c:pt>
                <c:pt idx="37">
                  <c:v>30003</c:v>
                </c:pt>
                <c:pt idx="38">
                  <c:v>29896</c:v>
                </c:pt>
                <c:pt idx="39">
                  <c:v>30022</c:v>
                </c:pt>
                <c:pt idx="40">
                  <c:v>29947</c:v>
                </c:pt>
                <c:pt idx="41">
                  <c:v>29950</c:v>
                </c:pt>
                <c:pt idx="42">
                  <c:v>29963</c:v>
                </c:pt>
                <c:pt idx="43">
                  <c:v>29963</c:v>
                </c:pt>
                <c:pt idx="44">
                  <c:v>29947</c:v>
                </c:pt>
                <c:pt idx="45">
                  <c:v>29999</c:v>
                </c:pt>
                <c:pt idx="46">
                  <c:v>29891</c:v>
                </c:pt>
                <c:pt idx="47">
                  <c:v>29900</c:v>
                </c:pt>
                <c:pt idx="48">
                  <c:v>30002</c:v>
                </c:pt>
                <c:pt idx="49">
                  <c:v>29985</c:v>
                </c:pt>
                <c:pt idx="50">
                  <c:v>29988</c:v>
                </c:pt>
                <c:pt idx="51">
                  <c:v>29957</c:v>
                </c:pt>
                <c:pt idx="52">
                  <c:v>29953</c:v>
                </c:pt>
                <c:pt idx="53">
                  <c:v>29905</c:v>
                </c:pt>
                <c:pt idx="54">
                  <c:v>30003</c:v>
                </c:pt>
                <c:pt idx="55">
                  <c:v>29958</c:v>
                </c:pt>
                <c:pt idx="56">
                  <c:v>29872</c:v>
                </c:pt>
                <c:pt idx="57">
                  <c:v>30040</c:v>
                </c:pt>
                <c:pt idx="58">
                  <c:v>29880</c:v>
                </c:pt>
                <c:pt idx="59">
                  <c:v>29981</c:v>
                </c:pt>
                <c:pt idx="60">
                  <c:v>30022</c:v>
                </c:pt>
                <c:pt idx="61">
                  <c:v>29919</c:v>
                </c:pt>
                <c:pt idx="62">
                  <c:v>29926</c:v>
                </c:pt>
                <c:pt idx="63">
                  <c:v>30009</c:v>
                </c:pt>
                <c:pt idx="64">
                  <c:v>29926</c:v>
                </c:pt>
                <c:pt idx="65">
                  <c:v>29924</c:v>
                </c:pt>
                <c:pt idx="66">
                  <c:v>29987</c:v>
                </c:pt>
                <c:pt idx="67">
                  <c:v>29941</c:v>
                </c:pt>
                <c:pt idx="68">
                  <c:v>29937</c:v>
                </c:pt>
                <c:pt idx="69">
                  <c:v>29960</c:v>
                </c:pt>
                <c:pt idx="70">
                  <c:v>30021</c:v>
                </c:pt>
                <c:pt idx="71">
                  <c:v>29804</c:v>
                </c:pt>
                <c:pt idx="72">
                  <c:v>30031</c:v>
                </c:pt>
                <c:pt idx="73">
                  <c:v>30018</c:v>
                </c:pt>
                <c:pt idx="74">
                  <c:v>29864</c:v>
                </c:pt>
                <c:pt idx="75">
                  <c:v>30063</c:v>
                </c:pt>
                <c:pt idx="76">
                  <c:v>29864</c:v>
                </c:pt>
                <c:pt idx="77">
                  <c:v>29963</c:v>
                </c:pt>
                <c:pt idx="78">
                  <c:v>30011</c:v>
                </c:pt>
                <c:pt idx="79">
                  <c:v>29916</c:v>
                </c:pt>
                <c:pt idx="80">
                  <c:v>29984</c:v>
                </c:pt>
                <c:pt idx="81">
                  <c:v>29954</c:v>
                </c:pt>
                <c:pt idx="82">
                  <c:v>29955</c:v>
                </c:pt>
                <c:pt idx="83">
                  <c:v>29949</c:v>
                </c:pt>
                <c:pt idx="84">
                  <c:v>29970</c:v>
                </c:pt>
                <c:pt idx="85">
                  <c:v>29918</c:v>
                </c:pt>
                <c:pt idx="86">
                  <c:v>30001</c:v>
                </c:pt>
                <c:pt idx="87">
                  <c:v>29924</c:v>
                </c:pt>
                <c:pt idx="88">
                  <c:v>29913</c:v>
                </c:pt>
                <c:pt idx="89">
                  <c:v>30017</c:v>
                </c:pt>
                <c:pt idx="90">
                  <c:v>29950</c:v>
                </c:pt>
                <c:pt idx="91">
                  <c:v>29931</c:v>
                </c:pt>
                <c:pt idx="92">
                  <c:v>29973</c:v>
                </c:pt>
                <c:pt idx="93">
                  <c:v>29992</c:v>
                </c:pt>
                <c:pt idx="94">
                  <c:v>29919</c:v>
                </c:pt>
                <c:pt idx="95">
                  <c:v>29966</c:v>
                </c:pt>
                <c:pt idx="96">
                  <c:v>29970</c:v>
                </c:pt>
                <c:pt idx="97">
                  <c:v>29914</c:v>
                </c:pt>
                <c:pt idx="98">
                  <c:v>30029</c:v>
                </c:pt>
                <c:pt idx="99">
                  <c:v>29920</c:v>
                </c:pt>
                <c:pt idx="100">
                  <c:v>29934</c:v>
                </c:pt>
                <c:pt idx="101">
                  <c:v>29978</c:v>
                </c:pt>
                <c:pt idx="102">
                  <c:v>29954</c:v>
                </c:pt>
                <c:pt idx="103">
                  <c:v>29943</c:v>
                </c:pt>
                <c:pt idx="104">
                  <c:v>29922</c:v>
                </c:pt>
                <c:pt idx="105">
                  <c:v>29955</c:v>
                </c:pt>
                <c:pt idx="106">
                  <c:v>29951</c:v>
                </c:pt>
                <c:pt idx="107">
                  <c:v>30004</c:v>
                </c:pt>
                <c:pt idx="108">
                  <c:v>29900</c:v>
                </c:pt>
                <c:pt idx="109">
                  <c:v>29918</c:v>
                </c:pt>
                <c:pt idx="110">
                  <c:v>30065</c:v>
                </c:pt>
                <c:pt idx="111">
                  <c:v>29874</c:v>
                </c:pt>
                <c:pt idx="112">
                  <c:v>30022</c:v>
                </c:pt>
                <c:pt idx="113">
                  <c:v>29959</c:v>
                </c:pt>
                <c:pt idx="114">
                  <c:v>29940</c:v>
                </c:pt>
                <c:pt idx="115">
                  <c:v>29954</c:v>
                </c:pt>
                <c:pt idx="116">
                  <c:v>29868</c:v>
                </c:pt>
                <c:pt idx="117">
                  <c:v>30070</c:v>
                </c:pt>
                <c:pt idx="118">
                  <c:v>29916</c:v>
                </c:pt>
                <c:pt idx="119">
                  <c:v>29987</c:v>
                </c:pt>
                <c:pt idx="120">
                  <c:v>29897</c:v>
                </c:pt>
                <c:pt idx="121">
                  <c:v>30008</c:v>
                </c:pt>
                <c:pt idx="122">
                  <c:v>29941</c:v>
                </c:pt>
                <c:pt idx="123">
                  <c:v>29875</c:v>
                </c:pt>
                <c:pt idx="124">
                  <c:v>29915</c:v>
                </c:pt>
                <c:pt idx="125">
                  <c:v>30076</c:v>
                </c:pt>
                <c:pt idx="126">
                  <c:v>29899</c:v>
                </c:pt>
                <c:pt idx="127">
                  <c:v>30052</c:v>
                </c:pt>
                <c:pt idx="128">
                  <c:v>29896</c:v>
                </c:pt>
                <c:pt idx="129">
                  <c:v>29960</c:v>
                </c:pt>
                <c:pt idx="130">
                  <c:v>29957</c:v>
                </c:pt>
                <c:pt idx="131">
                  <c:v>29957</c:v>
                </c:pt>
                <c:pt idx="132">
                  <c:v>29941</c:v>
                </c:pt>
                <c:pt idx="133">
                  <c:v>29970</c:v>
                </c:pt>
                <c:pt idx="134">
                  <c:v>29767</c:v>
                </c:pt>
                <c:pt idx="135">
                  <c:v>30062</c:v>
                </c:pt>
                <c:pt idx="136">
                  <c:v>29990</c:v>
                </c:pt>
                <c:pt idx="137">
                  <c:v>30006</c:v>
                </c:pt>
                <c:pt idx="138">
                  <c:v>29948</c:v>
                </c:pt>
                <c:pt idx="139">
                  <c:v>29955</c:v>
                </c:pt>
                <c:pt idx="140">
                  <c:v>30007</c:v>
                </c:pt>
                <c:pt idx="141">
                  <c:v>29852</c:v>
                </c:pt>
                <c:pt idx="142">
                  <c:v>29960</c:v>
                </c:pt>
                <c:pt idx="143">
                  <c:v>29861</c:v>
                </c:pt>
                <c:pt idx="144">
                  <c:v>29972</c:v>
                </c:pt>
                <c:pt idx="145">
                  <c:v>30118</c:v>
                </c:pt>
                <c:pt idx="146">
                  <c:v>29866</c:v>
                </c:pt>
                <c:pt idx="147">
                  <c:v>30039</c:v>
                </c:pt>
                <c:pt idx="148">
                  <c:v>29911</c:v>
                </c:pt>
                <c:pt idx="149">
                  <c:v>30016</c:v>
                </c:pt>
                <c:pt idx="150">
                  <c:v>29851</c:v>
                </c:pt>
                <c:pt idx="151">
                  <c:v>29924</c:v>
                </c:pt>
                <c:pt idx="152">
                  <c:v>29980</c:v>
                </c:pt>
                <c:pt idx="153">
                  <c:v>30040</c:v>
                </c:pt>
                <c:pt idx="154">
                  <c:v>29941</c:v>
                </c:pt>
                <c:pt idx="155">
                  <c:v>29980</c:v>
                </c:pt>
                <c:pt idx="156">
                  <c:v>29887</c:v>
                </c:pt>
                <c:pt idx="157">
                  <c:v>29920</c:v>
                </c:pt>
                <c:pt idx="158">
                  <c:v>30024</c:v>
                </c:pt>
                <c:pt idx="159">
                  <c:v>29994</c:v>
                </c:pt>
                <c:pt idx="160">
                  <c:v>29930</c:v>
                </c:pt>
                <c:pt idx="161">
                  <c:v>29920</c:v>
                </c:pt>
                <c:pt idx="162">
                  <c:v>30018</c:v>
                </c:pt>
                <c:pt idx="163">
                  <c:v>29943</c:v>
                </c:pt>
                <c:pt idx="164">
                  <c:v>30006</c:v>
                </c:pt>
                <c:pt idx="165">
                  <c:v>29898</c:v>
                </c:pt>
                <c:pt idx="166">
                  <c:v>29952</c:v>
                </c:pt>
                <c:pt idx="167">
                  <c:v>29943</c:v>
                </c:pt>
                <c:pt idx="168">
                  <c:v>29992</c:v>
                </c:pt>
                <c:pt idx="169">
                  <c:v>29832</c:v>
                </c:pt>
                <c:pt idx="170">
                  <c:v>30000</c:v>
                </c:pt>
                <c:pt idx="171">
                  <c:v>29984</c:v>
                </c:pt>
                <c:pt idx="172">
                  <c:v>29940</c:v>
                </c:pt>
                <c:pt idx="173">
                  <c:v>29985</c:v>
                </c:pt>
                <c:pt idx="174">
                  <c:v>29959</c:v>
                </c:pt>
                <c:pt idx="175">
                  <c:v>29960</c:v>
                </c:pt>
                <c:pt idx="176">
                  <c:v>29942</c:v>
                </c:pt>
                <c:pt idx="177">
                  <c:v>29966</c:v>
                </c:pt>
                <c:pt idx="178">
                  <c:v>30007</c:v>
                </c:pt>
                <c:pt idx="179">
                  <c:v>29845</c:v>
                </c:pt>
                <c:pt idx="180">
                  <c:v>29955</c:v>
                </c:pt>
                <c:pt idx="181">
                  <c:v>29983</c:v>
                </c:pt>
                <c:pt idx="182">
                  <c:v>30035</c:v>
                </c:pt>
                <c:pt idx="183">
                  <c:v>29954</c:v>
                </c:pt>
                <c:pt idx="184">
                  <c:v>29870</c:v>
                </c:pt>
                <c:pt idx="185">
                  <c:v>29943</c:v>
                </c:pt>
                <c:pt idx="186">
                  <c:v>30005</c:v>
                </c:pt>
                <c:pt idx="187">
                  <c:v>29863</c:v>
                </c:pt>
                <c:pt idx="188">
                  <c:v>30029</c:v>
                </c:pt>
                <c:pt idx="189">
                  <c:v>29989</c:v>
                </c:pt>
                <c:pt idx="190">
                  <c:v>29987</c:v>
                </c:pt>
                <c:pt idx="191">
                  <c:v>29949</c:v>
                </c:pt>
                <c:pt idx="192">
                  <c:v>29892</c:v>
                </c:pt>
                <c:pt idx="193">
                  <c:v>29951</c:v>
                </c:pt>
                <c:pt idx="194">
                  <c:v>29871</c:v>
                </c:pt>
                <c:pt idx="195">
                  <c:v>30128</c:v>
                </c:pt>
                <c:pt idx="196">
                  <c:v>29905</c:v>
                </c:pt>
                <c:pt idx="197">
                  <c:v>29977</c:v>
                </c:pt>
                <c:pt idx="198">
                  <c:v>29891</c:v>
                </c:pt>
                <c:pt idx="199">
                  <c:v>29966</c:v>
                </c:pt>
                <c:pt idx="200">
                  <c:v>29958</c:v>
                </c:pt>
                <c:pt idx="201">
                  <c:v>2894</c:v>
                </c:pt>
              </c:numCache>
            </c:numRef>
          </c:yVal>
          <c:smooth val="1"/>
          <c:extLst>
            <c:ext xmlns:c16="http://schemas.microsoft.com/office/drawing/2014/chart" uri="{C3380CC4-5D6E-409C-BE32-E72D297353CC}">
              <c16:uniqueId val="{00000001-55BF-BC4C-80E2-EF6E620A99FE}"/>
            </c:ext>
          </c:extLst>
        </c:ser>
        <c:dLbls>
          <c:showLegendKey val="0"/>
          <c:showVal val="0"/>
          <c:showCatName val="0"/>
          <c:showSerName val="0"/>
          <c:showPercent val="0"/>
          <c:showBubbleSize val="0"/>
        </c:dLbls>
        <c:axId val="628962624"/>
        <c:axId val="628964416"/>
      </c:scatterChart>
      <c:valAx>
        <c:axId val="628962624"/>
        <c:scaling>
          <c:orientation val="minMax"/>
          <c:max val="1730985381000"/>
          <c:min val="173098477800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628964416"/>
        <c:crosses val="autoZero"/>
        <c:crossBetween val="midCat"/>
      </c:valAx>
      <c:valAx>
        <c:axId val="628964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62896262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r>
              <a:rPr lang="en-US" sz="3600"/>
              <a:t>Concurrent Connections</a:t>
            </a:r>
          </a:p>
        </c:rich>
      </c:tx>
      <c:overlay val="0"/>
      <c:spPr>
        <a:noFill/>
        <a:ln>
          <a:noFill/>
        </a:ln>
        <a:effectLst/>
      </c:spPr>
      <c:txPr>
        <a:bodyPr rot="0" spcFirstLastPara="1" vertOverflow="ellipsis" vert="horz" wrap="square" anchor="ctr" anchorCtr="1"/>
        <a:lstStyle/>
        <a:p>
          <a:pPr>
            <a:defRPr sz="3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'concurrent connections'!$B$1</c:f>
              <c:strCache>
                <c:ptCount val="1"/>
                <c:pt idx="0">
                  <c:v>ovs-dpdk</c:v>
                </c:pt>
              </c:strCache>
            </c:strRef>
          </c:tx>
          <c:spPr>
            <a:ln w="73025" cap="rnd">
              <a:solidFill>
                <a:srgbClr val="5D1682"/>
              </a:solidFill>
              <a:round/>
            </a:ln>
            <a:effectLst/>
          </c:spPr>
          <c:marker>
            <c:symbol val="none"/>
          </c:marker>
          <c:xVal>
            <c:numRef>
              <c:f>'concurrent connections'!$A$2:$A$224</c:f>
              <c:numCache>
                <c:formatCode>General</c:formatCode>
                <c:ptCount val="223"/>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579000</c:v>
                </c:pt>
                <c:pt idx="193">
                  <c:v>582000</c:v>
                </c:pt>
                <c:pt idx="194">
                  <c:v>585000</c:v>
                </c:pt>
                <c:pt idx="195">
                  <c:v>588000</c:v>
                </c:pt>
                <c:pt idx="196">
                  <c:v>591000</c:v>
                </c:pt>
                <c:pt idx="197">
                  <c:v>594000</c:v>
                </c:pt>
                <c:pt idx="198">
                  <c:v>597000</c:v>
                </c:pt>
                <c:pt idx="199">
                  <c:v>600000</c:v>
                </c:pt>
                <c:pt idx="200">
                  <c:v>603000</c:v>
                </c:pt>
                <c:pt idx="201">
                  <c:v>606000</c:v>
                </c:pt>
                <c:pt idx="202">
                  <c:v>609000</c:v>
                </c:pt>
                <c:pt idx="203">
                  <c:v>612000</c:v>
                </c:pt>
                <c:pt idx="204">
                  <c:v>615000</c:v>
                </c:pt>
                <c:pt idx="205">
                  <c:v>618000</c:v>
                </c:pt>
                <c:pt idx="206">
                  <c:v>621000</c:v>
                </c:pt>
                <c:pt idx="207">
                  <c:v>624000</c:v>
                </c:pt>
                <c:pt idx="208">
                  <c:v>627000</c:v>
                </c:pt>
                <c:pt idx="209">
                  <c:v>630000</c:v>
                </c:pt>
                <c:pt idx="210">
                  <c:v>633000</c:v>
                </c:pt>
                <c:pt idx="211">
                  <c:v>636000</c:v>
                </c:pt>
                <c:pt idx="212">
                  <c:v>639000</c:v>
                </c:pt>
                <c:pt idx="213">
                  <c:v>642000</c:v>
                </c:pt>
                <c:pt idx="214">
                  <c:v>645000</c:v>
                </c:pt>
                <c:pt idx="215">
                  <c:v>648000</c:v>
                </c:pt>
                <c:pt idx="216">
                  <c:v>651000</c:v>
                </c:pt>
                <c:pt idx="217">
                  <c:v>654000</c:v>
                </c:pt>
                <c:pt idx="218">
                  <c:v>657000</c:v>
                </c:pt>
                <c:pt idx="219">
                  <c:v>660000</c:v>
                </c:pt>
                <c:pt idx="220">
                  <c:v>663000</c:v>
                </c:pt>
                <c:pt idx="221">
                  <c:v>666000</c:v>
                </c:pt>
                <c:pt idx="222">
                  <c:v>669000</c:v>
                </c:pt>
              </c:numCache>
            </c:numRef>
          </c:xVal>
          <c:yVal>
            <c:numRef>
              <c:f>'concurrent connections'!$B$2:$B$224</c:f>
              <c:numCache>
                <c:formatCode>General</c:formatCode>
                <c:ptCount val="223"/>
                <c:pt idx="0">
                  <c:v>48546</c:v>
                </c:pt>
                <c:pt idx="1">
                  <c:v>113304</c:v>
                </c:pt>
                <c:pt idx="2">
                  <c:v>180508</c:v>
                </c:pt>
                <c:pt idx="3">
                  <c:v>247779</c:v>
                </c:pt>
                <c:pt idx="4">
                  <c:v>304123</c:v>
                </c:pt>
                <c:pt idx="5">
                  <c:v>362167</c:v>
                </c:pt>
                <c:pt idx="6">
                  <c:v>409019</c:v>
                </c:pt>
                <c:pt idx="7">
                  <c:v>455389</c:v>
                </c:pt>
                <c:pt idx="8">
                  <c:v>502496</c:v>
                </c:pt>
                <c:pt idx="9">
                  <c:v>548461</c:v>
                </c:pt>
                <c:pt idx="10">
                  <c:v>593937</c:v>
                </c:pt>
                <c:pt idx="11">
                  <c:v>636714</c:v>
                </c:pt>
                <c:pt idx="12">
                  <c:v>678893</c:v>
                </c:pt>
                <c:pt idx="13">
                  <c:v>721553</c:v>
                </c:pt>
                <c:pt idx="14">
                  <c:v>768765</c:v>
                </c:pt>
                <c:pt idx="15">
                  <c:v>817841</c:v>
                </c:pt>
                <c:pt idx="16">
                  <c:v>862345</c:v>
                </c:pt>
                <c:pt idx="17">
                  <c:v>905903</c:v>
                </c:pt>
                <c:pt idx="18">
                  <c:v>942039</c:v>
                </c:pt>
                <c:pt idx="19">
                  <c:v>969243</c:v>
                </c:pt>
                <c:pt idx="20">
                  <c:v>988585</c:v>
                </c:pt>
                <c:pt idx="21">
                  <c:v>998810</c:v>
                </c:pt>
                <c:pt idx="22">
                  <c:v>999840</c:v>
                </c:pt>
                <c:pt idx="23">
                  <c:v>999823</c:v>
                </c:pt>
                <c:pt idx="24">
                  <c:v>999841</c:v>
                </c:pt>
                <c:pt idx="25">
                  <c:v>999798</c:v>
                </c:pt>
                <c:pt idx="26">
                  <c:v>999822</c:v>
                </c:pt>
                <c:pt idx="27">
                  <c:v>999410</c:v>
                </c:pt>
                <c:pt idx="28">
                  <c:v>999448</c:v>
                </c:pt>
                <c:pt idx="29">
                  <c:v>999441</c:v>
                </c:pt>
                <c:pt idx="30">
                  <c:v>999426</c:v>
                </c:pt>
                <c:pt idx="31">
                  <c:v>999439</c:v>
                </c:pt>
                <c:pt idx="32">
                  <c:v>999427</c:v>
                </c:pt>
                <c:pt idx="33">
                  <c:v>999446</c:v>
                </c:pt>
                <c:pt idx="34">
                  <c:v>999441</c:v>
                </c:pt>
                <c:pt idx="35">
                  <c:v>999451</c:v>
                </c:pt>
                <c:pt idx="36">
                  <c:v>999445</c:v>
                </c:pt>
                <c:pt idx="37">
                  <c:v>999447</c:v>
                </c:pt>
                <c:pt idx="38">
                  <c:v>999436</c:v>
                </c:pt>
                <c:pt idx="39">
                  <c:v>999428</c:v>
                </c:pt>
                <c:pt idx="40">
                  <c:v>999432</c:v>
                </c:pt>
                <c:pt idx="41">
                  <c:v>999443</c:v>
                </c:pt>
                <c:pt idx="42">
                  <c:v>999446</c:v>
                </c:pt>
                <c:pt idx="43">
                  <c:v>999454</c:v>
                </c:pt>
                <c:pt idx="44">
                  <c:v>999450</c:v>
                </c:pt>
                <c:pt idx="45">
                  <c:v>999441</c:v>
                </c:pt>
                <c:pt idx="46">
                  <c:v>999438</c:v>
                </c:pt>
                <c:pt idx="47">
                  <c:v>999447</c:v>
                </c:pt>
                <c:pt idx="48">
                  <c:v>999442</c:v>
                </c:pt>
                <c:pt idx="49">
                  <c:v>999466</c:v>
                </c:pt>
                <c:pt idx="50">
                  <c:v>999460</c:v>
                </c:pt>
                <c:pt idx="51">
                  <c:v>999454</c:v>
                </c:pt>
                <c:pt idx="52">
                  <c:v>999465</c:v>
                </c:pt>
                <c:pt idx="53">
                  <c:v>999426</c:v>
                </c:pt>
                <c:pt idx="54">
                  <c:v>999457</c:v>
                </c:pt>
                <c:pt idx="55">
                  <c:v>999439</c:v>
                </c:pt>
                <c:pt idx="56">
                  <c:v>999459</c:v>
                </c:pt>
                <c:pt idx="57">
                  <c:v>999425</c:v>
                </c:pt>
                <c:pt idx="58">
                  <c:v>999461</c:v>
                </c:pt>
                <c:pt idx="59">
                  <c:v>999457</c:v>
                </c:pt>
                <c:pt idx="60">
                  <c:v>999434</c:v>
                </c:pt>
                <c:pt idx="61">
                  <c:v>999465</c:v>
                </c:pt>
                <c:pt idx="62">
                  <c:v>999449</c:v>
                </c:pt>
                <c:pt idx="63">
                  <c:v>999452</c:v>
                </c:pt>
                <c:pt idx="64">
                  <c:v>999442</c:v>
                </c:pt>
                <c:pt idx="65">
                  <c:v>999446</c:v>
                </c:pt>
                <c:pt idx="66">
                  <c:v>999427</c:v>
                </c:pt>
                <c:pt idx="67">
                  <c:v>999454</c:v>
                </c:pt>
                <c:pt idx="68">
                  <c:v>999431</c:v>
                </c:pt>
                <c:pt idx="69">
                  <c:v>999453</c:v>
                </c:pt>
                <c:pt idx="70">
                  <c:v>999453</c:v>
                </c:pt>
                <c:pt idx="71">
                  <c:v>999445</c:v>
                </c:pt>
                <c:pt idx="72">
                  <c:v>999451</c:v>
                </c:pt>
                <c:pt idx="73">
                  <c:v>999447</c:v>
                </c:pt>
                <c:pt idx="74">
                  <c:v>999462</c:v>
                </c:pt>
                <c:pt idx="75">
                  <c:v>999461</c:v>
                </c:pt>
                <c:pt idx="76">
                  <c:v>999448</c:v>
                </c:pt>
                <c:pt idx="77">
                  <c:v>999455</c:v>
                </c:pt>
                <c:pt idx="78">
                  <c:v>999442</c:v>
                </c:pt>
                <c:pt idx="79">
                  <c:v>999442</c:v>
                </c:pt>
                <c:pt idx="80">
                  <c:v>999462</c:v>
                </c:pt>
                <c:pt idx="81">
                  <c:v>999442</c:v>
                </c:pt>
                <c:pt idx="82">
                  <c:v>999444</c:v>
                </c:pt>
                <c:pt idx="83">
                  <c:v>999439</c:v>
                </c:pt>
                <c:pt idx="84">
                  <c:v>999454</c:v>
                </c:pt>
                <c:pt idx="85">
                  <c:v>999444</c:v>
                </c:pt>
                <c:pt idx="86">
                  <c:v>999461</c:v>
                </c:pt>
                <c:pt idx="87">
                  <c:v>999447</c:v>
                </c:pt>
                <c:pt idx="88">
                  <c:v>999433</c:v>
                </c:pt>
                <c:pt idx="89">
                  <c:v>999435</c:v>
                </c:pt>
                <c:pt idx="90">
                  <c:v>999451</c:v>
                </c:pt>
                <c:pt idx="91">
                  <c:v>999446</c:v>
                </c:pt>
                <c:pt idx="92">
                  <c:v>999446</c:v>
                </c:pt>
                <c:pt idx="93">
                  <c:v>999455</c:v>
                </c:pt>
                <c:pt idx="94">
                  <c:v>999462</c:v>
                </c:pt>
                <c:pt idx="95">
                  <c:v>999453</c:v>
                </c:pt>
                <c:pt idx="96">
                  <c:v>999429</c:v>
                </c:pt>
                <c:pt idx="97">
                  <c:v>999446</c:v>
                </c:pt>
                <c:pt idx="98">
                  <c:v>999445</c:v>
                </c:pt>
                <c:pt idx="99">
                  <c:v>999442</c:v>
                </c:pt>
                <c:pt idx="100">
                  <c:v>999445</c:v>
                </c:pt>
                <c:pt idx="101">
                  <c:v>999441</c:v>
                </c:pt>
                <c:pt idx="102">
                  <c:v>999459</c:v>
                </c:pt>
                <c:pt idx="103">
                  <c:v>999433</c:v>
                </c:pt>
                <c:pt idx="104">
                  <c:v>999426</c:v>
                </c:pt>
                <c:pt idx="105">
                  <c:v>999431</c:v>
                </c:pt>
                <c:pt idx="106">
                  <c:v>999432</c:v>
                </c:pt>
                <c:pt idx="107">
                  <c:v>999447</c:v>
                </c:pt>
                <c:pt idx="108">
                  <c:v>999471</c:v>
                </c:pt>
                <c:pt idx="109">
                  <c:v>999438</c:v>
                </c:pt>
                <c:pt idx="110">
                  <c:v>999429</c:v>
                </c:pt>
                <c:pt idx="111">
                  <c:v>999458</c:v>
                </c:pt>
                <c:pt idx="112">
                  <c:v>999432</c:v>
                </c:pt>
                <c:pt idx="113">
                  <c:v>999446</c:v>
                </c:pt>
                <c:pt idx="114">
                  <c:v>999441</c:v>
                </c:pt>
                <c:pt idx="115">
                  <c:v>999431</c:v>
                </c:pt>
                <c:pt idx="116">
                  <c:v>999431</c:v>
                </c:pt>
                <c:pt idx="117">
                  <c:v>999444</c:v>
                </c:pt>
                <c:pt idx="118">
                  <c:v>999434</c:v>
                </c:pt>
                <c:pt idx="119">
                  <c:v>999425</c:v>
                </c:pt>
                <c:pt idx="120">
                  <c:v>999447</c:v>
                </c:pt>
                <c:pt idx="121">
                  <c:v>999458</c:v>
                </c:pt>
                <c:pt idx="122">
                  <c:v>999444</c:v>
                </c:pt>
                <c:pt idx="123">
                  <c:v>999456</c:v>
                </c:pt>
                <c:pt idx="124">
                  <c:v>999437</c:v>
                </c:pt>
                <c:pt idx="125">
                  <c:v>999448</c:v>
                </c:pt>
                <c:pt idx="126">
                  <c:v>999443</c:v>
                </c:pt>
                <c:pt idx="127">
                  <c:v>999436</c:v>
                </c:pt>
                <c:pt idx="128">
                  <c:v>999437</c:v>
                </c:pt>
                <c:pt idx="129">
                  <c:v>999435</c:v>
                </c:pt>
                <c:pt idx="130">
                  <c:v>999437</c:v>
                </c:pt>
                <c:pt idx="131">
                  <c:v>999441</c:v>
                </c:pt>
                <c:pt idx="132">
                  <c:v>999444</c:v>
                </c:pt>
                <c:pt idx="133">
                  <c:v>999433</c:v>
                </c:pt>
                <c:pt idx="134">
                  <c:v>999459</c:v>
                </c:pt>
                <c:pt idx="135">
                  <c:v>999435</c:v>
                </c:pt>
                <c:pt idx="136">
                  <c:v>999428</c:v>
                </c:pt>
                <c:pt idx="137">
                  <c:v>999453</c:v>
                </c:pt>
                <c:pt idx="138">
                  <c:v>999446</c:v>
                </c:pt>
                <c:pt idx="139">
                  <c:v>999445</c:v>
                </c:pt>
                <c:pt idx="140">
                  <c:v>999435</c:v>
                </c:pt>
                <c:pt idx="141">
                  <c:v>999452</c:v>
                </c:pt>
                <c:pt idx="142">
                  <c:v>999452</c:v>
                </c:pt>
                <c:pt idx="143">
                  <c:v>999463</c:v>
                </c:pt>
                <c:pt idx="144">
                  <c:v>999437</c:v>
                </c:pt>
                <c:pt idx="145">
                  <c:v>999442</c:v>
                </c:pt>
                <c:pt idx="146">
                  <c:v>999461</c:v>
                </c:pt>
                <c:pt idx="147">
                  <c:v>999434</c:v>
                </c:pt>
                <c:pt idx="148">
                  <c:v>999443</c:v>
                </c:pt>
                <c:pt idx="149">
                  <c:v>999449</c:v>
                </c:pt>
                <c:pt idx="150">
                  <c:v>999430</c:v>
                </c:pt>
                <c:pt idx="151">
                  <c:v>999431</c:v>
                </c:pt>
                <c:pt idx="152">
                  <c:v>999430</c:v>
                </c:pt>
                <c:pt idx="153">
                  <c:v>999436</c:v>
                </c:pt>
                <c:pt idx="154">
                  <c:v>999422</c:v>
                </c:pt>
                <c:pt idx="155">
                  <c:v>999444</c:v>
                </c:pt>
                <c:pt idx="156">
                  <c:v>999409</c:v>
                </c:pt>
                <c:pt idx="157">
                  <c:v>999431</c:v>
                </c:pt>
                <c:pt idx="158">
                  <c:v>999431</c:v>
                </c:pt>
                <c:pt idx="159">
                  <c:v>999451</c:v>
                </c:pt>
                <c:pt idx="160">
                  <c:v>999443</c:v>
                </c:pt>
                <c:pt idx="161">
                  <c:v>999431</c:v>
                </c:pt>
                <c:pt idx="162">
                  <c:v>999464</c:v>
                </c:pt>
                <c:pt idx="163">
                  <c:v>999457</c:v>
                </c:pt>
                <c:pt idx="164">
                  <c:v>999451</c:v>
                </c:pt>
                <c:pt idx="165">
                  <c:v>999448</c:v>
                </c:pt>
                <c:pt idx="166">
                  <c:v>999436</c:v>
                </c:pt>
                <c:pt idx="167">
                  <c:v>999454</c:v>
                </c:pt>
                <c:pt idx="168">
                  <c:v>999445</c:v>
                </c:pt>
                <c:pt idx="169">
                  <c:v>999453</c:v>
                </c:pt>
                <c:pt idx="170">
                  <c:v>999427</c:v>
                </c:pt>
                <c:pt idx="171">
                  <c:v>999444</c:v>
                </c:pt>
                <c:pt idx="172">
                  <c:v>999449</c:v>
                </c:pt>
                <c:pt idx="173">
                  <c:v>999458</c:v>
                </c:pt>
                <c:pt idx="174">
                  <c:v>999459</c:v>
                </c:pt>
                <c:pt idx="175">
                  <c:v>999433</c:v>
                </c:pt>
                <c:pt idx="176">
                  <c:v>999457</c:v>
                </c:pt>
                <c:pt idx="177">
                  <c:v>999441</c:v>
                </c:pt>
                <c:pt idx="178">
                  <c:v>999435</c:v>
                </c:pt>
                <c:pt idx="179">
                  <c:v>999434</c:v>
                </c:pt>
                <c:pt idx="180">
                  <c:v>999434</c:v>
                </c:pt>
                <c:pt idx="181">
                  <c:v>999451</c:v>
                </c:pt>
                <c:pt idx="182">
                  <c:v>999437</c:v>
                </c:pt>
                <c:pt idx="183">
                  <c:v>999433</c:v>
                </c:pt>
                <c:pt idx="184">
                  <c:v>999444</c:v>
                </c:pt>
                <c:pt idx="185">
                  <c:v>999456</c:v>
                </c:pt>
                <c:pt idx="186">
                  <c:v>999421</c:v>
                </c:pt>
                <c:pt idx="187">
                  <c:v>999437</c:v>
                </c:pt>
                <c:pt idx="188">
                  <c:v>999447</c:v>
                </c:pt>
                <c:pt idx="189">
                  <c:v>999443</c:v>
                </c:pt>
                <c:pt idx="190">
                  <c:v>999454</c:v>
                </c:pt>
                <c:pt idx="191">
                  <c:v>999445</c:v>
                </c:pt>
                <c:pt idx="192">
                  <c:v>999443</c:v>
                </c:pt>
                <c:pt idx="193">
                  <c:v>999453</c:v>
                </c:pt>
                <c:pt idx="194">
                  <c:v>999455</c:v>
                </c:pt>
                <c:pt idx="195">
                  <c:v>999435</c:v>
                </c:pt>
                <c:pt idx="196">
                  <c:v>999451</c:v>
                </c:pt>
                <c:pt idx="197">
                  <c:v>999432</c:v>
                </c:pt>
                <c:pt idx="198">
                  <c:v>999435</c:v>
                </c:pt>
                <c:pt idx="199">
                  <c:v>550176</c:v>
                </c:pt>
                <c:pt idx="200">
                  <c:v>549626</c:v>
                </c:pt>
                <c:pt idx="201">
                  <c:v>549345</c:v>
                </c:pt>
                <c:pt idx="202">
                  <c:v>539596</c:v>
                </c:pt>
                <c:pt idx="203">
                  <c:v>508233</c:v>
                </c:pt>
                <c:pt idx="204">
                  <c:v>475882</c:v>
                </c:pt>
                <c:pt idx="205">
                  <c:v>443440</c:v>
                </c:pt>
                <c:pt idx="206">
                  <c:v>410262</c:v>
                </c:pt>
                <c:pt idx="207">
                  <c:v>378032</c:v>
                </c:pt>
                <c:pt idx="208">
                  <c:v>345309</c:v>
                </c:pt>
                <c:pt idx="209">
                  <c:v>312791</c:v>
                </c:pt>
                <c:pt idx="210">
                  <c:v>281191</c:v>
                </c:pt>
                <c:pt idx="211">
                  <c:v>250765</c:v>
                </c:pt>
                <c:pt idx="212">
                  <c:v>220354</c:v>
                </c:pt>
                <c:pt idx="213">
                  <c:v>188928</c:v>
                </c:pt>
                <c:pt idx="214">
                  <c:v>156189</c:v>
                </c:pt>
                <c:pt idx="215">
                  <c:v>123964</c:v>
                </c:pt>
                <c:pt idx="216">
                  <c:v>65480</c:v>
                </c:pt>
                <c:pt idx="217">
                  <c:v>4672</c:v>
                </c:pt>
                <c:pt idx="218">
                  <c:v>0</c:v>
                </c:pt>
                <c:pt idx="219">
                  <c:v>0</c:v>
                </c:pt>
                <c:pt idx="220">
                  <c:v>0</c:v>
                </c:pt>
                <c:pt idx="221">
                  <c:v>0</c:v>
                </c:pt>
                <c:pt idx="222">
                  <c:v>0</c:v>
                </c:pt>
              </c:numCache>
            </c:numRef>
          </c:yVal>
          <c:smooth val="1"/>
          <c:extLst>
            <c:ext xmlns:c16="http://schemas.microsoft.com/office/drawing/2014/chart" uri="{C3380CC4-5D6E-409C-BE32-E72D297353CC}">
              <c16:uniqueId val="{00000000-5B23-EB45-9D00-FFCC31FE4101}"/>
            </c:ext>
          </c:extLst>
        </c:ser>
        <c:ser>
          <c:idx val="1"/>
          <c:order val="1"/>
          <c:tx>
            <c:strRef>
              <c:f>'concurrent connections'!$C$1</c:f>
              <c:strCache>
                <c:ptCount val="1"/>
                <c:pt idx="0">
                  <c:v>ovs-doca</c:v>
                </c:pt>
              </c:strCache>
            </c:strRef>
          </c:tx>
          <c:spPr>
            <a:ln w="73025" cap="rnd">
              <a:solidFill>
                <a:srgbClr val="76B900"/>
              </a:solidFill>
              <a:round/>
            </a:ln>
            <a:effectLst/>
          </c:spPr>
          <c:marker>
            <c:symbol val="none"/>
          </c:marker>
          <c:xVal>
            <c:numRef>
              <c:f>'concurrent connections'!$A$2:$A$224</c:f>
              <c:numCache>
                <c:formatCode>General</c:formatCode>
                <c:ptCount val="223"/>
                <c:pt idx="0">
                  <c:v>0</c:v>
                </c:pt>
                <c:pt idx="1">
                  <c:v>3000</c:v>
                </c:pt>
                <c:pt idx="2">
                  <c:v>6000</c:v>
                </c:pt>
                <c:pt idx="3">
                  <c:v>9000</c:v>
                </c:pt>
                <c:pt idx="4">
                  <c:v>12000</c:v>
                </c:pt>
                <c:pt idx="5">
                  <c:v>15000</c:v>
                </c:pt>
                <c:pt idx="6">
                  <c:v>18000</c:v>
                </c:pt>
                <c:pt idx="7">
                  <c:v>21000</c:v>
                </c:pt>
                <c:pt idx="8">
                  <c:v>24000</c:v>
                </c:pt>
                <c:pt idx="9">
                  <c:v>27000</c:v>
                </c:pt>
                <c:pt idx="10">
                  <c:v>30000</c:v>
                </c:pt>
                <c:pt idx="11">
                  <c:v>33000</c:v>
                </c:pt>
                <c:pt idx="12">
                  <c:v>36000</c:v>
                </c:pt>
                <c:pt idx="13">
                  <c:v>39000</c:v>
                </c:pt>
                <c:pt idx="14">
                  <c:v>42000</c:v>
                </c:pt>
                <c:pt idx="15">
                  <c:v>45000</c:v>
                </c:pt>
                <c:pt idx="16">
                  <c:v>48000</c:v>
                </c:pt>
                <c:pt idx="17">
                  <c:v>51000</c:v>
                </c:pt>
                <c:pt idx="18">
                  <c:v>54000</c:v>
                </c:pt>
                <c:pt idx="19">
                  <c:v>57000</c:v>
                </c:pt>
                <c:pt idx="20">
                  <c:v>60000</c:v>
                </c:pt>
                <c:pt idx="21">
                  <c:v>63000</c:v>
                </c:pt>
                <c:pt idx="22">
                  <c:v>66000</c:v>
                </c:pt>
                <c:pt idx="23">
                  <c:v>69000</c:v>
                </c:pt>
                <c:pt idx="24">
                  <c:v>72000</c:v>
                </c:pt>
                <c:pt idx="25">
                  <c:v>75000</c:v>
                </c:pt>
                <c:pt idx="26">
                  <c:v>78000</c:v>
                </c:pt>
                <c:pt idx="27">
                  <c:v>81000</c:v>
                </c:pt>
                <c:pt idx="28">
                  <c:v>84000</c:v>
                </c:pt>
                <c:pt idx="29">
                  <c:v>87000</c:v>
                </c:pt>
                <c:pt idx="30">
                  <c:v>90000</c:v>
                </c:pt>
                <c:pt idx="31">
                  <c:v>93000</c:v>
                </c:pt>
                <c:pt idx="32">
                  <c:v>96000</c:v>
                </c:pt>
                <c:pt idx="33">
                  <c:v>99000</c:v>
                </c:pt>
                <c:pt idx="34">
                  <c:v>102000</c:v>
                </c:pt>
                <c:pt idx="35">
                  <c:v>105000</c:v>
                </c:pt>
                <c:pt idx="36">
                  <c:v>108000</c:v>
                </c:pt>
                <c:pt idx="37">
                  <c:v>111000</c:v>
                </c:pt>
                <c:pt idx="38">
                  <c:v>114000</c:v>
                </c:pt>
                <c:pt idx="39">
                  <c:v>117000</c:v>
                </c:pt>
                <c:pt idx="40">
                  <c:v>120000</c:v>
                </c:pt>
                <c:pt idx="41">
                  <c:v>123000</c:v>
                </c:pt>
                <c:pt idx="42">
                  <c:v>126000</c:v>
                </c:pt>
                <c:pt idx="43">
                  <c:v>129000</c:v>
                </c:pt>
                <c:pt idx="44">
                  <c:v>132000</c:v>
                </c:pt>
                <c:pt idx="45">
                  <c:v>135000</c:v>
                </c:pt>
                <c:pt idx="46">
                  <c:v>138000</c:v>
                </c:pt>
                <c:pt idx="47">
                  <c:v>141000</c:v>
                </c:pt>
                <c:pt idx="48">
                  <c:v>144000</c:v>
                </c:pt>
                <c:pt idx="49">
                  <c:v>147000</c:v>
                </c:pt>
                <c:pt idx="50">
                  <c:v>150000</c:v>
                </c:pt>
                <c:pt idx="51">
                  <c:v>153000</c:v>
                </c:pt>
                <c:pt idx="52">
                  <c:v>156000</c:v>
                </c:pt>
                <c:pt idx="53">
                  <c:v>159000</c:v>
                </c:pt>
                <c:pt idx="54">
                  <c:v>162000</c:v>
                </c:pt>
                <c:pt idx="55">
                  <c:v>165000</c:v>
                </c:pt>
                <c:pt idx="56">
                  <c:v>168000</c:v>
                </c:pt>
                <c:pt idx="57">
                  <c:v>171000</c:v>
                </c:pt>
                <c:pt idx="58">
                  <c:v>174000</c:v>
                </c:pt>
                <c:pt idx="59">
                  <c:v>177000</c:v>
                </c:pt>
                <c:pt idx="60">
                  <c:v>180000</c:v>
                </c:pt>
                <c:pt idx="61">
                  <c:v>183000</c:v>
                </c:pt>
                <c:pt idx="62">
                  <c:v>186000</c:v>
                </c:pt>
                <c:pt idx="63">
                  <c:v>189000</c:v>
                </c:pt>
                <c:pt idx="64">
                  <c:v>192000</c:v>
                </c:pt>
                <c:pt idx="65">
                  <c:v>195000</c:v>
                </c:pt>
                <c:pt idx="66">
                  <c:v>198000</c:v>
                </c:pt>
                <c:pt idx="67">
                  <c:v>201000</c:v>
                </c:pt>
                <c:pt idx="68">
                  <c:v>204000</c:v>
                </c:pt>
                <c:pt idx="69">
                  <c:v>207000</c:v>
                </c:pt>
                <c:pt idx="70">
                  <c:v>210000</c:v>
                </c:pt>
                <c:pt idx="71">
                  <c:v>213000</c:v>
                </c:pt>
                <c:pt idx="72">
                  <c:v>216000</c:v>
                </c:pt>
                <c:pt idx="73">
                  <c:v>219000</c:v>
                </c:pt>
                <c:pt idx="74">
                  <c:v>222000</c:v>
                </c:pt>
                <c:pt idx="75">
                  <c:v>225000</c:v>
                </c:pt>
                <c:pt idx="76">
                  <c:v>228000</c:v>
                </c:pt>
                <c:pt idx="77">
                  <c:v>231000</c:v>
                </c:pt>
                <c:pt idx="78">
                  <c:v>234000</c:v>
                </c:pt>
                <c:pt idx="79">
                  <c:v>237000</c:v>
                </c:pt>
                <c:pt idx="80">
                  <c:v>240000</c:v>
                </c:pt>
                <c:pt idx="81">
                  <c:v>243000</c:v>
                </c:pt>
                <c:pt idx="82">
                  <c:v>246000</c:v>
                </c:pt>
                <c:pt idx="83">
                  <c:v>249000</c:v>
                </c:pt>
                <c:pt idx="84">
                  <c:v>252000</c:v>
                </c:pt>
                <c:pt idx="85">
                  <c:v>255000</c:v>
                </c:pt>
                <c:pt idx="86">
                  <c:v>258000</c:v>
                </c:pt>
                <c:pt idx="87">
                  <c:v>261000</c:v>
                </c:pt>
                <c:pt idx="88">
                  <c:v>264000</c:v>
                </c:pt>
                <c:pt idx="89">
                  <c:v>267000</c:v>
                </c:pt>
                <c:pt idx="90">
                  <c:v>270000</c:v>
                </c:pt>
                <c:pt idx="91">
                  <c:v>273000</c:v>
                </c:pt>
                <c:pt idx="92">
                  <c:v>276000</c:v>
                </c:pt>
                <c:pt idx="93">
                  <c:v>279000</c:v>
                </c:pt>
                <c:pt idx="94">
                  <c:v>282000</c:v>
                </c:pt>
                <c:pt idx="95">
                  <c:v>285000</c:v>
                </c:pt>
                <c:pt idx="96">
                  <c:v>288000</c:v>
                </c:pt>
                <c:pt idx="97">
                  <c:v>291000</c:v>
                </c:pt>
                <c:pt idx="98">
                  <c:v>294000</c:v>
                </c:pt>
                <c:pt idx="99">
                  <c:v>297000</c:v>
                </c:pt>
                <c:pt idx="100">
                  <c:v>300000</c:v>
                </c:pt>
                <c:pt idx="101">
                  <c:v>303000</c:v>
                </c:pt>
                <c:pt idx="102">
                  <c:v>306000</c:v>
                </c:pt>
                <c:pt idx="103">
                  <c:v>309000</c:v>
                </c:pt>
                <c:pt idx="104">
                  <c:v>312000</c:v>
                </c:pt>
                <c:pt idx="105">
                  <c:v>315000</c:v>
                </c:pt>
                <c:pt idx="106">
                  <c:v>318000</c:v>
                </c:pt>
                <c:pt idx="107">
                  <c:v>321000</c:v>
                </c:pt>
                <c:pt idx="108">
                  <c:v>324000</c:v>
                </c:pt>
                <c:pt idx="109">
                  <c:v>327000</c:v>
                </c:pt>
                <c:pt idx="110">
                  <c:v>330000</c:v>
                </c:pt>
                <c:pt idx="111">
                  <c:v>333000</c:v>
                </c:pt>
                <c:pt idx="112">
                  <c:v>336000</c:v>
                </c:pt>
                <c:pt idx="113">
                  <c:v>339000</c:v>
                </c:pt>
                <c:pt idx="114">
                  <c:v>342000</c:v>
                </c:pt>
                <c:pt idx="115">
                  <c:v>345000</c:v>
                </c:pt>
                <c:pt idx="116">
                  <c:v>348000</c:v>
                </c:pt>
                <c:pt idx="117">
                  <c:v>351000</c:v>
                </c:pt>
                <c:pt idx="118">
                  <c:v>354000</c:v>
                </c:pt>
                <c:pt idx="119">
                  <c:v>357000</c:v>
                </c:pt>
                <c:pt idx="120">
                  <c:v>360000</c:v>
                </c:pt>
                <c:pt idx="121">
                  <c:v>363000</c:v>
                </c:pt>
                <c:pt idx="122">
                  <c:v>366000</c:v>
                </c:pt>
                <c:pt idx="123">
                  <c:v>369000</c:v>
                </c:pt>
                <c:pt idx="124">
                  <c:v>372000</c:v>
                </c:pt>
                <c:pt idx="125">
                  <c:v>375000</c:v>
                </c:pt>
                <c:pt idx="126">
                  <c:v>378000</c:v>
                </c:pt>
                <c:pt idx="127">
                  <c:v>381000</c:v>
                </c:pt>
                <c:pt idx="128">
                  <c:v>384000</c:v>
                </c:pt>
                <c:pt idx="129">
                  <c:v>387000</c:v>
                </c:pt>
                <c:pt idx="130">
                  <c:v>390000</c:v>
                </c:pt>
                <c:pt idx="131">
                  <c:v>393000</c:v>
                </c:pt>
                <c:pt idx="132">
                  <c:v>396000</c:v>
                </c:pt>
                <c:pt idx="133">
                  <c:v>399000</c:v>
                </c:pt>
                <c:pt idx="134">
                  <c:v>402000</c:v>
                </c:pt>
                <c:pt idx="135">
                  <c:v>405000</c:v>
                </c:pt>
                <c:pt idx="136">
                  <c:v>408000</c:v>
                </c:pt>
                <c:pt idx="137">
                  <c:v>411000</c:v>
                </c:pt>
                <c:pt idx="138">
                  <c:v>414000</c:v>
                </c:pt>
                <c:pt idx="139">
                  <c:v>417000</c:v>
                </c:pt>
                <c:pt idx="140">
                  <c:v>420000</c:v>
                </c:pt>
                <c:pt idx="141">
                  <c:v>423000</c:v>
                </c:pt>
                <c:pt idx="142">
                  <c:v>426000</c:v>
                </c:pt>
                <c:pt idx="143">
                  <c:v>429000</c:v>
                </c:pt>
                <c:pt idx="144">
                  <c:v>432000</c:v>
                </c:pt>
                <c:pt idx="145">
                  <c:v>435000</c:v>
                </c:pt>
                <c:pt idx="146">
                  <c:v>438000</c:v>
                </c:pt>
                <c:pt idx="147">
                  <c:v>441000</c:v>
                </c:pt>
                <c:pt idx="148">
                  <c:v>444000</c:v>
                </c:pt>
                <c:pt idx="149">
                  <c:v>447000</c:v>
                </c:pt>
                <c:pt idx="150">
                  <c:v>450000</c:v>
                </c:pt>
                <c:pt idx="151">
                  <c:v>453000</c:v>
                </c:pt>
                <c:pt idx="152">
                  <c:v>456000</c:v>
                </c:pt>
                <c:pt idx="153">
                  <c:v>459000</c:v>
                </c:pt>
                <c:pt idx="154">
                  <c:v>462000</c:v>
                </c:pt>
                <c:pt idx="155">
                  <c:v>465000</c:v>
                </c:pt>
                <c:pt idx="156">
                  <c:v>468000</c:v>
                </c:pt>
                <c:pt idx="157">
                  <c:v>471000</c:v>
                </c:pt>
                <c:pt idx="158">
                  <c:v>474000</c:v>
                </c:pt>
                <c:pt idx="159">
                  <c:v>477000</c:v>
                </c:pt>
                <c:pt idx="160">
                  <c:v>480000</c:v>
                </c:pt>
                <c:pt idx="161">
                  <c:v>483000</c:v>
                </c:pt>
                <c:pt idx="162">
                  <c:v>486000</c:v>
                </c:pt>
                <c:pt idx="163">
                  <c:v>489000</c:v>
                </c:pt>
                <c:pt idx="164">
                  <c:v>492000</c:v>
                </c:pt>
                <c:pt idx="165">
                  <c:v>495000</c:v>
                </c:pt>
                <c:pt idx="166">
                  <c:v>498000</c:v>
                </c:pt>
                <c:pt idx="167">
                  <c:v>501000</c:v>
                </c:pt>
                <c:pt idx="168">
                  <c:v>504000</c:v>
                </c:pt>
                <c:pt idx="169">
                  <c:v>507000</c:v>
                </c:pt>
                <c:pt idx="170">
                  <c:v>510000</c:v>
                </c:pt>
                <c:pt idx="171">
                  <c:v>513000</c:v>
                </c:pt>
                <c:pt idx="172">
                  <c:v>516000</c:v>
                </c:pt>
                <c:pt idx="173">
                  <c:v>519000</c:v>
                </c:pt>
                <c:pt idx="174">
                  <c:v>522000</c:v>
                </c:pt>
                <c:pt idx="175">
                  <c:v>525000</c:v>
                </c:pt>
                <c:pt idx="176">
                  <c:v>528000</c:v>
                </c:pt>
                <c:pt idx="177">
                  <c:v>531000</c:v>
                </c:pt>
                <c:pt idx="178">
                  <c:v>534000</c:v>
                </c:pt>
                <c:pt idx="179">
                  <c:v>537000</c:v>
                </c:pt>
                <c:pt idx="180">
                  <c:v>540000</c:v>
                </c:pt>
                <c:pt idx="181">
                  <c:v>543000</c:v>
                </c:pt>
                <c:pt idx="182">
                  <c:v>546000</c:v>
                </c:pt>
                <c:pt idx="183">
                  <c:v>549000</c:v>
                </c:pt>
                <c:pt idx="184">
                  <c:v>552000</c:v>
                </c:pt>
                <c:pt idx="185">
                  <c:v>555000</c:v>
                </c:pt>
                <c:pt idx="186">
                  <c:v>558000</c:v>
                </c:pt>
                <c:pt idx="187">
                  <c:v>561000</c:v>
                </c:pt>
                <c:pt idx="188">
                  <c:v>564000</c:v>
                </c:pt>
                <c:pt idx="189">
                  <c:v>567000</c:v>
                </c:pt>
                <c:pt idx="190">
                  <c:v>570000</c:v>
                </c:pt>
                <c:pt idx="191">
                  <c:v>573000</c:v>
                </c:pt>
                <c:pt idx="192">
                  <c:v>579000</c:v>
                </c:pt>
                <c:pt idx="193">
                  <c:v>582000</c:v>
                </c:pt>
                <c:pt idx="194">
                  <c:v>585000</c:v>
                </c:pt>
                <c:pt idx="195">
                  <c:v>588000</c:v>
                </c:pt>
                <c:pt idx="196">
                  <c:v>591000</c:v>
                </c:pt>
                <c:pt idx="197">
                  <c:v>594000</c:v>
                </c:pt>
                <c:pt idx="198">
                  <c:v>597000</c:v>
                </c:pt>
                <c:pt idx="199">
                  <c:v>600000</c:v>
                </c:pt>
                <c:pt idx="200">
                  <c:v>603000</c:v>
                </c:pt>
                <c:pt idx="201">
                  <c:v>606000</c:v>
                </c:pt>
                <c:pt idx="202">
                  <c:v>609000</c:v>
                </c:pt>
                <c:pt idx="203">
                  <c:v>612000</c:v>
                </c:pt>
                <c:pt idx="204">
                  <c:v>615000</c:v>
                </c:pt>
                <c:pt idx="205">
                  <c:v>618000</c:v>
                </c:pt>
                <c:pt idx="206">
                  <c:v>621000</c:v>
                </c:pt>
                <c:pt idx="207">
                  <c:v>624000</c:v>
                </c:pt>
                <c:pt idx="208">
                  <c:v>627000</c:v>
                </c:pt>
                <c:pt idx="209">
                  <c:v>630000</c:v>
                </c:pt>
                <c:pt idx="210">
                  <c:v>633000</c:v>
                </c:pt>
                <c:pt idx="211">
                  <c:v>636000</c:v>
                </c:pt>
                <c:pt idx="212">
                  <c:v>639000</c:v>
                </c:pt>
                <c:pt idx="213">
                  <c:v>642000</c:v>
                </c:pt>
                <c:pt idx="214">
                  <c:v>645000</c:v>
                </c:pt>
                <c:pt idx="215">
                  <c:v>648000</c:v>
                </c:pt>
                <c:pt idx="216">
                  <c:v>651000</c:v>
                </c:pt>
                <c:pt idx="217">
                  <c:v>654000</c:v>
                </c:pt>
                <c:pt idx="218">
                  <c:v>657000</c:v>
                </c:pt>
                <c:pt idx="219">
                  <c:v>660000</c:v>
                </c:pt>
                <c:pt idx="220">
                  <c:v>663000</c:v>
                </c:pt>
                <c:pt idx="221">
                  <c:v>666000</c:v>
                </c:pt>
                <c:pt idx="222">
                  <c:v>669000</c:v>
                </c:pt>
              </c:numCache>
            </c:numRef>
          </c:xVal>
          <c:yVal>
            <c:numRef>
              <c:f>'concurrent connections'!$C$2:$C$224</c:f>
              <c:numCache>
                <c:formatCode>General</c:formatCode>
                <c:ptCount val="223"/>
                <c:pt idx="0">
                  <c:v>140022</c:v>
                </c:pt>
                <c:pt idx="1">
                  <c:v>288730</c:v>
                </c:pt>
                <c:pt idx="2">
                  <c:v>436310</c:v>
                </c:pt>
                <c:pt idx="3">
                  <c:v>584796</c:v>
                </c:pt>
                <c:pt idx="4">
                  <c:v>732824</c:v>
                </c:pt>
                <c:pt idx="5">
                  <c:v>881668</c:v>
                </c:pt>
                <c:pt idx="6">
                  <c:v>998185</c:v>
                </c:pt>
                <c:pt idx="7">
                  <c:v>999978</c:v>
                </c:pt>
                <c:pt idx="8">
                  <c:v>999978</c:v>
                </c:pt>
                <c:pt idx="9">
                  <c:v>999978</c:v>
                </c:pt>
                <c:pt idx="10">
                  <c:v>999978</c:v>
                </c:pt>
                <c:pt idx="11">
                  <c:v>999978</c:v>
                </c:pt>
                <c:pt idx="12">
                  <c:v>999976</c:v>
                </c:pt>
                <c:pt idx="13">
                  <c:v>999976</c:v>
                </c:pt>
                <c:pt idx="14">
                  <c:v>999977</c:v>
                </c:pt>
                <c:pt idx="15">
                  <c:v>999977</c:v>
                </c:pt>
                <c:pt idx="16">
                  <c:v>999976</c:v>
                </c:pt>
                <c:pt idx="17">
                  <c:v>999976</c:v>
                </c:pt>
                <c:pt idx="18">
                  <c:v>999976</c:v>
                </c:pt>
                <c:pt idx="19">
                  <c:v>999976</c:v>
                </c:pt>
                <c:pt idx="20">
                  <c:v>999976</c:v>
                </c:pt>
                <c:pt idx="21">
                  <c:v>999976</c:v>
                </c:pt>
                <c:pt idx="22">
                  <c:v>999976</c:v>
                </c:pt>
                <c:pt idx="23">
                  <c:v>999976</c:v>
                </c:pt>
                <c:pt idx="24">
                  <c:v>999971</c:v>
                </c:pt>
                <c:pt idx="25">
                  <c:v>999976</c:v>
                </c:pt>
                <c:pt idx="26">
                  <c:v>999975</c:v>
                </c:pt>
                <c:pt idx="27">
                  <c:v>999976</c:v>
                </c:pt>
                <c:pt idx="28">
                  <c:v>999976</c:v>
                </c:pt>
                <c:pt idx="29">
                  <c:v>999976</c:v>
                </c:pt>
                <c:pt idx="30">
                  <c:v>999976</c:v>
                </c:pt>
                <c:pt idx="31">
                  <c:v>999976</c:v>
                </c:pt>
                <c:pt idx="32">
                  <c:v>999976</c:v>
                </c:pt>
                <c:pt idx="33">
                  <c:v>999976</c:v>
                </c:pt>
                <c:pt idx="34">
                  <c:v>999976</c:v>
                </c:pt>
                <c:pt idx="35">
                  <c:v>999976</c:v>
                </c:pt>
                <c:pt idx="36">
                  <c:v>999976</c:v>
                </c:pt>
                <c:pt idx="37">
                  <c:v>999976</c:v>
                </c:pt>
                <c:pt idx="38">
                  <c:v>999975</c:v>
                </c:pt>
                <c:pt idx="39">
                  <c:v>999976</c:v>
                </c:pt>
                <c:pt idx="40">
                  <c:v>999976</c:v>
                </c:pt>
                <c:pt idx="41">
                  <c:v>999976</c:v>
                </c:pt>
                <c:pt idx="42">
                  <c:v>999976</c:v>
                </c:pt>
                <c:pt idx="43">
                  <c:v>999976</c:v>
                </c:pt>
                <c:pt idx="44">
                  <c:v>999977</c:v>
                </c:pt>
                <c:pt idx="45">
                  <c:v>999977</c:v>
                </c:pt>
                <c:pt idx="46">
                  <c:v>999977</c:v>
                </c:pt>
                <c:pt idx="47">
                  <c:v>999977</c:v>
                </c:pt>
                <c:pt idx="48">
                  <c:v>999949</c:v>
                </c:pt>
                <c:pt idx="49">
                  <c:v>999976</c:v>
                </c:pt>
                <c:pt idx="50">
                  <c:v>999976</c:v>
                </c:pt>
                <c:pt idx="51">
                  <c:v>999976</c:v>
                </c:pt>
                <c:pt idx="52">
                  <c:v>999975</c:v>
                </c:pt>
                <c:pt idx="53">
                  <c:v>999976</c:v>
                </c:pt>
                <c:pt idx="54">
                  <c:v>999976</c:v>
                </c:pt>
                <c:pt idx="55">
                  <c:v>999976</c:v>
                </c:pt>
                <c:pt idx="56">
                  <c:v>999977</c:v>
                </c:pt>
                <c:pt idx="57">
                  <c:v>999977</c:v>
                </c:pt>
                <c:pt idx="58">
                  <c:v>999977</c:v>
                </c:pt>
                <c:pt idx="59">
                  <c:v>999977</c:v>
                </c:pt>
                <c:pt idx="60">
                  <c:v>999976</c:v>
                </c:pt>
                <c:pt idx="61">
                  <c:v>999975</c:v>
                </c:pt>
                <c:pt idx="62">
                  <c:v>999976</c:v>
                </c:pt>
                <c:pt idx="63">
                  <c:v>999976</c:v>
                </c:pt>
                <c:pt idx="64">
                  <c:v>999977</c:v>
                </c:pt>
                <c:pt idx="65">
                  <c:v>999976</c:v>
                </c:pt>
                <c:pt idx="66">
                  <c:v>999976</c:v>
                </c:pt>
                <c:pt idx="67">
                  <c:v>999976</c:v>
                </c:pt>
                <c:pt idx="68">
                  <c:v>999976</c:v>
                </c:pt>
                <c:pt idx="69">
                  <c:v>999976</c:v>
                </c:pt>
                <c:pt idx="70">
                  <c:v>999977</c:v>
                </c:pt>
                <c:pt idx="71">
                  <c:v>999977</c:v>
                </c:pt>
                <c:pt idx="72">
                  <c:v>999976</c:v>
                </c:pt>
                <c:pt idx="73">
                  <c:v>999976</c:v>
                </c:pt>
                <c:pt idx="74">
                  <c:v>999976</c:v>
                </c:pt>
                <c:pt idx="75">
                  <c:v>999976</c:v>
                </c:pt>
                <c:pt idx="76">
                  <c:v>999976</c:v>
                </c:pt>
                <c:pt idx="77">
                  <c:v>999976</c:v>
                </c:pt>
                <c:pt idx="78">
                  <c:v>999976</c:v>
                </c:pt>
                <c:pt idx="79">
                  <c:v>999976</c:v>
                </c:pt>
                <c:pt idx="80">
                  <c:v>999976</c:v>
                </c:pt>
                <c:pt idx="81">
                  <c:v>999976</c:v>
                </c:pt>
                <c:pt idx="82">
                  <c:v>999976</c:v>
                </c:pt>
                <c:pt idx="83">
                  <c:v>999976</c:v>
                </c:pt>
                <c:pt idx="84">
                  <c:v>999972</c:v>
                </c:pt>
                <c:pt idx="85">
                  <c:v>999975</c:v>
                </c:pt>
                <c:pt idx="86">
                  <c:v>999976</c:v>
                </c:pt>
                <c:pt idx="87">
                  <c:v>999975</c:v>
                </c:pt>
                <c:pt idx="88">
                  <c:v>999975</c:v>
                </c:pt>
                <c:pt idx="89">
                  <c:v>999976</c:v>
                </c:pt>
                <c:pt idx="90">
                  <c:v>999976</c:v>
                </c:pt>
                <c:pt idx="91">
                  <c:v>999976</c:v>
                </c:pt>
                <c:pt idx="92">
                  <c:v>999976</c:v>
                </c:pt>
                <c:pt idx="93">
                  <c:v>999976</c:v>
                </c:pt>
                <c:pt idx="94">
                  <c:v>999976</c:v>
                </c:pt>
                <c:pt idx="95">
                  <c:v>999976</c:v>
                </c:pt>
                <c:pt idx="96">
                  <c:v>999976</c:v>
                </c:pt>
                <c:pt idx="97">
                  <c:v>999976</c:v>
                </c:pt>
                <c:pt idx="98">
                  <c:v>999975</c:v>
                </c:pt>
                <c:pt idx="99">
                  <c:v>999976</c:v>
                </c:pt>
                <c:pt idx="100">
                  <c:v>999976</c:v>
                </c:pt>
                <c:pt idx="101">
                  <c:v>999927</c:v>
                </c:pt>
                <c:pt idx="102">
                  <c:v>999976</c:v>
                </c:pt>
                <c:pt idx="103">
                  <c:v>999976</c:v>
                </c:pt>
                <c:pt idx="104">
                  <c:v>999976</c:v>
                </c:pt>
                <c:pt idx="105">
                  <c:v>999976</c:v>
                </c:pt>
                <c:pt idx="106">
                  <c:v>999976</c:v>
                </c:pt>
                <c:pt idx="107">
                  <c:v>999976</c:v>
                </c:pt>
                <c:pt idx="108">
                  <c:v>999975</c:v>
                </c:pt>
                <c:pt idx="109">
                  <c:v>999976</c:v>
                </c:pt>
                <c:pt idx="110">
                  <c:v>999976</c:v>
                </c:pt>
                <c:pt idx="111">
                  <c:v>999975</c:v>
                </c:pt>
                <c:pt idx="112">
                  <c:v>999965</c:v>
                </c:pt>
                <c:pt idx="113">
                  <c:v>999976</c:v>
                </c:pt>
                <c:pt idx="114">
                  <c:v>999976</c:v>
                </c:pt>
                <c:pt idx="115">
                  <c:v>999976</c:v>
                </c:pt>
                <c:pt idx="116">
                  <c:v>999976</c:v>
                </c:pt>
                <c:pt idx="117">
                  <c:v>999976</c:v>
                </c:pt>
                <c:pt idx="118">
                  <c:v>999976</c:v>
                </c:pt>
                <c:pt idx="119">
                  <c:v>999976</c:v>
                </c:pt>
                <c:pt idx="120">
                  <c:v>999976</c:v>
                </c:pt>
                <c:pt idx="121">
                  <c:v>999976</c:v>
                </c:pt>
                <c:pt idx="122">
                  <c:v>999973</c:v>
                </c:pt>
                <c:pt idx="123">
                  <c:v>999967</c:v>
                </c:pt>
                <c:pt idx="124">
                  <c:v>999976</c:v>
                </c:pt>
                <c:pt idx="125">
                  <c:v>999977</c:v>
                </c:pt>
                <c:pt idx="126">
                  <c:v>999977</c:v>
                </c:pt>
                <c:pt idx="127">
                  <c:v>999977</c:v>
                </c:pt>
                <c:pt idx="128">
                  <c:v>999977</c:v>
                </c:pt>
                <c:pt idx="129">
                  <c:v>999972</c:v>
                </c:pt>
                <c:pt idx="130">
                  <c:v>999976</c:v>
                </c:pt>
                <c:pt idx="131">
                  <c:v>999976</c:v>
                </c:pt>
                <c:pt idx="132">
                  <c:v>999975</c:v>
                </c:pt>
                <c:pt idx="133">
                  <c:v>999973</c:v>
                </c:pt>
                <c:pt idx="134">
                  <c:v>999958</c:v>
                </c:pt>
                <c:pt idx="135">
                  <c:v>999977</c:v>
                </c:pt>
                <c:pt idx="136">
                  <c:v>999977</c:v>
                </c:pt>
                <c:pt idx="137">
                  <c:v>999977</c:v>
                </c:pt>
                <c:pt idx="138">
                  <c:v>999977</c:v>
                </c:pt>
                <c:pt idx="139">
                  <c:v>999977</c:v>
                </c:pt>
                <c:pt idx="140">
                  <c:v>999976</c:v>
                </c:pt>
                <c:pt idx="141">
                  <c:v>999970</c:v>
                </c:pt>
                <c:pt idx="142">
                  <c:v>999975</c:v>
                </c:pt>
                <c:pt idx="143">
                  <c:v>999970</c:v>
                </c:pt>
                <c:pt idx="144">
                  <c:v>999964</c:v>
                </c:pt>
                <c:pt idx="145">
                  <c:v>999945</c:v>
                </c:pt>
                <c:pt idx="146">
                  <c:v>999976</c:v>
                </c:pt>
                <c:pt idx="147">
                  <c:v>999977</c:v>
                </c:pt>
                <c:pt idx="148">
                  <c:v>999977</c:v>
                </c:pt>
                <c:pt idx="149">
                  <c:v>999977</c:v>
                </c:pt>
                <c:pt idx="150">
                  <c:v>999977</c:v>
                </c:pt>
                <c:pt idx="151">
                  <c:v>999954</c:v>
                </c:pt>
                <c:pt idx="152">
                  <c:v>999964</c:v>
                </c:pt>
                <c:pt idx="153">
                  <c:v>999968</c:v>
                </c:pt>
                <c:pt idx="154">
                  <c:v>999966</c:v>
                </c:pt>
                <c:pt idx="155">
                  <c:v>999954</c:v>
                </c:pt>
                <c:pt idx="156">
                  <c:v>999941</c:v>
                </c:pt>
                <c:pt idx="157">
                  <c:v>999977</c:v>
                </c:pt>
                <c:pt idx="158">
                  <c:v>999977</c:v>
                </c:pt>
                <c:pt idx="159">
                  <c:v>999977</c:v>
                </c:pt>
                <c:pt idx="160">
                  <c:v>999977</c:v>
                </c:pt>
                <c:pt idx="161">
                  <c:v>999977</c:v>
                </c:pt>
                <c:pt idx="162">
                  <c:v>999930</c:v>
                </c:pt>
                <c:pt idx="163">
                  <c:v>999976</c:v>
                </c:pt>
                <c:pt idx="164">
                  <c:v>999970</c:v>
                </c:pt>
                <c:pt idx="165">
                  <c:v>999970</c:v>
                </c:pt>
                <c:pt idx="166">
                  <c:v>999971</c:v>
                </c:pt>
                <c:pt idx="167">
                  <c:v>999969</c:v>
                </c:pt>
                <c:pt idx="168">
                  <c:v>999976</c:v>
                </c:pt>
                <c:pt idx="169">
                  <c:v>999976</c:v>
                </c:pt>
                <c:pt idx="170">
                  <c:v>999976</c:v>
                </c:pt>
                <c:pt idx="171">
                  <c:v>999976</c:v>
                </c:pt>
                <c:pt idx="172">
                  <c:v>999976</c:v>
                </c:pt>
                <c:pt idx="173">
                  <c:v>999966</c:v>
                </c:pt>
                <c:pt idx="174">
                  <c:v>999975</c:v>
                </c:pt>
                <c:pt idx="175">
                  <c:v>999970</c:v>
                </c:pt>
                <c:pt idx="176">
                  <c:v>999960</c:v>
                </c:pt>
                <c:pt idx="177">
                  <c:v>999961</c:v>
                </c:pt>
                <c:pt idx="178">
                  <c:v>999976</c:v>
                </c:pt>
                <c:pt idx="179">
                  <c:v>999976</c:v>
                </c:pt>
                <c:pt idx="180">
                  <c:v>999976</c:v>
                </c:pt>
                <c:pt idx="181">
                  <c:v>999976</c:v>
                </c:pt>
                <c:pt idx="182">
                  <c:v>999976</c:v>
                </c:pt>
                <c:pt idx="183">
                  <c:v>999976</c:v>
                </c:pt>
                <c:pt idx="184">
                  <c:v>999974</c:v>
                </c:pt>
                <c:pt idx="185">
                  <c:v>999970</c:v>
                </c:pt>
                <c:pt idx="186">
                  <c:v>999976</c:v>
                </c:pt>
                <c:pt idx="187">
                  <c:v>999976</c:v>
                </c:pt>
                <c:pt idx="188">
                  <c:v>999976</c:v>
                </c:pt>
                <c:pt idx="189">
                  <c:v>999976</c:v>
                </c:pt>
                <c:pt idx="190">
                  <c:v>999976</c:v>
                </c:pt>
                <c:pt idx="191">
                  <c:v>999976</c:v>
                </c:pt>
                <c:pt idx="192">
                  <c:v>999976</c:v>
                </c:pt>
                <c:pt idx="193">
                  <c:v>999959</c:v>
                </c:pt>
                <c:pt idx="194">
                  <c:v>999976</c:v>
                </c:pt>
                <c:pt idx="195">
                  <c:v>999975</c:v>
                </c:pt>
                <c:pt idx="196">
                  <c:v>999971</c:v>
                </c:pt>
                <c:pt idx="197">
                  <c:v>999976</c:v>
                </c:pt>
                <c:pt idx="198">
                  <c:v>999931</c:v>
                </c:pt>
                <c:pt idx="199">
                  <c:v>999976</c:v>
                </c:pt>
                <c:pt idx="200">
                  <c:v>945018</c:v>
                </c:pt>
                <c:pt idx="201">
                  <c:v>944990</c:v>
                </c:pt>
                <c:pt idx="202">
                  <c:v>935904</c:v>
                </c:pt>
                <c:pt idx="203">
                  <c:v>910809</c:v>
                </c:pt>
                <c:pt idx="204">
                  <c:v>796537</c:v>
                </c:pt>
                <c:pt idx="205">
                  <c:v>604038</c:v>
                </c:pt>
                <c:pt idx="206">
                  <c:v>225705</c:v>
                </c:pt>
                <c:pt idx="207">
                  <c:v>287</c:v>
                </c:pt>
                <c:pt idx="208">
                  <c:v>194</c:v>
                </c:pt>
                <c:pt idx="209">
                  <c:v>2</c:v>
                </c:pt>
                <c:pt idx="210">
                  <c:v>0</c:v>
                </c:pt>
                <c:pt idx="211">
                  <c:v>0</c:v>
                </c:pt>
                <c:pt idx="212">
                  <c:v>0</c:v>
                </c:pt>
                <c:pt idx="213">
                  <c:v>0</c:v>
                </c:pt>
              </c:numCache>
            </c:numRef>
          </c:yVal>
          <c:smooth val="1"/>
          <c:extLst>
            <c:ext xmlns:c16="http://schemas.microsoft.com/office/drawing/2014/chart" uri="{C3380CC4-5D6E-409C-BE32-E72D297353CC}">
              <c16:uniqueId val="{00000001-5B23-EB45-9D00-FFCC31FE4101}"/>
            </c:ext>
          </c:extLst>
        </c:ser>
        <c:dLbls>
          <c:showLegendKey val="0"/>
          <c:showVal val="0"/>
          <c:showCatName val="0"/>
          <c:showSerName val="0"/>
          <c:showPercent val="0"/>
          <c:showBubbleSize val="0"/>
        </c:dLbls>
        <c:axId val="511185616"/>
        <c:axId val="511187328"/>
      </c:scatterChart>
      <c:valAx>
        <c:axId val="511185616"/>
        <c:scaling>
          <c:orientation val="minMax"/>
          <c:max val="680000"/>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Time (s)</a:t>
                </a:r>
              </a:p>
            </c:rich>
          </c:tx>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511187328"/>
        <c:crosses val="autoZero"/>
        <c:crossBetween val="midCat"/>
        <c:dispUnits>
          <c:builtInUnit val="thousands"/>
        </c:dispUnits>
      </c:valAx>
      <c:valAx>
        <c:axId val="511187328"/>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r>
                  <a:rPr lang="en-US" sz="3600"/>
                  <a:t>Num Connections</a:t>
                </a:r>
              </a:p>
            </c:rich>
          </c:tx>
          <c:overlay val="0"/>
          <c:spPr>
            <a:noFill/>
            <a:ln>
              <a:noFill/>
            </a:ln>
            <a:effectLst/>
          </c:spPr>
          <c:txPr>
            <a:bodyPr rot="-54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crossAx val="51118561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3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modernComment_20CA8CF0_CAC7D5BC.xml><?xml version="1.0" encoding="utf-8"?>
<p188:cmLst xmlns:a="http://schemas.openxmlformats.org/drawingml/2006/main" xmlns:r="http://schemas.openxmlformats.org/officeDocument/2006/relationships" xmlns:p188="http://schemas.microsoft.com/office/powerpoint/2018/8/main">
  <p188:cm id="{E8525CD4-56B4-254E-9F93-E0D86E188D16}" authorId="{64DC69CC-6444-8C8C-0942-B8B8FAE4D086}" status="resolved" created="2024-11-17T23:16:58.424" complete="100000">
    <ac:txMkLst xmlns:ac="http://schemas.microsoft.com/office/drawing/2013/main/command">
      <pc:docMk xmlns:pc="http://schemas.microsoft.com/office/powerpoint/2013/main/command"/>
      <pc:sldMk xmlns:pc="http://schemas.microsoft.com/office/powerpoint/2013/main/command" cId="3402094012" sldId="550145264"/>
      <ac:spMk id="4" creationId="{BFFADCF2-F2EF-3B3C-F264-9F18051C8851}"/>
      <ac:txMk cp="482" len="63">
        <ac:context len="769" hash="3063573442"/>
      </ac:txMk>
    </ac:txMkLst>
    <p188:pos x="20103353" y="11317045"/>
    <p188:replyLst>
      <p188:reply id="{82F2C8D3-A1C3-4592-8DC5-1DF40C0803A7}" authorId="{B3132187-458B-281F-2A97-7C0430B78C70}" created="2024-11-18T09:03:06.244">
        <p188:txBody>
          <a:bodyPr/>
          <a:lstStyle/>
          <a:p>
            <a:r>
              <a:rPr lang="en-US"/>
              <a:t>done</a:t>
            </a:r>
          </a:p>
        </p188:txBody>
      </p188:reply>
    </p188:replyLst>
    <p188:txBody>
      <a:bodyPr/>
      <a:lstStyle/>
      <a:p>
        <a:r>
          <a:rPr lang="en-US"/>
          <a:t>not "session size" bytes, but twice that: one GET request and one POST request, thus traffic is ±equal in each direction.
Symmetry of traffic load is important to note, as well as describing that they are full HTTP sessions with proper requests.</a:t>
        </a:r>
      </a:p>
    </p188:txBody>
  </p188:cm>
  <p188:cm id="{588548F7-C0BC-2D46-A12F-22A8FC61AD5E}" authorId="{64DC69CC-6444-8C8C-0942-B8B8FAE4D086}" status="resolved" created="2024-11-17T23:17:32.378" complete="100000">
    <ac:txMkLst xmlns:ac="http://schemas.microsoft.com/office/drawing/2013/main/command">
      <pc:docMk xmlns:pc="http://schemas.microsoft.com/office/powerpoint/2013/main/command"/>
      <pc:sldMk xmlns:pc="http://schemas.microsoft.com/office/powerpoint/2013/main/command" cId="3402094012" sldId="550145264"/>
      <ac:spMk id="4" creationId="{BFFADCF2-F2EF-3B3C-F264-9F18051C8851}"/>
      <ac:txMk cp="648">
        <ac:context len="769" hash="3063573442"/>
      </ac:txMk>
    </ac:txMkLst>
    <p188:pos x="11551024" y="12070080"/>
    <p188:replyLst>
      <p188:reply id="{53E506DE-47D4-42AE-B328-A5D53B71026B}" authorId="{B3132187-458B-281F-2A97-7C0430B78C70}" created="2024-11-18T09:03:21.322">
        <p188:txBody>
          <a:bodyPr/>
          <a:lstStyle/>
          <a:p>
            <a:r>
              <a:rPr lang="en-US"/>
              <a:t>done</a:t>
            </a:r>
          </a:p>
        </p188:txBody>
      </p188:reply>
    </p188:replyLst>
    <p188:txBody>
      <a:bodyPr/>
      <a:lstStyle/>
      <a:p>
        <a:r>
          <a:rPr lang="en-US"/>
          <a:t>Maintain the target rate for 10 minutes.</a:t>
        </a:r>
      </a:p>
    </p188:txBody>
  </p188:cm>
  <p188:cm id="{B258B288-A124-5C48-BAA8-79D5A9B5EC5B}" authorId="{64DC69CC-6444-8C8C-0942-B8B8FAE4D086}" status="resolved" created="2024-11-17T23:18:56.319" complete="100000">
    <ac:txMkLst xmlns:ac="http://schemas.microsoft.com/office/drawing/2013/main/command">
      <pc:docMk xmlns:pc="http://schemas.microsoft.com/office/powerpoint/2013/main/command"/>
      <pc:sldMk xmlns:pc="http://schemas.microsoft.com/office/powerpoint/2013/main/command" cId="3402094012" sldId="550145264"/>
      <ac:spMk id="4" creationId="{BFFADCF2-F2EF-3B3C-F264-9F18051C8851}"/>
      <ac:txMk cp="688" len="80">
        <ac:context len="769" hash="3063573442"/>
      </ac:txMk>
    </ac:txMkLst>
    <p188:pos x="26342788" y="12850009"/>
    <p188:replyLst>
      <p188:reply id="{2A199AB5-0F4A-4BDF-A26E-E7691A7AD15E}" authorId="{B3132187-458B-281F-2A97-7C0430B78C70}" created="2024-11-18T09:04:00.275">
        <p188:txBody>
          <a:bodyPr/>
          <a:lstStyle/>
          <a:p>
            <a:r>
              <a:rPr lang="en-IL"/>
              <a:t>it's actually what the system can handle + the defined target. which is what i tried to convey in this bullet</a:t>
            </a:r>
          </a:p>
        </p188:txBody>
      </p188:reply>
    </p188:replyLst>
    <p188:txBody>
      <a:bodyPr/>
      <a:lstStyle/>
      <a:p>
        <a:r>
          <a:rPr lang="en-US"/>
          <a:t>CyPerf scales performance up to what the system can handle, stopping increasing the rate if TCP retries occur.</a:t>
        </a:r>
      </a:p>
    </p188:txBody>
  </p188:cm>
  <p188:cm id="{E007C35C-1FD6-5642-BB13-F57E0651E7BF}" authorId="{64DC69CC-6444-8C8C-0942-B8B8FAE4D086}" status="resolved" created="2024-11-17T23:20:22.989" complete="100000">
    <ac:txMkLst xmlns:ac="http://schemas.microsoft.com/office/drawing/2013/main/command">
      <pc:docMk xmlns:pc="http://schemas.microsoft.com/office/powerpoint/2013/main/command"/>
      <pc:sldMk xmlns:pc="http://schemas.microsoft.com/office/powerpoint/2013/main/command" cId="3402094012" sldId="550145264"/>
      <ac:spMk id="4" creationId="{BFFADCF2-F2EF-3B3C-F264-9F18051C8851}"/>
      <ac:txMk cp="425" len="38">
        <ac:context len="769" hash="3063573442"/>
      </ac:txMk>
    </ac:txMkLst>
    <p188:pos x="29543188" y="10537115"/>
    <p188:replyLst>
      <p188:reply id="{CF4F09A2-3198-4B74-8D91-C915D2ED8173}" authorId="{B3132187-458B-281F-2A97-7C0430B78C70}" created="2024-11-18T09:03:02.337">
        <p188:txBody>
          <a:bodyPr/>
          <a:lstStyle/>
          <a:p>
            <a:r>
              <a:rPr lang="en-US"/>
              <a:t>done</a:t>
            </a:r>
          </a:p>
        </p188:txBody>
      </p188:reply>
    </p188:replyLst>
    <p188:txBody>
      <a:bodyPr/>
      <a:lstStyle/>
      <a:p>
        <a:r>
          <a:rPr lang="en-US"/>
          <a:t>the connections are not established with the DUT: they are established with CyPerf server. The DUT (OVS) is used as a switch in the topology implementing OVN virtual network with CT. Connections are not established with the switch in the middle.</a:t>
        </a:r>
      </a:p>
    </p188:txBody>
  </p188:cm>
</p188:cmLst>
</file>

<file path=ppt/handoutMasters/_rels/handout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4FAB7-7DF1-470D-9D24-E6B58A84B80C}"/>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
        <p:nvSpPr>
          <p:cNvPr id="3" name="Date Placeholder 2">
            <a:extLst>
              <a:ext uri="{FF2B5EF4-FFF2-40B4-BE49-F238E27FC236}">
                <a16:creationId xmlns:a16="http://schemas.microsoft.com/office/drawing/2014/main" id="{A0E88521-8FCE-4BCB-8B67-37305855271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C0846B-0977-4E9D-973A-F0EA2C10623B}" type="datetimeFigureOut">
              <a:rPr lang="en-US" smtClean="0">
                <a:latin typeface="NVIDIA Sans" panose="020B0503020203020204" pitchFamily="34" charset="0"/>
                <a:cs typeface="NVIDIA Sans" panose="020B0503020203020204" pitchFamily="34" charset="0"/>
              </a:rPr>
              <a:t>11/20/24</a:t>
            </a:fld>
            <a:endParaRPr lang="en-US">
              <a:latin typeface="NVIDIA Sans" panose="020B0503020203020204" pitchFamily="34" charset="0"/>
              <a:cs typeface="NVIDIA Sans" panose="020B0503020203020204" pitchFamily="34" charset="0"/>
            </a:endParaRPr>
          </a:p>
        </p:txBody>
      </p:sp>
      <p:sp>
        <p:nvSpPr>
          <p:cNvPr id="5" name="Slide Number Placeholder 4">
            <a:extLst>
              <a:ext uri="{FF2B5EF4-FFF2-40B4-BE49-F238E27FC236}">
                <a16:creationId xmlns:a16="http://schemas.microsoft.com/office/drawing/2014/main" id="{9D0820F8-FB5B-4060-9702-8BB4F61830F9}"/>
              </a:ext>
            </a:extLst>
          </p:cNvPr>
          <p:cNvSpPr>
            <a:spLocks noGrp="1"/>
          </p:cNvSpPr>
          <p:nvPr>
            <p:ph type="sldNum" sz="quarter" idx="3"/>
          </p:nvPr>
        </p:nvSpPr>
        <p:spPr>
          <a:xfrm>
            <a:off x="0" y="8685213"/>
            <a:ext cx="2971800" cy="458787"/>
          </a:xfrm>
          <a:prstGeom prst="rect">
            <a:avLst/>
          </a:prstGeom>
        </p:spPr>
        <p:txBody>
          <a:bodyPr vert="horz" lIns="91440" tIns="45720" rIns="91440" bIns="45720" rtlCol="0" anchor="b"/>
          <a:lstStyle>
            <a:lvl1pPr algn="r">
              <a:defRPr sz="1200"/>
            </a:lvl1pPr>
          </a:lstStyle>
          <a:p>
            <a:pPr algn="l"/>
            <a:fld id="{6212FBFF-564E-4199-8DDC-2B82D308BF1D}" type="slidenum">
              <a:rPr lang="en-US" smtClean="0">
                <a:latin typeface="NVIDIA Sans" panose="020B0503020203020204" pitchFamily="34" charset="0"/>
                <a:cs typeface="NVIDIA Sans" panose="020B0503020203020204" pitchFamily="34" charset="0"/>
              </a:rPr>
              <a:pPr algn="l"/>
              <a:t>‹#›</a:t>
            </a:fld>
            <a:endParaRPr lang="en-US">
              <a:latin typeface="NVIDIA Sans" panose="020B0503020203020204" pitchFamily="34" charset="0"/>
              <a:cs typeface="NVIDIA Sans" panose="020B0503020203020204" pitchFamily="34" charset="0"/>
            </a:endParaRPr>
          </a:p>
        </p:txBody>
      </p:sp>
    </p:spTree>
    <p:extLst>
      <p:ext uri="{BB962C8B-B14F-4D97-AF65-F5344CB8AC3E}">
        <p14:creationId xmlns:p14="http://schemas.microsoft.com/office/powerpoint/2010/main" val="2132078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NVIDIA Sans" panose="020B0503020203020204" pitchFamily="34" charset="0"/>
                <a:cs typeface="NVIDIA Sans" panose="020B0503020203020204" pitchFamily="34" charset="0"/>
              </a:defRPr>
            </a:lvl1pPr>
          </a:lstStyle>
          <a:p>
            <a:fld id="{354A8664-169C-4436-81C8-E492002C26A5}" type="datetimeFigureOut">
              <a:rPr lang="en-US" smtClean="0"/>
              <a:pPr/>
              <a:t>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0" y="8685213"/>
            <a:ext cx="2971800" cy="458787"/>
          </a:xfrm>
          <a:prstGeom prst="rect">
            <a:avLst/>
          </a:prstGeom>
        </p:spPr>
        <p:txBody>
          <a:bodyPr vert="horz" lIns="91440" tIns="45720" rIns="91440" bIns="45720" rtlCol="0" anchor="b"/>
          <a:lstStyle>
            <a:lvl1pPr algn="l">
              <a:defRPr sz="1200">
                <a:latin typeface="NVIDIA Sans" panose="020B0503020203020204" pitchFamily="34" charset="0"/>
                <a:cs typeface="NVIDIA Sans" panose="020B0503020203020204" pitchFamily="34" charset="0"/>
              </a:defRPr>
            </a:lvl1pPr>
          </a:lstStyle>
          <a:p>
            <a:fld id="{A93AD357-0C40-4436-9D38-C47D60C1C9C1}" type="slidenum">
              <a:rPr lang="en-US" smtClean="0"/>
              <a:pPr/>
              <a:t>‹#›</a:t>
            </a:fld>
            <a:endParaRPr lang="en-US"/>
          </a:p>
        </p:txBody>
      </p:sp>
      <p:pic>
        <p:nvPicPr>
          <p:cNvPr id="8" name="Picture 7">
            <a:extLst>
              <a:ext uri="{FF2B5EF4-FFF2-40B4-BE49-F238E27FC236}">
                <a16:creationId xmlns:a16="http://schemas.microsoft.com/office/drawing/2014/main" id="{EE23E2AA-C3B7-40F1-8870-35AD3374F0C6}"/>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5777346" y="8736014"/>
            <a:ext cx="963023" cy="331788"/>
          </a:xfrm>
          <a:prstGeom prst="rect">
            <a:avLst/>
          </a:prstGeom>
        </p:spPr>
      </p:pic>
    </p:spTree>
    <p:extLst>
      <p:ext uri="{BB962C8B-B14F-4D97-AF65-F5344CB8AC3E}">
        <p14:creationId xmlns:p14="http://schemas.microsoft.com/office/powerpoint/2010/main" val="401893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1pPr>
    <a:lvl2pPr marL="4572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2pPr>
    <a:lvl3pPr marL="9144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3pPr>
    <a:lvl4pPr marL="13716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4pPr>
    <a:lvl5pPr marL="1828800" algn="l" defTabSz="914400" rtl="0" eaLnBrk="1" latinLnBrk="0" hangingPunct="1">
      <a:defRPr sz="1200" kern="1200">
        <a:solidFill>
          <a:schemeClr val="tx1"/>
        </a:solidFill>
        <a:latin typeface="NVIDIA Sans" panose="020B0503020203020204" pitchFamily="34" charset="0"/>
        <a:ea typeface="+mn-ea"/>
        <a:cs typeface="NVIDIA Sans" panose="020B0503020203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3AD357-0C40-4436-9D38-C47D60C1C9C1}" type="slidenum">
              <a:rPr lang="en-US" smtClean="0"/>
              <a:pPr/>
              <a:t>1</a:t>
            </a:fld>
            <a:endParaRPr lang="en-US"/>
          </a:p>
        </p:txBody>
      </p:sp>
    </p:spTree>
    <p:extLst>
      <p:ext uri="{BB962C8B-B14F-4D97-AF65-F5344CB8AC3E}">
        <p14:creationId xmlns:p14="http://schemas.microsoft.com/office/powerpoint/2010/main" val="2042533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6B7DB07-2DFA-CD40-73FF-A82805405FA4}"/>
              </a:ext>
            </a:extLst>
          </p:cNvPr>
          <p:cNvPicPr>
            <a:picLocks noChangeAspect="1"/>
          </p:cNvPicPr>
          <p:nvPr userDrawn="1"/>
        </p:nvPicPr>
        <p:blipFill>
          <a:blip r:embed="rId2"/>
          <a:srcRect/>
          <a:stretch/>
        </p:blipFill>
        <p:spPr>
          <a:xfrm>
            <a:off x="-1" y="0"/>
            <a:ext cx="36576001" cy="20574000"/>
          </a:xfrm>
          <a:prstGeom prst="rect">
            <a:avLst/>
          </a:prstGeom>
        </p:spPr>
      </p:pic>
      <p:sp>
        <p:nvSpPr>
          <p:cNvPr id="12" name="Rectangle 11">
            <a:extLst>
              <a:ext uri="{FF2B5EF4-FFF2-40B4-BE49-F238E27FC236}">
                <a16:creationId xmlns:a16="http://schemas.microsoft.com/office/drawing/2014/main" id="{59B04279-0FA3-FC91-70E4-DA84533BEBED}"/>
              </a:ext>
            </a:extLst>
          </p:cNvPr>
          <p:cNvSpPr/>
          <p:nvPr userDrawn="1"/>
        </p:nvSpPr>
        <p:spPr>
          <a:xfrm flipV="1">
            <a:off x="0" y="-3"/>
            <a:ext cx="36576000" cy="7581902"/>
          </a:xfrm>
          <a:prstGeom prst="rect">
            <a:avLst/>
          </a:prstGeom>
          <a:gradFill>
            <a:gsLst>
              <a:gs pos="0">
                <a:schemeClr val="bg1">
                  <a:alpha val="0"/>
                </a:scheme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C79A531-D51E-87A0-429F-341D04DB76DB}"/>
              </a:ext>
            </a:extLst>
          </p:cNvPr>
          <p:cNvSpPr/>
          <p:nvPr userDrawn="1"/>
        </p:nvSpPr>
        <p:spPr>
          <a:xfrm>
            <a:off x="0" y="10287000"/>
            <a:ext cx="36576000" cy="10287000"/>
          </a:xfrm>
          <a:prstGeom prst="rect">
            <a:avLst/>
          </a:prstGeom>
          <a:gradFill>
            <a:gsLst>
              <a:gs pos="0">
                <a:schemeClr val="bg1">
                  <a:alpha val="0"/>
                </a:schemeClr>
              </a:gs>
              <a:gs pos="100000">
                <a:schemeClr val="bg1">
                  <a:alpha val="5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NVIDIA Sans Light" panose="020B0303020203020204" pitchFamily="34" charset="0"/>
              <a:cs typeface="NVIDIA Sans Light" panose="020B0303020203020204" pitchFamily="34" charset="0"/>
            </a:endParaRPr>
          </a:p>
        </p:txBody>
      </p:sp>
      <p:sp>
        <p:nvSpPr>
          <p:cNvPr id="8" name="Title 1">
            <a:extLst>
              <a:ext uri="{FF2B5EF4-FFF2-40B4-BE49-F238E27FC236}">
                <a16:creationId xmlns:a16="http://schemas.microsoft.com/office/drawing/2014/main" id="{A82DC8E3-390F-72BE-ED9D-3183C9E64100}"/>
              </a:ext>
            </a:extLst>
          </p:cNvPr>
          <p:cNvSpPr>
            <a:spLocks noGrp="1"/>
          </p:cNvSpPr>
          <p:nvPr>
            <p:ph type="ctrTitle" hasCustomPrompt="1"/>
          </p:nvPr>
        </p:nvSpPr>
        <p:spPr>
          <a:xfrm>
            <a:off x="1513012" y="13704917"/>
            <a:ext cx="27432000" cy="4937760"/>
          </a:xfrm>
        </p:spPr>
        <p:txBody>
          <a:bodyPr anchor="b">
            <a:normAutofit/>
          </a:bodyPr>
          <a:lstStyle>
            <a:lvl1pPr algn="l">
              <a:defRPr sz="8800" b="1" cap="none" baseline="0">
                <a:solidFill>
                  <a:schemeClr val="tx1"/>
                </a:solidFill>
                <a:latin typeface="NVIDIA Sans" panose="020B0503020203020204" pitchFamily="34" charset="0"/>
                <a:cs typeface="NVIDIA Sans" panose="020B0503020203020204" pitchFamily="34" charset="0"/>
              </a:defRPr>
            </a:lvl1pPr>
          </a:lstStyle>
          <a:p>
            <a:r>
              <a:rPr lang="en-US"/>
              <a:t>Click to Add Title</a:t>
            </a:r>
          </a:p>
        </p:txBody>
      </p:sp>
      <p:sp>
        <p:nvSpPr>
          <p:cNvPr id="9" name="Subtitle 2">
            <a:extLst>
              <a:ext uri="{FF2B5EF4-FFF2-40B4-BE49-F238E27FC236}">
                <a16:creationId xmlns:a16="http://schemas.microsoft.com/office/drawing/2014/main" id="{6447EE54-7C0B-4DC2-E9D5-B1B5DE7EC458}"/>
              </a:ext>
            </a:extLst>
          </p:cNvPr>
          <p:cNvSpPr>
            <a:spLocks noGrp="1"/>
          </p:cNvSpPr>
          <p:nvPr>
            <p:ph type="subTitle" idx="1" hasCustomPrompt="1"/>
          </p:nvPr>
        </p:nvSpPr>
        <p:spPr>
          <a:xfrm>
            <a:off x="1513012" y="18663067"/>
            <a:ext cx="27432000" cy="1703832"/>
          </a:xfrm>
          <a:prstGeom prst="rect">
            <a:avLst/>
          </a:prstGeom>
        </p:spPr>
        <p:txBody>
          <a:bodyPr>
            <a:normAutofit/>
          </a:bodyPr>
          <a:lstStyle>
            <a:lvl1pPr marL="0" indent="0" algn="l">
              <a:buNone/>
              <a:defRPr sz="4400" b="0" cap="none" baseline="0">
                <a:latin typeface="NVIDIA Sans" panose="020B0503020203020204" pitchFamily="34" charset="0"/>
                <a:cs typeface="NVIDIA Sans" panose="020B0503020203020204" pitchFamily="34" charset="0"/>
              </a:defRPr>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Add Subtitle/Name/Date</a:t>
            </a:r>
          </a:p>
        </p:txBody>
      </p:sp>
      <p:pic>
        <p:nvPicPr>
          <p:cNvPr id="10" name="Picture 9" descr="Logo&#10;&#10;Description automatically generated">
            <a:extLst>
              <a:ext uri="{FF2B5EF4-FFF2-40B4-BE49-F238E27FC236}">
                <a16:creationId xmlns:a16="http://schemas.microsoft.com/office/drawing/2014/main" id="{24366ACC-A61F-36E5-53FC-C102A67A795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7" y="2587248"/>
            <a:ext cx="8439773" cy="2906791"/>
          </a:xfrm>
          <a:prstGeom prst="rect">
            <a:avLst/>
          </a:prstGeom>
        </p:spPr>
      </p:pic>
    </p:spTree>
    <p:extLst>
      <p:ext uri="{BB962C8B-B14F-4D97-AF65-F5344CB8AC3E}">
        <p14:creationId xmlns:p14="http://schemas.microsoft.com/office/powerpoint/2010/main" val="14787133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Left - Text Right">
    <p:spTree>
      <p:nvGrpSpPr>
        <p:cNvPr id="1" name=""/>
        <p:cNvGrpSpPr/>
        <p:nvPr/>
      </p:nvGrpSpPr>
      <p:grpSpPr>
        <a:xfrm>
          <a:off x="0" y="0"/>
          <a:ext cx="0" cy="0"/>
          <a:chOff x="0" y="0"/>
          <a:chExt cx="0" cy="0"/>
        </a:xfrm>
      </p:grpSpPr>
      <p:sp>
        <p:nvSpPr>
          <p:cNvPr id="13" name="Picture Placeholder 5">
            <a:extLst>
              <a:ext uri="{FF2B5EF4-FFF2-40B4-BE49-F238E27FC236}">
                <a16:creationId xmlns:a16="http://schemas.microsoft.com/office/drawing/2014/main" id="{9ECDE791-270C-BF8C-81C1-76A0831C1A19}"/>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Trebuchet MS" panose="020B0603020202020204" pitchFamily="34" charset="0"/>
              </a:defRPr>
            </a:lvl1pPr>
          </a:lstStyle>
          <a:p>
            <a:pPr marL="685800" lvl="0" indent="-685800" algn="ctr"/>
            <a:r>
              <a:rPr lang="en-US"/>
              <a:t>Click icon to add picture</a:t>
            </a:r>
          </a:p>
        </p:txBody>
      </p:sp>
      <p:sp>
        <p:nvSpPr>
          <p:cNvPr id="14" name="Title 1">
            <a:extLst>
              <a:ext uri="{FF2B5EF4-FFF2-40B4-BE49-F238E27FC236}">
                <a16:creationId xmlns:a16="http://schemas.microsoft.com/office/drawing/2014/main" id="{B145783C-AD8B-1C6E-6189-2C6A7ED49ED5}"/>
              </a:ext>
            </a:extLst>
          </p:cNvPr>
          <p:cNvSpPr>
            <a:spLocks noGrp="1"/>
          </p:cNvSpPr>
          <p:nvPr>
            <p:ph type="title" hasCustomPrompt="1"/>
          </p:nvPr>
        </p:nvSpPr>
        <p:spPr>
          <a:xfrm>
            <a:off x="19129248" y="429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5" name="Content Placeholder 2">
            <a:extLst>
              <a:ext uri="{FF2B5EF4-FFF2-40B4-BE49-F238E27FC236}">
                <a16:creationId xmlns:a16="http://schemas.microsoft.com/office/drawing/2014/main" id="{27C7C90A-73D6-E171-33CA-4E89BA293C60}"/>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Arial" panose="020B0604020202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Arial" panose="020B0604020202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Arial" panose="020B0604020202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Arial" panose="020B0604020202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a:extLst>
              <a:ext uri="{FF2B5EF4-FFF2-40B4-BE49-F238E27FC236}">
                <a16:creationId xmlns:a16="http://schemas.microsoft.com/office/drawing/2014/main" id="{293474C4-48DE-3777-A7E6-66A14FC6BB37}"/>
              </a:ext>
            </a:extLst>
          </p:cNvPr>
          <p:cNvSpPr>
            <a:spLocks noGrp="1"/>
          </p:cNvSpPr>
          <p:nvPr>
            <p:ph type="body" sz="quarter" idx="10" hasCustomPrompt="1"/>
          </p:nvPr>
        </p:nvSpPr>
        <p:spPr>
          <a:xfrm>
            <a:off x="19129248" y="3858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edit text styles</a:t>
            </a:r>
          </a:p>
        </p:txBody>
      </p:sp>
      <p:cxnSp>
        <p:nvCxnSpPr>
          <p:cNvPr id="17" name="Straight Connector 16">
            <a:extLst>
              <a:ext uri="{FF2B5EF4-FFF2-40B4-BE49-F238E27FC236}">
                <a16:creationId xmlns:a16="http://schemas.microsoft.com/office/drawing/2014/main" id="{71FA87B4-E089-FC07-89C2-EA0620853B79}"/>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94130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Left - Text Right NO SUBTITLE">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F02E9B9-4BF5-6080-A68D-577B3CFA3984}"/>
              </a:ext>
            </a:extLst>
          </p:cNvPr>
          <p:cNvSpPr>
            <a:spLocks noGrp="1"/>
          </p:cNvSpPr>
          <p:nvPr>
            <p:ph idx="1" hasCustomPrompt="1"/>
          </p:nvPr>
        </p:nvSpPr>
        <p:spPr>
          <a:xfrm>
            <a:off x="19129248" y="6988192"/>
            <a:ext cx="14639544" cy="11345523"/>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Arial" panose="020B0604020202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Arial" panose="020B0604020202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Arial" panose="020B0604020202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Arial" panose="020B0604020202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18D73545-7C20-075B-2C1C-DF7F4214DAD6}"/>
              </a:ext>
            </a:extLst>
          </p:cNvPr>
          <p:cNvCxnSpPr>
            <a:cxnSpLocks/>
          </p:cNvCxnSpPr>
          <p:nvPr userDrawn="1"/>
        </p:nvCxnSpPr>
        <p:spPr>
          <a:xfrm>
            <a:off x="16413162" y="5693228"/>
            <a:ext cx="17282478"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A42E39E-F558-16B2-B1CE-93D204E3455A}"/>
              </a:ext>
            </a:extLst>
          </p:cNvPr>
          <p:cNvSpPr>
            <a:spLocks noGrp="1"/>
          </p:cNvSpPr>
          <p:nvPr>
            <p:ph type="title" hasCustomPrompt="1"/>
          </p:nvPr>
        </p:nvSpPr>
        <p:spPr>
          <a:xfrm>
            <a:off x="19129248"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6" name="Picture Placeholder 5">
            <a:extLst>
              <a:ext uri="{FF2B5EF4-FFF2-40B4-BE49-F238E27FC236}">
                <a16:creationId xmlns:a16="http://schemas.microsoft.com/office/drawing/2014/main" id="{E16075D2-4650-7EB1-4F7E-447F77C06521}"/>
              </a:ext>
            </a:extLst>
          </p:cNvPr>
          <p:cNvSpPr>
            <a:spLocks noGrp="1"/>
          </p:cNvSpPr>
          <p:nvPr>
            <p:ph type="pic" sz="quarter" idx="12"/>
          </p:nvPr>
        </p:nvSpPr>
        <p:spPr>
          <a:xfrm>
            <a:off x="0"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Trebuchet MS" panose="020B0603020202020204" pitchFamily="34" charset="0"/>
              </a:defRPr>
            </a:lvl1pPr>
          </a:lstStyle>
          <a:p>
            <a:pPr marL="685800" lvl="0" indent="-685800" algn="ctr"/>
            <a:r>
              <a:rPr lang="en-US"/>
              <a:t>Click icon to add picture</a:t>
            </a:r>
          </a:p>
        </p:txBody>
      </p:sp>
    </p:spTree>
    <p:extLst>
      <p:ext uri="{BB962C8B-B14F-4D97-AF65-F5344CB8AC3E}">
        <p14:creationId xmlns:p14="http://schemas.microsoft.com/office/powerpoint/2010/main" val="69024743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 Tex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8B60F29-EAFD-D95F-11A7-522A796CA55D}"/>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7" name="Picture Placeholder 5">
            <a:extLst>
              <a:ext uri="{FF2B5EF4-FFF2-40B4-BE49-F238E27FC236}">
                <a16:creationId xmlns:a16="http://schemas.microsoft.com/office/drawing/2014/main" id="{EF5E0159-2062-54D4-B444-4F04EED230CD}"/>
              </a:ext>
            </a:extLst>
          </p:cNvPr>
          <p:cNvSpPr>
            <a:spLocks noGrp="1"/>
          </p:cNvSpPr>
          <p:nvPr>
            <p:ph type="pic" sz="quarter" idx="13"/>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Trebuchet MS" panose="020B0603020202020204" pitchFamily="34" charset="0"/>
              </a:defRPr>
            </a:lvl1pPr>
          </a:lstStyle>
          <a:p>
            <a:pPr marL="685800" lvl="0" indent="-685800" algn="ctr"/>
            <a:r>
              <a:rPr lang="en-US"/>
              <a:t>Click icon to add picture</a:t>
            </a:r>
          </a:p>
        </p:txBody>
      </p:sp>
      <p:sp>
        <p:nvSpPr>
          <p:cNvPr id="10" name="Title 1">
            <a:extLst>
              <a:ext uri="{FF2B5EF4-FFF2-40B4-BE49-F238E27FC236}">
                <a16:creationId xmlns:a16="http://schemas.microsoft.com/office/drawing/2014/main" id="{51A7D3A0-47E2-AF7B-E89C-6F90C67A8992}"/>
              </a:ext>
            </a:extLst>
          </p:cNvPr>
          <p:cNvSpPr>
            <a:spLocks noGrp="1"/>
          </p:cNvSpPr>
          <p:nvPr>
            <p:ph type="title" hasCustomPrompt="1"/>
          </p:nvPr>
        </p:nvSpPr>
        <p:spPr>
          <a:xfrm>
            <a:off x="2596896" y="429065"/>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1" name="Content Placeholder 2">
            <a:extLst>
              <a:ext uri="{FF2B5EF4-FFF2-40B4-BE49-F238E27FC236}">
                <a16:creationId xmlns:a16="http://schemas.microsoft.com/office/drawing/2014/main" id="{67F9A406-CE29-3A8D-BC16-6BD86203C8EA}"/>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Arial" panose="020B0604020202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Arial" panose="020B0604020202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Arial" panose="020B0604020202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Arial" panose="020B0604020202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26CCF06A-1AE0-649C-7FD4-A4AD4CCADDBA}"/>
              </a:ext>
            </a:extLst>
          </p:cNvPr>
          <p:cNvSpPr>
            <a:spLocks noGrp="1"/>
          </p:cNvSpPr>
          <p:nvPr>
            <p:ph type="body" sz="quarter" idx="10" hasCustomPrompt="1"/>
          </p:nvPr>
        </p:nvSpPr>
        <p:spPr>
          <a:xfrm>
            <a:off x="2596896" y="3858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edit text styles</a:t>
            </a:r>
          </a:p>
        </p:txBody>
      </p:sp>
      <p:grpSp>
        <p:nvGrpSpPr>
          <p:cNvPr id="8" name="Group 7">
            <a:extLst>
              <a:ext uri="{FF2B5EF4-FFF2-40B4-BE49-F238E27FC236}">
                <a16:creationId xmlns:a16="http://schemas.microsoft.com/office/drawing/2014/main" id="{9028BF97-25AA-1462-7737-C9F688962248}"/>
              </a:ext>
            </a:extLst>
          </p:cNvPr>
          <p:cNvGrpSpPr/>
          <p:nvPr userDrawn="1"/>
        </p:nvGrpSpPr>
        <p:grpSpPr>
          <a:xfrm>
            <a:off x="0" y="19504414"/>
            <a:ext cx="2330569" cy="1082936"/>
            <a:chOff x="0" y="19504414"/>
            <a:chExt cx="2330569" cy="1082936"/>
          </a:xfrm>
        </p:grpSpPr>
        <p:sp>
          <p:nvSpPr>
            <p:cNvPr id="14" name="Rectangle 13">
              <a:extLst>
                <a:ext uri="{FF2B5EF4-FFF2-40B4-BE49-F238E27FC236}">
                  <a16:creationId xmlns:a16="http://schemas.microsoft.com/office/drawing/2014/main" id="{7DE7F96C-8641-759A-C4B4-91D493A323B7}"/>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D2AD3A61-7583-56FE-D581-B662F99B0A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8B55D1BC-2F32-1320-2F7E-E97C10EFE149}"/>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3" name="Slide Number Placeholder 3">
            <a:extLst>
              <a:ext uri="{FF2B5EF4-FFF2-40B4-BE49-F238E27FC236}">
                <a16:creationId xmlns:a16="http://schemas.microsoft.com/office/drawing/2014/main" id="{08B6D45D-B0CF-983D-F738-F576ECA5DF93}"/>
              </a:ext>
            </a:extLst>
          </p:cNvPr>
          <p:cNvSpPr txBox="1">
            <a:spLocks/>
          </p:cNvSpPr>
          <p:nvPr userDrawn="1"/>
        </p:nvSpPr>
        <p:spPr>
          <a:xfrm>
            <a:off x="2596896" y="19314940"/>
            <a:ext cx="8022506"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15C3B6D4-0ADD-464C-BD2D-257BE3E2D8D3}" type="slidenum">
              <a:rPr lang="en-US" smtClean="0">
                <a:latin typeface="+mn-lt"/>
              </a:rPr>
              <a:pPr algn="l"/>
              <a:t>‹#›</a:t>
            </a:fld>
            <a:endParaRPr lang="en-US">
              <a:latin typeface="+mn-lt"/>
            </a:endParaRPr>
          </a:p>
        </p:txBody>
      </p:sp>
    </p:spTree>
    <p:extLst>
      <p:ext uri="{BB962C8B-B14F-4D97-AF65-F5344CB8AC3E}">
        <p14:creationId xmlns:p14="http://schemas.microsoft.com/office/powerpoint/2010/main" val="25127582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DING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CD4AC-6599-9139-48AD-37DCAEFC9C0F}"/>
              </a:ext>
            </a:extLst>
          </p:cNvPr>
          <p:cNvSpPr/>
          <p:nvPr userDrawn="1"/>
        </p:nvSpPr>
        <p:spPr>
          <a:xfrm>
            <a:off x="32689800" y="18333715"/>
            <a:ext cx="3886200" cy="22402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0" name="Title 1">
            <a:extLst>
              <a:ext uri="{FF2B5EF4-FFF2-40B4-BE49-F238E27FC236}">
                <a16:creationId xmlns:a16="http://schemas.microsoft.com/office/drawing/2014/main" id="{AF8CE70B-4A73-2CDA-4106-8F959E357877}"/>
              </a:ext>
            </a:extLst>
          </p:cNvPr>
          <p:cNvSpPr>
            <a:spLocks noGrp="1"/>
          </p:cNvSpPr>
          <p:nvPr>
            <p:ph type="title" hasCustomPrompt="1"/>
          </p:nvPr>
        </p:nvSpPr>
        <p:spPr>
          <a:xfrm>
            <a:off x="2596896" y="429065"/>
            <a:ext cx="14639544" cy="3365695"/>
          </a:xfrm>
        </p:spPr>
        <p:txBody>
          <a:bodyPr>
            <a:normAutofit/>
          </a:bodyPr>
          <a:lstStyle>
            <a:lvl1pPr algn="l">
              <a:spcBef>
                <a:spcPts val="600"/>
              </a:spcBef>
              <a:spcAft>
                <a:spcPts val="600"/>
              </a:spcAft>
              <a:defRPr sz="7200" b="1" cap="none">
                <a:latin typeface="Roboto Mono" panose="00000009000000000000" pitchFamily="49" charset="0"/>
                <a:ea typeface="Roboto Mono" panose="00000009000000000000" pitchFamily="49" charset="0"/>
                <a:cs typeface="Courier New" panose="02070309020205020404" pitchFamily="49" charset="0"/>
              </a:defRPr>
            </a:lvl1pPr>
          </a:lstStyle>
          <a:p>
            <a:r>
              <a:rPr lang="en-US"/>
              <a:t>Click To Add Title</a:t>
            </a:r>
          </a:p>
        </p:txBody>
      </p:sp>
      <p:sp>
        <p:nvSpPr>
          <p:cNvPr id="11" name="Content Placeholder 2">
            <a:extLst>
              <a:ext uri="{FF2B5EF4-FFF2-40B4-BE49-F238E27FC236}">
                <a16:creationId xmlns:a16="http://schemas.microsoft.com/office/drawing/2014/main" id="{65303E50-8A83-54D2-8D06-1904385F2BC8}"/>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1pPr>
            <a:lvl2pPr marL="1371600" indent="-457200">
              <a:buClr>
                <a:schemeClr val="tx2"/>
              </a:buClr>
              <a:buFont typeface="Arial" panose="020B0604020202020204" pitchFamily="34" charset="0"/>
              <a:buChar char="•"/>
              <a:defRPr sz="40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2pPr>
            <a:lvl3pPr marL="2286000" indent="-457200">
              <a:buClr>
                <a:schemeClr val="tx2"/>
              </a:buClr>
              <a:buFont typeface="Arial" panose="020B0604020202020204" pitchFamily="34" charset="0"/>
              <a:buChar char="•"/>
              <a:defRPr sz="36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3pPr>
            <a:lvl4pPr marL="3200400" indent="-457200">
              <a:buClr>
                <a:schemeClr val="tx2"/>
              </a:buClr>
              <a:buFont typeface="Arial" panose="020B0604020202020204" pitchFamily="34" charset="0"/>
              <a:buChar char="•"/>
              <a:defRPr sz="32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4pPr>
            <a:lvl5pPr marL="4054475" indent="-396875">
              <a:buClr>
                <a:schemeClr val="tx2"/>
              </a:buClr>
              <a:buFont typeface="Arial" panose="020B0604020202020204" pitchFamily="34" charset="0"/>
              <a:buChar char="•"/>
              <a:defRPr sz="28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21B69A0B-9760-28C1-5DE8-5EE814EF5249}"/>
              </a:ext>
            </a:extLst>
          </p:cNvPr>
          <p:cNvSpPr>
            <a:spLocks noGrp="1"/>
          </p:cNvSpPr>
          <p:nvPr>
            <p:ph type="body" sz="quarter" idx="10" hasCustomPrompt="1"/>
          </p:nvPr>
        </p:nvSpPr>
        <p:spPr>
          <a:xfrm>
            <a:off x="2596896" y="3858768"/>
            <a:ext cx="14639544" cy="1408176"/>
          </a:xfrm>
          <a:prstGeom prst="rect">
            <a:avLst/>
          </a:prstGeom>
        </p:spPr>
        <p:txBody>
          <a:bodyPr/>
          <a:lstStyle>
            <a:lvl1pPr marL="0" indent="0" algn="l">
              <a:spcBef>
                <a:spcPts val="600"/>
              </a:spcBef>
              <a:spcAft>
                <a:spcPts val="600"/>
              </a:spcAft>
              <a:buFontTx/>
              <a:buNone/>
              <a:defRPr sz="4800">
                <a:solidFill>
                  <a:schemeClr val="tx2"/>
                </a:solidFill>
                <a:latin typeface="Roboto Mono" panose="00000009000000000000" pitchFamily="49" charset="0"/>
                <a:ea typeface="Roboto Mono" panose="00000009000000000000" pitchFamily="49" charset="0"/>
                <a:cs typeface="Courier New" panose="02070309020205020404" pitchFamily="49"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edit text styles</a:t>
            </a:r>
          </a:p>
        </p:txBody>
      </p:sp>
      <p:sp>
        <p:nvSpPr>
          <p:cNvPr id="14" name="Rectangle 13">
            <a:extLst>
              <a:ext uri="{FF2B5EF4-FFF2-40B4-BE49-F238E27FC236}">
                <a16:creationId xmlns:a16="http://schemas.microsoft.com/office/drawing/2014/main" id="{6265C1B2-04C0-DFB7-6EBD-AB040BF7DEFF}"/>
              </a:ext>
            </a:extLst>
          </p:cNvPr>
          <p:cNvSpPr/>
          <p:nvPr userDrawn="1"/>
        </p:nvSpPr>
        <p:spPr>
          <a:xfrm>
            <a:off x="20162837" y="0"/>
            <a:ext cx="16413163" cy="20573998"/>
          </a:xfrm>
          <a:prstGeom prst="rect">
            <a:avLst/>
          </a:prstGeom>
          <a:solidFill>
            <a:schemeClr val="tx1">
              <a:lumMod val="95000"/>
            </a:schemeClr>
          </a:solidFill>
          <a:ln w="9525">
            <a:noFill/>
          </a:ln>
        </p:spPr>
        <p:txBody>
          <a:bodyPr tIns="2194560" anchor="ctr"/>
          <a:lstStyle/>
          <a:p>
            <a:pPr lvl="0" indent="0" algn="ctr" defTabSz="2743200">
              <a:lnSpc>
                <a:spcPct val="90000"/>
              </a:lnSpc>
              <a:spcBef>
                <a:spcPts val="3000"/>
              </a:spcBef>
              <a:buFontTx/>
              <a:buNone/>
            </a:pPr>
            <a:endParaRPr lang="en-US" sz="4000" err="1">
              <a:solidFill>
                <a:schemeClr val="bg2"/>
              </a:solidFill>
              <a:latin typeface="Trebuchet MS" panose="020B0603020202020204" pitchFamily="34" charset="0"/>
            </a:endParaRPr>
          </a:p>
        </p:txBody>
      </p:sp>
      <p:grpSp>
        <p:nvGrpSpPr>
          <p:cNvPr id="8" name="Group 7">
            <a:extLst>
              <a:ext uri="{FF2B5EF4-FFF2-40B4-BE49-F238E27FC236}">
                <a16:creationId xmlns:a16="http://schemas.microsoft.com/office/drawing/2014/main" id="{51C472DC-2279-F186-008D-6EC9A40B3DCA}"/>
              </a:ext>
            </a:extLst>
          </p:cNvPr>
          <p:cNvGrpSpPr/>
          <p:nvPr userDrawn="1"/>
        </p:nvGrpSpPr>
        <p:grpSpPr>
          <a:xfrm>
            <a:off x="0" y="19504414"/>
            <a:ext cx="2330569" cy="1082936"/>
            <a:chOff x="0" y="19504414"/>
            <a:chExt cx="2330569" cy="1082936"/>
          </a:xfrm>
        </p:grpSpPr>
        <p:sp>
          <p:nvSpPr>
            <p:cNvPr id="9" name="Rectangle 8">
              <a:extLst>
                <a:ext uri="{FF2B5EF4-FFF2-40B4-BE49-F238E27FC236}">
                  <a16:creationId xmlns:a16="http://schemas.microsoft.com/office/drawing/2014/main" id="{9DF31711-1359-3AFC-3118-FB20395A8CC3}"/>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0C69E3B1-A791-DCBA-5395-FDEBE9D699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6" name="Straight Connector 15">
            <a:extLst>
              <a:ext uri="{FF2B5EF4-FFF2-40B4-BE49-F238E27FC236}">
                <a16:creationId xmlns:a16="http://schemas.microsoft.com/office/drawing/2014/main" id="{2EDC2502-4915-5E9A-D92C-046E02303113}"/>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3" name="Slide Number Placeholder 3">
            <a:extLst>
              <a:ext uri="{FF2B5EF4-FFF2-40B4-BE49-F238E27FC236}">
                <a16:creationId xmlns:a16="http://schemas.microsoft.com/office/drawing/2014/main" id="{0CB9AC0B-4E17-4863-7A36-A7BE1975A778}"/>
              </a:ext>
            </a:extLst>
          </p:cNvPr>
          <p:cNvSpPr txBox="1">
            <a:spLocks/>
          </p:cNvSpPr>
          <p:nvPr userDrawn="1"/>
        </p:nvSpPr>
        <p:spPr>
          <a:xfrm>
            <a:off x="2596896" y="19314940"/>
            <a:ext cx="8022506"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15C3B6D4-0ADD-464C-BD2D-257BE3E2D8D3}" type="slidenum">
              <a:rPr lang="en-US" smtClean="0">
                <a:latin typeface="+mn-lt"/>
              </a:rPr>
              <a:pPr algn="l"/>
              <a:t>‹#›</a:t>
            </a:fld>
            <a:endParaRPr lang="en-US">
              <a:latin typeface="+mn-lt"/>
            </a:endParaRPr>
          </a:p>
        </p:txBody>
      </p:sp>
    </p:spTree>
    <p:extLst>
      <p:ext uri="{BB962C8B-B14F-4D97-AF65-F5344CB8AC3E}">
        <p14:creationId xmlns:p14="http://schemas.microsoft.com/office/powerpoint/2010/main" val="413169820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eft NO SUBTITLE - Image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B94EE8E-8499-E649-9D65-52E13C0DE2CB}"/>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0" name="Title 1">
            <a:extLst>
              <a:ext uri="{FF2B5EF4-FFF2-40B4-BE49-F238E27FC236}">
                <a16:creationId xmlns:a16="http://schemas.microsoft.com/office/drawing/2014/main" id="{D9224051-F6A0-1C68-72F2-09CC08062F0A}"/>
              </a:ext>
            </a:extLst>
          </p:cNvPr>
          <p:cNvSpPr>
            <a:spLocks noGrp="1"/>
          </p:cNvSpPr>
          <p:nvPr>
            <p:ph type="title" hasCustomPrompt="1"/>
          </p:nvPr>
        </p:nvSpPr>
        <p:spPr>
          <a:xfrm>
            <a:off x="2596896" y="1218776"/>
            <a:ext cx="14639544" cy="3365695"/>
          </a:xfrm>
        </p:spPr>
        <p:txBody>
          <a:bodyP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1" name="Content Placeholder 2">
            <a:extLst>
              <a:ext uri="{FF2B5EF4-FFF2-40B4-BE49-F238E27FC236}">
                <a16:creationId xmlns:a16="http://schemas.microsoft.com/office/drawing/2014/main" id="{63684755-C5FC-AC50-65BB-81DB0D4B45CB}"/>
              </a:ext>
            </a:extLst>
          </p:cNvPr>
          <p:cNvSpPr>
            <a:spLocks noGrp="1"/>
          </p:cNvSpPr>
          <p:nvPr>
            <p:ph idx="1" hasCustomPrompt="1"/>
          </p:nvPr>
        </p:nvSpPr>
        <p:spPr>
          <a:xfrm>
            <a:off x="2596896" y="6988192"/>
            <a:ext cx="14639544" cy="11345523"/>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Arial" panose="020B0604020202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Arial" panose="020B0604020202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Arial" panose="020B0604020202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Arial" panose="020B0604020202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a:extLst>
              <a:ext uri="{FF2B5EF4-FFF2-40B4-BE49-F238E27FC236}">
                <a16:creationId xmlns:a16="http://schemas.microsoft.com/office/drawing/2014/main" id="{A3C3B833-0169-9942-0C34-3173DDB88C15}"/>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D2A304D4-014C-60EE-E0A3-7A7D03BDE871}"/>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13" name="Picture 12" descr="A picture containing shape&#10;&#10;Description automatically generated">
              <a:extLst>
                <a:ext uri="{FF2B5EF4-FFF2-40B4-BE49-F238E27FC236}">
                  <a16:creationId xmlns:a16="http://schemas.microsoft.com/office/drawing/2014/main" id="{56AC6FBB-55BD-E1DC-D634-E645384BD9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cxnSp>
        <p:nvCxnSpPr>
          <p:cNvPr id="14" name="Straight Connector 13">
            <a:extLst>
              <a:ext uri="{FF2B5EF4-FFF2-40B4-BE49-F238E27FC236}">
                <a16:creationId xmlns:a16="http://schemas.microsoft.com/office/drawing/2014/main" id="{9303C766-949A-7CC3-8AB3-538B5C8F7C60}"/>
              </a:ext>
            </a:extLst>
          </p:cNvPr>
          <p:cNvCxnSpPr>
            <a:cxnSpLocks/>
          </p:cNvCxnSpPr>
          <p:nvPr userDrawn="1"/>
        </p:nvCxnSpPr>
        <p:spPr>
          <a:xfrm>
            <a:off x="0" y="5693228"/>
            <a:ext cx="17236440" cy="0"/>
          </a:xfrm>
          <a:prstGeom prst="line">
            <a:avLst/>
          </a:prstGeom>
          <a:ln w="3175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Picture Placeholder 5">
            <a:extLst>
              <a:ext uri="{FF2B5EF4-FFF2-40B4-BE49-F238E27FC236}">
                <a16:creationId xmlns:a16="http://schemas.microsoft.com/office/drawing/2014/main" id="{54F47D23-438F-22E0-F300-A852BA1BDCAE}"/>
              </a:ext>
            </a:extLst>
          </p:cNvPr>
          <p:cNvSpPr>
            <a:spLocks noGrp="1"/>
          </p:cNvSpPr>
          <p:nvPr>
            <p:ph type="pic" sz="quarter" idx="12"/>
          </p:nvPr>
        </p:nvSpPr>
        <p:spPr>
          <a:xfrm>
            <a:off x="20162837" y="0"/>
            <a:ext cx="16413163"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Trebuchet MS" panose="020B0603020202020204" pitchFamily="34" charset="0"/>
              </a:defRPr>
            </a:lvl1pPr>
          </a:lstStyle>
          <a:p>
            <a:pPr marL="685800" lvl="0" indent="-685800" algn="ctr"/>
            <a:r>
              <a:rPr lang="en-US"/>
              <a:t>Click icon to add picture</a:t>
            </a:r>
          </a:p>
        </p:txBody>
      </p:sp>
      <p:sp>
        <p:nvSpPr>
          <p:cNvPr id="12" name="Slide Number Placeholder 3">
            <a:extLst>
              <a:ext uri="{FF2B5EF4-FFF2-40B4-BE49-F238E27FC236}">
                <a16:creationId xmlns:a16="http://schemas.microsoft.com/office/drawing/2014/main" id="{FFA00389-F56B-08CE-4897-84AA1B9A662C}"/>
              </a:ext>
            </a:extLst>
          </p:cNvPr>
          <p:cNvSpPr txBox="1">
            <a:spLocks/>
          </p:cNvSpPr>
          <p:nvPr userDrawn="1"/>
        </p:nvSpPr>
        <p:spPr>
          <a:xfrm>
            <a:off x="2596896" y="19314940"/>
            <a:ext cx="8022506"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15C3B6D4-0ADD-464C-BD2D-257BE3E2D8D3}" type="slidenum">
              <a:rPr lang="en-US" smtClean="0">
                <a:latin typeface="+mn-lt"/>
              </a:rPr>
              <a:pPr algn="l"/>
              <a:t>‹#›</a:t>
            </a:fld>
            <a:endParaRPr lang="en-US">
              <a:latin typeface="+mn-lt"/>
            </a:endParaRPr>
          </a:p>
        </p:txBody>
      </p:sp>
    </p:spTree>
    <p:extLst>
      <p:ext uri="{BB962C8B-B14F-4D97-AF65-F5344CB8AC3E}">
        <p14:creationId xmlns:p14="http://schemas.microsoft.com/office/powerpoint/2010/main" val="37766566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Left TITLE ONLY - Image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F6DF6B-AA28-1E18-7D69-34A1E206799E}"/>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1" name="Picture Placeholder 5">
            <a:extLst>
              <a:ext uri="{FF2B5EF4-FFF2-40B4-BE49-F238E27FC236}">
                <a16:creationId xmlns:a16="http://schemas.microsoft.com/office/drawing/2014/main" id="{DF8B1F53-1589-33D7-3C32-077E788C6245}"/>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Trebuchet MS" panose="020B0603020202020204" pitchFamily="34" charset="0"/>
              </a:defRPr>
            </a:lvl1pPr>
          </a:lstStyle>
          <a:p>
            <a:pPr marL="685800" lvl="0" indent="-685800" algn="ctr"/>
            <a:r>
              <a:rPr lang="en-US"/>
              <a:t>Click icon to add picture</a:t>
            </a:r>
          </a:p>
        </p:txBody>
      </p:sp>
      <p:sp>
        <p:nvSpPr>
          <p:cNvPr id="9" name="Title 1">
            <a:extLst>
              <a:ext uri="{FF2B5EF4-FFF2-40B4-BE49-F238E27FC236}">
                <a16:creationId xmlns:a16="http://schemas.microsoft.com/office/drawing/2014/main" id="{10F4C1EF-D7E4-3702-6092-EFE862FFBFEA}"/>
              </a:ext>
            </a:extLst>
          </p:cNvPr>
          <p:cNvSpPr>
            <a:spLocks noGrp="1"/>
          </p:cNvSpPr>
          <p:nvPr>
            <p:ph type="title" hasCustomPrompt="1"/>
          </p:nvPr>
        </p:nvSpPr>
        <p:spPr>
          <a:xfrm>
            <a:off x="2596896" y="8604153"/>
            <a:ext cx="12179806" cy="3365695"/>
          </a:xfrm>
        </p:spPr>
        <p:txBody>
          <a:bodyPr anchor="ctr">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grpSp>
        <p:nvGrpSpPr>
          <p:cNvPr id="6" name="Group 5">
            <a:extLst>
              <a:ext uri="{FF2B5EF4-FFF2-40B4-BE49-F238E27FC236}">
                <a16:creationId xmlns:a16="http://schemas.microsoft.com/office/drawing/2014/main" id="{5E137DE7-1D7A-32A3-A88D-722BA52766C9}"/>
              </a:ext>
            </a:extLst>
          </p:cNvPr>
          <p:cNvGrpSpPr/>
          <p:nvPr userDrawn="1"/>
        </p:nvGrpSpPr>
        <p:grpSpPr>
          <a:xfrm>
            <a:off x="0" y="19504414"/>
            <a:ext cx="2330569" cy="1082936"/>
            <a:chOff x="0" y="19504414"/>
            <a:chExt cx="2330569" cy="1082936"/>
          </a:xfrm>
        </p:grpSpPr>
        <p:sp>
          <p:nvSpPr>
            <p:cNvPr id="7" name="Rectangle 6">
              <a:extLst>
                <a:ext uri="{FF2B5EF4-FFF2-40B4-BE49-F238E27FC236}">
                  <a16:creationId xmlns:a16="http://schemas.microsoft.com/office/drawing/2014/main" id="{9907B295-1243-2BBD-AC77-7002AC68B56D}"/>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10" name="Picture 9" descr="A picture containing shape&#10;&#10;Description automatically generated">
              <a:extLst>
                <a:ext uri="{FF2B5EF4-FFF2-40B4-BE49-F238E27FC236}">
                  <a16:creationId xmlns:a16="http://schemas.microsoft.com/office/drawing/2014/main" id="{9F124724-C9CF-DF8A-9FE0-CE1C65F9B0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8" name="Slide Number Placeholder 3">
            <a:extLst>
              <a:ext uri="{FF2B5EF4-FFF2-40B4-BE49-F238E27FC236}">
                <a16:creationId xmlns:a16="http://schemas.microsoft.com/office/drawing/2014/main" id="{1468ABE3-A509-CE3E-26DC-9AB1E9188A54}"/>
              </a:ext>
            </a:extLst>
          </p:cNvPr>
          <p:cNvSpPr txBox="1">
            <a:spLocks/>
          </p:cNvSpPr>
          <p:nvPr userDrawn="1"/>
        </p:nvSpPr>
        <p:spPr>
          <a:xfrm>
            <a:off x="2596896" y="19314940"/>
            <a:ext cx="8022506"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15C3B6D4-0ADD-464C-BD2D-257BE3E2D8D3}" type="slidenum">
              <a:rPr lang="en-US" smtClean="0">
                <a:latin typeface="+mn-lt"/>
              </a:rPr>
              <a:pPr algn="l"/>
              <a:t>‹#›</a:t>
            </a:fld>
            <a:endParaRPr lang="en-US">
              <a:latin typeface="+mn-lt"/>
            </a:endParaRPr>
          </a:p>
        </p:txBody>
      </p:sp>
    </p:spTree>
    <p:extLst>
      <p:ext uri="{BB962C8B-B14F-4D97-AF65-F5344CB8AC3E}">
        <p14:creationId xmlns:p14="http://schemas.microsoft.com/office/powerpoint/2010/main" val="327232572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Left NO BULLETS - Image Right ">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C5DADC-C505-F594-3ED9-E07FA6C3859F}"/>
              </a:ext>
            </a:extLst>
          </p:cNvPr>
          <p:cNvSpPr/>
          <p:nvPr userDrawn="1"/>
        </p:nvSpPr>
        <p:spPr>
          <a:xfrm>
            <a:off x="32964120" y="18928080"/>
            <a:ext cx="3611880" cy="1645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1" name="Title 1">
            <a:extLst>
              <a:ext uri="{FF2B5EF4-FFF2-40B4-BE49-F238E27FC236}">
                <a16:creationId xmlns:a16="http://schemas.microsoft.com/office/drawing/2014/main" id="{A21B97FD-6C93-BC60-D63A-B88F2C3C2374}"/>
              </a:ext>
            </a:extLst>
          </p:cNvPr>
          <p:cNvSpPr>
            <a:spLocks noGrp="1"/>
          </p:cNvSpPr>
          <p:nvPr>
            <p:ph type="title" hasCustomPrompt="1"/>
          </p:nvPr>
        </p:nvSpPr>
        <p:spPr>
          <a:xfrm>
            <a:off x="2596896" y="6829593"/>
            <a:ext cx="12143232" cy="3365695"/>
          </a:xfrm>
        </p:spPr>
        <p:txBody>
          <a:bodyPr anchor="b">
            <a:normAutofit/>
          </a:bodyPr>
          <a:lstStyle>
            <a:lvl1pPr algn="l">
              <a:spcBef>
                <a:spcPts val="600"/>
              </a:spcBef>
              <a:spcAft>
                <a:spcPts val="600"/>
              </a:spcAft>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2" name="Text Placeholder 7">
            <a:extLst>
              <a:ext uri="{FF2B5EF4-FFF2-40B4-BE49-F238E27FC236}">
                <a16:creationId xmlns:a16="http://schemas.microsoft.com/office/drawing/2014/main" id="{9BB0DECC-5F4B-7918-876B-2BF2EA6527D5}"/>
              </a:ext>
            </a:extLst>
          </p:cNvPr>
          <p:cNvSpPr>
            <a:spLocks noGrp="1"/>
          </p:cNvSpPr>
          <p:nvPr>
            <p:ph type="body" sz="quarter" idx="10" hasCustomPrompt="1"/>
          </p:nvPr>
        </p:nvSpPr>
        <p:spPr>
          <a:xfrm>
            <a:off x="2596896" y="10283120"/>
            <a:ext cx="12143232" cy="1408176"/>
          </a:xfrm>
          <a:prstGeom prst="rect">
            <a:avLst/>
          </a:prstGeom>
        </p:spPr>
        <p:txBody>
          <a:bodyPr/>
          <a:lstStyle>
            <a:lvl1pPr marL="0" indent="0" algn="l">
              <a:spcBef>
                <a:spcPts val="600"/>
              </a:spcBef>
              <a:spcAft>
                <a:spcPts val="600"/>
              </a:spcAft>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edit text styles</a:t>
            </a:r>
          </a:p>
        </p:txBody>
      </p:sp>
      <p:grpSp>
        <p:nvGrpSpPr>
          <p:cNvPr id="2" name="Group 1">
            <a:extLst>
              <a:ext uri="{FF2B5EF4-FFF2-40B4-BE49-F238E27FC236}">
                <a16:creationId xmlns:a16="http://schemas.microsoft.com/office/drawing/2014/main" id="{34FD8965-93AC-C44D-A13A-AA1A59E48E89}"/>
              </a:ext>
            </a:extLst>
          </p:cNvPr>
          <p:cNvGrpSpPr/>
          <p:nvPr userDrawn="1"/>
        </p:nvGrpSpPr>
        <p:grpSpPr>
          <a:xfrm>
            <a:off x="0" y="19504414"/>
            <a:ext cx="2330569" cy="1082936"/>
            <a:chOff x="0" y="19504414"/>
            <a:chExt cx="2330569" cy="1082936"/>
          </a:xfrm>
        </p:grpSpPr>
        <p:sp>
          <p:nvSpPr>
            <p:cNvPr id="8" name="Rectangle 7">
              <a:extLst>
                <a:ext uri="{FF2B5EF4-FFF2-40B4-BE49-F238E27FC236}">
                  <a16:creationId xmlns:a16="http://schemas.microsoft.com/office/drawing/2014/main" id="{8376025B-4D61-0E71-7F02-BE092B8B6E56}"/>
                </a:ext>
              </a:extLst>
            </p:cNvPr>
            <p:cNvSpPr/>
            <p:nvPr userDrawn="1"/>
          </p:nvSpPr>
          <p:spPr>
            <a:xfrm>
              <a:off x="0" y="19697679"/>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15" name="Picture 14" descr="A picture containing shape&#10;&#10;Description automatically generated">
              <a:extLst>
                <a:ext uri="{FF2B5EF4-FFF2-40B4-BE49-F238E27FC236}">
                  <a16:creationId xmlns:a16="http://schemas.microsoft.com/office/drawing/2014/main" id="{3868D588-6D8B-CDEB-A2E0-D376E5C6CEF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131" y="19504414"/>
              <a:ext cx="2003438" cy="690238"/>
            </a:xfrm>
            <a:prstGeom prst="rect">
              <a:avLst/>
            </a:prstGeom>
          </p:spPr>
        </p:pic>
      </p:grpSp>
      <p:sp>
        <p:nvSpPr>
          <p:cNvPr id="16" name="Picture Placeholder 5">
            <a:extLst>
              <a:ext uri="{FF2B5EF4-FFF2-40B4-BE49-F238E27FC236}">
                <a16:creationId xmlns:a16="http://schemas.microsoft.com/office/drawing/2014/main" id="{822DB8DA-38BC-95A4-39B5-5464378B460A}"/>
              </a:ext>
            </a:extLst>
          </p:cNvPr>
          <p:cNvSpPr>
            <a:spLocks noGrp="1"/>
          </p:cNvSpPr>
          <p:nvPr>
            <p:ph type="pic" sz="quarter" idx="13"/>
          </p:nvPr>
        </p:nvSpPr>
        <p:spPr>
          <a:xfrm>
            <a:off x="16422623" y="0"/>
            <a:ext cx="20153377" cy="20574000"/>
          </a:xfrm>
          <a:prstGeom prst="rect">
            <a:avLst/>
          </a:prstGeom>
          <a:solidFill>
            <a:schemeClr val="tx1">
              <a:lumMod val="95000"/>
              <a:alpha val="61000"/>
            </a:schemeClr>
          </a:solidFill>
          <a:ln w="9525">
            <a:solidFill>
              <a:schemeClr val="accent5"/>
            </a:solidFill>
          </a:ln>
        </p:spPr>
        <p:txBody>
          <a:bodyPr tIns="2194560" anchor="ctr"/>
          <a:lstStyle>
            <a:lvl1pPr marL="0" indent="0" algn="ctr">
              <a:buFontTx/>
              <a:buNone/>
              <a:defRPr lang="en-US" sz="4000">
                <a:solidFill>
                  <a:schemeClr val="bg1"/>
                </a:solidFill>
                <a:latin typeface="Trebuchet MS" panose="020B0603020202020204" pitchFamily="34" charset="0"/>
              </a:defRPr>
            </a:lvl1pPr>
          </a:lstStyle>
          <a:p>
            <a:pPr marL="685800" lvl="0" indent="-685800" algn="ctr"/>
            <a:r>
              <a:rPr lang="en-US"/>
              <a:t>Click icon to add picture</a:t>
            </a:r>
          </a:p>
        </p:txBody>
      </p:sp>
      <p:sp>
        <p:nvSpPr>
          <p:cNvPr id="9" name="Slide Number Placeholder 3">
            <a:extLst>
              <a:ext uri="{FF2B5EF4-FFF2-40B4-BE49-F238E27FC236}">
                <a16:creationId xmlns:a16="http://schemas.microsoft.com/office/drawing/2014/main" id="{61498D72-9176-2A71-E7E1-57B536875AE8}"/>
              </a:ext>
            </a:extLst>
          </p:cNvPr>
          <p:cNvSpPr txBox="1">
            <a:spLocks/>
          </p:cNvSpPr>
          <p:nvPr userDrawn="1"/>
        </p:nvSpPr>
        <p:spPr>
          <a:xfrm>
            <a:off x="2596896" y="19314940"/>
            <a:ext cx="8022506"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fld id="{15C3B6D4-0ADD-464C-BD2D-257BE3E2D8D3}" type="slidenum">
              <a:rPr lang="en-US" smtClean="0">
                <a:latin typeface="+mn-lt"/>
              </a:rPr>
              <a:pPr algn="l"/>
              <a:t>‹#›</a:t>
            </a:fld>
            <a:endParaRPr lang="en-US">
              <a:latin typeface="+mn-lt"/>
            </a:endParaRPr>
          </a:p>
        </p:txBody>
      </p:sp>
    </p:spTree>
    <p:extLst>
      <p:ext uri="{BB962C8B-B14F-4D97-AF65-F5344CB8AC3E}">
        <p14:creationId xmlns:p14="http://schemas.microsoft.com/office/powerpoint/2010/main" val="339736857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ingle Image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8FCCF0B-2DC2-8E57-3E7D-FFCF707D3339}"/>
              </a:ext>
            </a:extLst>
          </p:cNvPr>
          <p:cNvSpPr>
            <a:spLocks noGrp="1"/>
          </p:cNvSpPr>
          <p:nvPr>
            <p:ph type="title" hasCustomPrompt="1"/>
          </p:nvPr>
        </p:nvSpPr>
        <p:spPr>
          <a:xfrm>
            <a:off x="1508760" y="16294137"/>
            <a:ext cx="20068309" cy="2514601"/>
          </a:xfrm>
        </p:spPr>
        <p:txBody>
          <a:bodyPr>
            <a:normAutofit/>
          </a:bodyPr>
          <a:lstStyle>
            <a:lvl1pPr algn="l">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4" name="Text Placeholder 7">
            <a:extLst>
              <a:ext uri="{FF2B5EF4-FFF2-40B4-BE49-F238E27FC236}">
                <a16:creationId xmlns:a16="http://schemas.microsoft.com/office/drawing/2014/main" id="{CB360914-09CF-7A4F-B58D-BFEBFBC3C19C}"/>
              </a:ext>
            </a:extLst>
          </p:cNvPr>
          <p:cNvSpPr>
            <a:spLocks noGrp="1"/>
          </p:cNvSpPr>
          <p:nvPr>
            <p:ph type="body" sz="quarter" idx="10" hasCustomPrompt="1"/>
          </p:nvPr>
        </p:nvSpPr>
        <p:spPr>
          <a:xfrm>
            <a:off x="1508760" y="18781305"/>
            <a:ext cx="20068309" cy="1408176"/>
          </a:xfrm>
          <a:prstGeom prst="rect">
            <a:avLst/>
          </a:prstGeom>
        </p:spPr>
        <p:txBody>
          <a:bodyPr/>
          <a:lstStyle>
            <a:lvl1pPr marL="0" indent="0" algn="l">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cxnSp>
        <p:nvCxnSpPr>
          <p:cNvPr id="15" name="Straight Connector 14">
            <a:extLst>
              <a:ext uri="{FF2B5EF4-FFF2-40B4-BE49-F238E27FC236}">
                <a16:creationId xmlns:a16="http://schemas.microsoft.com/office/drawing/2014/main" id="{CF09FACE-5941-27B5-DA6F-38C6C2C95C9C}"/>
              </a:ext>
            </a:extLst>
          </p:cNvPr>
          <p:cNvCxnSpPr>
            <a:cxnSpLocks/>
          </p:cNvCxnSpPr>
          <p:nvPr userDrawn="1"/>
        </p:nvCxnSpPr>
        <p:spPr>
          <a:xfrm>
            <a:off x="0" y="16264128"/>
            <a:ext cx="22494240"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Picture Placeholder 2">
            <a:extLst>
              <a:ext uri="{FF2B5EF4-FFF2-40B4-BE49-F238E27FC236}">
                <a16:creationId xmlns:a16="http://schemas.microsoft.com/office/drawing/2014/main" id="{91D45BCD-7536-17AE-6159-40CEA184028D}"/>
              </a:ext>
            </a:extLst>
          </p:cNvPr>
          <p:cNvSpPr>
            <a:spLocks noGrp="1"/>
          </p:cNvSpPr>
          <p:nvPr>
            <p:ph type="pic" sz="quarter" idx="41"/>
          </p:nvPr>
        </p:nvSpPr>
        <p:spPr>
          <a:xfrm>
            <a:off x="6515718" y="-6973"/>
            <a:ext cx="24450701" cy="1375197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17" name="Text Placeholder 7">
            <a:extLst>
              <a:ext uri="{FF2B5EF4-FFF2-40B4-BE49-F238E27FC236}">
                <a16:creationId xmlns:a16="http://schemas.microsoft.com/office/drawing/2014/main" id="{D20C828A-0BA5-C2EA-BE2F-12A3E14E3F19}"/>
              </a:ext>
            </a:extLst>
          </p:cNvPr>
          <p:cNvSpPr>
            <a:spLocks noGrp="1"/>
          </p:cNvSpPr>
          <p:nvPr>
            <p:ph type="body" sz="quarter" idx="42" hasCustomPrompt="1"/>
          </p:nvPr>
        </p:nvSpPr>
        <p:spPr>
          <a:xfrm>
            <a:off x="11155680" y="14299678"/>
            <a:ext cx="14264640"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18" name="Text Placeholder 7">
            <a:extLst>
              <a:ext uri="{FF2B5EF4-FFF2-40B4-BE49-F238E27FC236}">
                <a16:creationId xmlns:a16="http://schemas.microsoft.com/office/drawing/2014/main" id="{4AD3C280-9A62-60E7-B49C-93320A3076B0}"/>
              </a:ext>
            </a:extLst>
          </p:cNvPr>
          <p:cNvSpPr>
            <a:spLocks noGrp="1"/>
          </p:cNvSpPr>
          <p:nvPr>
            <p:ph type="body" sz="quarter" idx="45" hasCustomPrompt="1"/>
          </p:nvPr>
        </p:nvSpPr>
        <p:spPr>
          <a:xfrm>
            <a:off x="11155680" y="14967612"/>
            <a:ext cx="14264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19" name="Rectangle 18">
            <a:extLst>
              <a:ext uri="{FF2B5EF4-FFF2-40B4-BE49-F238E27FC236}">
                <a16:creationId xmlns:a16="http://schemas.microsoft.com/office/drawing/2014/main" id="{2CB5230C-B98E-9B1A-08FC-0F47344BE841}"/>
              </a:ext>
            </a:extLst>
          </p:cNvPr>
          <p:cNvSpPr/>
          <p:nvPr userDrawn="1"/>
        </p:nvSpPr>
        <p:spPr>
          <a:xfrm>
            <a:off x="33070800" y="19107807"/>
            <a:ext cx="3505199" cy="1466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grpSp>
        <p:nvGrpSpPr>
          <p:cNvPr id="10" name="Group 9">
            <a:extLst>
              <a:ext uri="{FF2B5EF4-FFF2-40B4-BE49-F238E27FC236}">
                <a16:creationId xmlns:a16="http://schemas.microsoft.com/office/drawing/2014/main" id="{CD4E1FDB-3F2E-4D8C-4A5E-5DF87A96EC4C}"/>
              </a:ext>
            </a:extLst>
          </p:cNvPr>
          <p:cNvGrpSpPr/>
          <p:nvPr userDrawn="1"/>
        </p:nvGrpSpPr>
        <p:grpSpPr>
          <a:xfrm>
            <a:off x="34061399" y="0"/>
            <a:ext cx="2514601" cy="1084107"/>
            <a:chOff x="34061399" y="0"/>
            <a:chExt cx="2514601" cy="1084107"/>
          </a:xfrm>
        </p:grpSpPr>
        <p:sp>
          <p:nvSpPr>
            <p:cNvPr id="11" name="Rectangle 10">
              <a:extLst>
                <a:ext uri="{FF2B5EF4-FFF2-40B4-BE49-F238E27FC236}">
                  <a16:creationId xmlns:a16="http://schemas.microsoft.com/office/drawing/2014/main" id="{ADA4EC41-7CAD-A7F1-B139-1857CD0B2A6B}"/>
                </a:ext>
              </a:extLst>
            </p:cNvPr>
            <p:cNvSpPr/>
            <p:nvPr userDrawn="1"/>
          </p:nvSpPr>
          <p:spPr>
            <a:xfrm>
              <a:off x="36420552" y="0"/>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12" name="Picture 11" descr="A picture containing shape&#10;&#10;Description automatically generated">
              <a:extLst>
                <a:ext uri="{FF2B5EF4-FFF2-40B4-BE49-F238E27FC236}">
                  <a16:creationId xmlns:a16="http://schemas.microsoft.com/office/drawing/2014/main" id="{CA7A7D99-07FF-5E23-13B2-F53CB256E0A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1399" y="393869"/>
              <a:ext cx="2003438" cy="690238"/>
            </a:xfrm>
            <a:prstGeom prst="rect">
              <a:avLst/>
            </a:prstGeom>
          </p:spPr>
        </p:pic>
      </p:grpSp>
      <p:sp>
        <p:nvSpPr>
          <p:cNvPr id="13" name="Slide Number Placeholder 3">
            <a:extLst>
              <a:ext uri="{FF2B5EF4-FFF2-40B4-BE49-F238E27FC236}">
                <a16:creationId xmlns:a16="http://schemas.microsoft.com/office/drawing/2014/main" id="{18FADA0F-E186-2F3E-8C8C-CD128B9DBCF1}"/>
              </a:ext>
            </a:extLst>
          </p:cNvPr>
          <p:cNvSpPr txBox="1">
            <a:spLocks/>
          </p:cNvSpPr>
          <p:nvPr userDrawn="1"/>
        </p:nvSpPr>
        <p:spPr>
          <a:xfrm>
            <a:off x="31824166" y="198124"/>
            <a:ext cx="2003438"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spTree>
    <p:extLst>
      <p:ext uri="{BB962C8B-B14F-4D97-AF65-F5344CB8AC3E}">
        <p14:creationId xmlns:p14="http://schemas.microsoft.com/office/powerpoint/2010/main" val="393068109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Imag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FFD3C1-05CD-5CDC-F612-6874D9DF22E8}"/>
              </a:ext>
            </a:extLst>
          </p:cNvPr>
          <p:cNvSpPr>
            <a:spLocks noGrp="1"/>
          </p:cNvSpPr>
          <p:nvPr>
            <p:ph type="title" hasCustomPrompt="1"/>
          </p:nvPr>
        </p:nvSpPr>
        <p:spPr>
          <a:xfrm>
            <a:off x="1508760" y="16294137"/>
            <a:ext cx="20068309" cy="2514601"/>
          </a:xfrm>
        </p:spPr>
        <p:txBody>
          <a:bodyPr>
            <a:normAutofit/>
          </a:bodyPr>
          <a:lstStyle>
            <a:lvl1pPr algn="l">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3" name="Text Placeholder 7">
            <a:extLst>
              <a:ext uri="{FF2B5EF4-FFF2-40B4-BE49-F238E27FC236}">
                <a16:creationId xmlns:a16="http://schemas.microsoft.com/office/drawing/2014/main" id="{AD3B5DF9-FFBE-DC2B-0220-1DBE5400358E}"/>
              </a:ext>
            </a:extLst>
          </p:cNvPr>
          <p:cNvSpPr>
            <a:spLocks noGrp="1"/>
          </p:cNvSpPr>
          <p:nvPr>
            <p:ph type="body" sz="quarter" idx="10" hasCustomPrompt="1"/>
          </p:nvPr>
        </p:nvSpPr>
        <p:spPr>
          <a:xfrm>
            <a:off x="1508760" y="18781305"/>
            <a:ext cx="20068309" cy="1408176"/>
          </a:xfrm>
          <a:prstGeom prst="rect">
            <a:avLst/>
          </a:prstGeom>
        </p:spPr>
        <p:txBody>
          <a:bodyPr/>
          <a:lstStyle>
            <a:lvl1pPr marL="0" indent="0" algn="l">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cxnSp>
        <p:nvCxnSpPr>
          <p:cNvPr id="14" name="Straight Connector 13">
            <a:extLst>
              <a:ext uri="{FF2B5EF4-FFF2-40B4-BE49-F238E27FC236}">
                <a16:creationId xmlns:a16="http://schemas.microsoft.com/office/drawing/2014/main" id="{94BCD6DC-7984-59EA-15D4-E7A2A3B92EA5}"/>
              </a:ext>
            </a:extLst>
          </p:cNvPr>
          <p:cNvCxnSpPr>
            <a:cxnSpLocks/>
          </p:cNvCxnSpPr>
          <p:nvPr userDrawn="1"/>
        </p:nvCxnSpPr>
        <p:spPr>
          <a:xfrm>
            <a:off x="0" y="16264128"/>
            <a:ext cx="22494240"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5" name="Text Placeholder 7">
            <a:extLst>
              <a:ext uri="{FF2B5EF4-FFF2-40B4-BE49-F238E27FC236}">
                <a16:creationId xmlns:a16="http://schemas.microsoft.com/office/drawing/2014/main" id="{EBB3409B-948A-8773-9D70-9DF741067BDC}"/>
              </a:ext>
            </a:extLst>
          </p:cNvPr>
          <p:cNvSpPr>
            <a:spLocks noGrp="1"/>
          </p:cNvSpPr>
          <p:nvPr>
            <p:ph type="body" sz="quarter" idx="26" hasCustomPrompt="1"/>
          </p:nvPr>
        </p:nvSpPr>
        <p:spPr>
          <a:xfrm>
            <a:off x="18534608" y="1897024"/>
            <a:ext cx="16403779"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24" name="Text Placeholder 7">
            <a:extLst>
              <a:ext uri="{FF2B5EF4-FFF2-40B4-BE49-F238E27FC236}">
                <a16:creationId xmlns:a16="http://schemas.microsoft.com/office/drawing/2014/main" id="{AAE8E4BF-9A9B-5A4F-9849-F0B50DFBE916}"/>
              </a:ext>
            </a:extLst>
          </p:cNvPr>
          <p:cNvSpPr>
            <a:spLocks noGrp="1"/>
          </p:cNvSpPr>
          <p:nvPr>
            <p:ph type="body" sz="quarter" idx="23" hasCustomPrompt="1"/>
          </p:nvPr>
        </p:nvSpPr>
        <p:spPr>
          <a:xfrm>
            <a:off x="18534607" y="2608931"/>
            <a:ext cx="16403781" cy="679753"/>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25" name="Picture Placeholder 2">
            <a:extLst>
              <a:ext uri="{FF2B5EF4-FFF2-40B4-BE49-F238E27FC236}">
                <a16:creationId xmlns:a16="http://schemas.microsoft.com/office/drawing/2014/main" id="{49000E6D-6B24-C699-A4D7-C6A67A047060}"/>
              </a:ext>
            </a:extLst>
          </p:cNvPr>
          <p:cNvSpPr>
            <a:spLocks noGrp="1"/>
          </p:cNvSpPr>
          <p:nvPr>
            <p:ph type="pic" sz="quarter" idx="11"/>
          </p:nvPr>
        </p:nvSpPr>
        <p:spPr>
          <a:xfrm>
            <a:off x="1637605" y="3380124"/>
            <a:ext cx="16403781" cy="1037184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26" name="Text Placeholder 7">
            <a:extLst>
              <a:ext uri="{FF2B5EF4-FFF2-40B4-BE49-F238E27FC236}">
                <a16:creationId xmlns:a16="http://schemas.microsoft.com/office/drawing/2014/main" id="{B65844D6-1D11-DE03-3650-0FC43C252DA0}"/>
              </a:ext>
            </a:extLst>
          </p:cNvPr>
          <p:cNvSpPr>
            <a:spLocks noGrp="1"/>
          </p:cNvSpPr>
          <p:nvPr>
            <p:ph type="body" sz="quarter" idx="12" hasCustomPrompt="1"/>
          </p:nvPr>
        </p:nvSpPr>
        <p:spPr>
          <a:xfrm>
            <a:off x="1637606" y="1897024"/>
            <a:ext cx="16403780"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27" name="Picture Placeholder 2">
            <a:extLst>
              <a:ext uri="{FF2B5EF4-FFF2-40B4-BE49-F238E27FC236}">
                <a16:creationId xmlns:a16="http://schemas.microsoft.com/office/drawing/2014/main" id="{90DDE339-71F0-387D-2A82-F08F851FE754}"/>
              </a:ext>
            </a:extLst>
          </p:cNvPr>
          <p:cNvSpPr>
            <a:spLocks noGrp="1"/>
          </p:cNvSpPr>
          <p:nvPr>
            <p:ph type="pic" sz="quarter" idx="28"/>
          </p:nvPr>
        </p:nvSpPr>
        <p:spPr>
          <a:xfrm>
            <a:off x="18534607" y="3380124"/>
            <a:ext cx="16403786" cy="1037184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28" name="Text Placeholder 7">
            <a:extLst>
              <a:ext uri="{FF2B5EF4-FFF2-40B4-BE49-F238E27FC236}">
                <a16:creationId xmlns:a16="http://schemas.microsoft.com/office/drawing/2014/main" id="{15204A9C-2ECE-6E0F-A214-51C0653021EE}"/>
              </a:ext>
            </a:extLst>
          </p:cNvPr>
          <p:cNvSpPr>
            <a:spLocks noGrp="1"/>
          </p:cNvSpPr>
          <p:nvPr>
            <p:ph type="body" sz="quarter" idx="30" hasCustomPrompt="1"/>
          </p:nvPr>
        </p:nvSpPr>
        <p:spPr>
          <a:xfrm>
            <a:off x="1637605" y="2608929"/>
            <a:ext cx="16403782"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29" name="Rectangle 28">
            <a:extLst>
              <a:ext uri="{FF2B5EF4-FFF2-40B4-BE49-F238E27FC236}">
                <a16:creationId xmlns:a16="http://schemas.microsoft.com/office/drawing/2014/main" id="{BEDA2E83-B345-92BF-8928-209F711D2B3F}"/>
              </a:ext>
            </a:extLst>
          </p:cNvPr>
          <p:cNvSpPr/>
          <p:nvPr userDrawn="1"/>
        </p:nvSpPr>
        <p:spPr>
          <a:xfrm>
            <a:off x="33070800" y="19107807"/>
            <a:ext cx="3505199" cy="1466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grpSp>
        <p:nvGrpSpPr>
          <p:cNvPr id="16" name="Group 15">
            <a:extLst>
              <a:ext uri="{FF2B5EF4-FFF2-40B4-BE49-F238E27FC236}">
                <a16:creationId xmlns:a16="http://schemas.microsoft.com/office/drawing/2014/main" id="{08C00550-9561-AB3F-FF3D-CACAE14FB625}"/>
              </a:ext>
            </a:extLst>
          </p:cNvPr>
          <p:cNvGrpSpPr/>
          <p:nvPr userDrawn="1"/>
        </p:nvGrpSpPr>
        <p:grpSpPr>
          <a:xfrm>
            <a:off x="34061399" y="0"/>
            <a:ext cx="2514601" cy="1084107"/>
            <a:chOff x="34061399" y="0"/>
            <a:chExt cx="2514601" cy="1084107"/>
          </a:xfrm>
        </p:grpSpPr>
        <p:sp>
          <p:nvSpPr>
            <p:cNvPr id="17" name="Rectangle 16">
              <a:extLst>
                <a:ext uri="{FF2B5EF4-FFF2-40B4-BE49-F238E27FC236}">
                  <a16:creationId xmlns:a16="http://schemas.microsoft.com/office/drawing/2014/main" id="{FBC8987C-6CBA-E598-1DC0-516A58378A5F}"/>
                </a:ext>
              </a:extLst>
            </p:cNvPr>
            <p:cNvSpPr/>
            <p:nvPr userDrawn="1"/>
          </p:nvSpPr>
          <p:spPr>
            <a:xfrm>
              <a:off x="36420552" y="0"/>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18" name="Picture 17" descr="A picture containing shape&#10;&#10;Description automatically generated">
              <a:extLst>
                <a:ext uri="{FF2B5EF4-FFF2-40B4-BE49-F238E27FC236}">
                  <a16:creationId xmlns:a16="http://schemas.microsoft.com/office/drawing/2014/main" id="{51FD6E5B-1579-9C71-7BFE-9A98B87AED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1399" y="393869"/>
              <a:ext cx="2003438" cy="690238"/>
            </a:xfrm>
            <a:prstGeom prst="rect">
              <a:avLst/>
            </a:prstGeom>
          </p:spPr>
        </p:pic>
      </p:grpSp>
      <p:sp>
        <p:nvSpPr>
          <p:cNvPr id="19" name="Slide Number Placeholder 3">
            <a:extLst>
              <a:ext uri="{FF2B5EF4-FFF2-40B4-BE49-F238E27FC236}">
                <a16:creationId xmlns:a16="http://schemas.microsoft.com/office/drawing/2014/main" id="{3192D1AA-50E2-6769-4834-62879AF5FAEE}"/>
              </a:ext>
            </a:extLst>
          </p:cNvPr>
          <p:cNvSpPr txBox="1">
            <a:spLocks/>
          </p:cNvSpPr>
          <p:nvPr userDrawn="1"/>
        </p:nvSpPr>
        <p:spPr>
          <a:xfrm>
            <a:off x="31824166" y="198124"/>
            <a:ext cx="2003438"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spTree>
    <p:extLst>
      <p:ext uri="{BB962C8B-B14F-4D97-AF65-F5344CB8AC3E}">
        <p14:creationId xmlns:p14="http://schemas.microsoft.com/office/powerpoint/2010/main" val="428295334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Image Layout with Bullets">
    <p:spTree>
      <p:nvGrpSpPr>
        <p:cNvPr id="1" name=""/>
        <p:cNvGrpSpPr/>
        <p:nvPr/>
      </p:nvGrpSpPr>
      <p:grpSpPr>
        <a:xfrm>
          <a:off x="0" y="0"/>
          <a:ext cx="0" cy="0"/>
          <a:chOff x="0" y="0"/>
          <a:chExt cx="0" cy="0"/>
        </a:xfrm>
      </p:grpSpPr>
      <p:sp>
        <p:nvSpPr>
          <p:cNvPr id="34" name="Picture Placeholder 2">
            <a:extLst>
              <a:ext uri="{FF2B5EF4-FFF2-40B4-BE49-F238E27FC236}">
                <a16:creationId xmlns:a16="http://schemas.microsoft.com/office/drawing/2014/main" id="{DB0827C7-03A8-FFEC-9067-CAF7E673BA58}"/>
              </a:ext>
            </a:extLst>
          </p:cNvPr>
          <p:cNvSpPr>
            <a:spLocks noGrp="1"/>
          </p:cNvSpPr>
          <p:nvPr>
            <p:ph type="pic" sz="quarter" idx="34"/>
          </p:nvPr>
        </p:nvSpPr>
        <p:spPr>
          <a:xfrm>
            <a:off x="18534607" y="3380124"/>
            <a:ext cx="7955280" cy="1037184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35" name="Text Placeholder 38">
            <a:extLst>
              <a:ext uri="{FF2B5EF4-FFF2-40B4-BE49-F238E27FC236}">
                <a16:creationId xmlns:a16="http://schemas.microsoft.com/office/drawing/2014/main" id="{8505BD07-F6AC-F09A-0AD7-67B45123EA9E}"/>
              </a:ext>
            </a:extLst>
          </p:cNvPr>
          <p:cNvSpPr>
            <a:spLocks noGrp="1"/>
          </p:cNvSpPr>
          <p:nvPr>
            <p:ph type="body" sz="quarter" idx="35"/>
          </p:nvPr>
        </p:nvSpPr>
        <p:spPr>
          <a:xfrm>
            <a:off x="18534607" y="1897024"/>
            <a:ext cx="7955279" cy="795528"/>
          </a:xfrm>
          <a:prstGeom prst="rect">
            <a:avLst/>
          </a:prstGeom>
        </p:spPr>
        <p:txBody>
          <a:bodyPr anchor="b"/>
          <a:lstStyle>
            <a:lvl1pPr marL="0" indent="0" algn="ctr">
              <a:buFontTx/>
              <a:buNone/>
              <a:defRPr sz="4000">
                <a:solidFill>
                  <a:schemeClr val="bg1"/>
                </a:solidFill>
              </a:defRPr>
            </a:lvl1pPr>
          </a:lstStyle>
          <a:p>
            <a:pPr lvl="0"/>
            <a:r>
              <a:rPr lang="en-US"/>
              <a:t>Click to edit Master text styles</a:t>
            </a:r>
          </a:p>
        </p:txBody>
      </p:sp>
      <p:sp>
        <p:nvSpPr>
          <p:cNvPr id="36" name="Text Placeholder 42">
            <a:extLst>
              <a:ext uri="{FF2B5EF4-FFF2-40B4-BE49-F238E27FC236}">
                <a16:creationId xmlns:a16="http://schemas.microsoft.com/office/drawing/2014/main" id="{C961C021-F0B4-07F4-16E8-24724F21C3BA}"/>
              </a:ext>
            </a:extLst>
          </p:cNvPr>
          <p:cNvSpPr>
            <a:spLocks noGrp="1"/>
          </p:cNvSpPr>
          <p:nvPr>
            <p:ph type="body" sz="quarter" idx="36"/>
          </p:nvPr>
        </p:nvSpPr>
        <p:spPr>
          <a:xfrm>
            <a:off x="18534606" y="2608929"/>
            <a:ext cx="7955280" cy="679755"/>
          </a:xfrm>
          <a:prstGeom prst="rect">
            <a:avLst/>
          </a:prstGeom>
        </p:spPr>
        <p:txBody>
          <a:bodyPr/>
          <a:lstStyle>
            <a:lvl1pPr marL="0" indent="0" algn="ctr">
              <a:buFontTx/>
              <a:buNone/>
              <a:defRPr sz="2800">
                <a:solidFill>
                  <a:schemeClr val="bg1"/>
                </a:solidFill>
              </a:defRPr>
            </a:lvl1pPr>
          </a:lstStyle>
          <a:p>
            <a:pPr lvl="0"/>
            <a:r>
              <a:rPr lang="en-US"/>
              <a:t>Click to edit Master text styles</a:t>
            </a:r>
          </a:p>
        </p:txBody>
      </p:sp>
      <p:sp>
        <p:nvSpPr>
          <p:cNvPr id="37" name="Content Placeholder 21">
            <a:extLst>
              <a:ext uri="{FF2B5EF4-FFF2-40B4-BE49-F238E27FC236}">
                <a16:creationId xmlns:a16="http://schemas.microsoft.com/office/drawing/2014/main" id="{A38D7412-F4FC-A7B1-44EB-ED75FD8E0E1C}"/>
              </a:ext>
            </a:extLst>
          </p:cNvPr>
          <p:cNvSpPr>
            <a:spLocks noGrp="1"/>
          </p:cNvSpPr>
          <p:nvPr>
            <p:ph idx="37" hasCustomPrompt="1"/>
          </p:nvPr>
        </p:nvSpPr>
        <p:spPr>
          <a:xfrm>
            <a:off x="27162377" y="4646144"/>
            <a:ext cx="7651149" cy="7879524"/>
          </a:xfrm>
          <a:prstGeom prst="rect">
            <a:avLst/>
          </a:prstGeom>
        </p:spPr>
        <p:txBody>
          <a:bodyPr anchor="ctr"/>
          <a:lstStyle>
            <a:lvl1pPr>
              <a:buClr>
                <a:schemeClr val="tx2"/>
              </a:buClr>
              <a:defRPr sz="4400">
                <a:solidFill>
                  <a:schemeClr val="bg1"/>
                </a:solidFill>
              </a:defRPr>
            </a:lvl1pPr>
          </a:lstStyle>
          <a:p>
            <a:r>
              <a:rPr lang="en-US"/>
              <a:t>Text goes here</a:t>
            </a:r>
          </a:p>
          <a:p>
            <a:r>
              <a:rPr lang="en-US"/>
              <a:t>Text goes here</a:t>
            </a:r>
          </a:p>
          <a:p>
            <a:r>
              <a:rPr lang="en-US"/>
              <a:t>Text goes here</a:t>
            </a:r>
          </a:p>
          <a:p>
            <a:r>
              <a:rPr lang="en-US"/>
              <a:t>Text goes here</a:t>
            </a:r>
          </a:p>
          <a:p>
            <a:r>
              <a:rPr lang="en-US"/>
              <a:t>Text goes here</a:t>
            </a:r>
          </a:p>
          <a:p>
            <a:r>
              <a:rPr lang="en-US"/>
              <a:t>Text goes here</a:t>
            </a:r>
          </a:p>
        </p:txBody>
      </p:sp>
      <p:sp>
        <p:nvSpPr>
          <p:cNvPr id="33" name="Picture Placeholder 2">
            <a:extLst>
              <a:ext uri="{FF2B5EF4-FFF2-40B4-BE49-F238E27FC236}">
                <a16:creationId xmlns:a16="http://schemas.microsoft.com/office/drawing/2014/main" id="{245A0BE4-BE1D-E546-EFC5-A5DC427E085B}"/>
              </a:ext>
            </a:extLst>
          </p:cNvPr>
          <p:cNvSpPr>
            <a:spLocks noGrp="1"/>
          </p:cNvSpPr>
          <p:nvPr>
            <p:ph type="pic" sz="quarter" idx="33"/>
          </p:nvPr>
        </p:nvSpPr>
        <p:spPr>
          <a:xfrm>
            <a:off x="1637606" y="3380124"/>
            <a:ext cx="7955280" cy="1037184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12" name="Title 1">
            <a:extLst>
              <a:ext uri="{FF2B5EF4-FFF2-40B4-BE49-F238E27FC236}">
                <a16:creationId xmlns:a16="http://schemas.microsoft.com/office/drawing/2014/main" id="{D7FFD3C1-05CD-5CDC-F612-6874D9DF22E8}"/>
              </a:ext>
            </a:extLst>
          </p:cNvPr>
          <p:cNvSpPr>
            <a:spLocks noGrp="1"/>
          </p:cNvSpPr>
          <p:nvPr>
            <p:ph type="title" hasCustomPrompt="1"/>
          </p:nvPr>
        </p:nvSpPr>
        <p:spPr>
          <a:xfrm>
            <a:off x="1508760" y="16294137"/>
            <a:ext cx="20068309" cy="2514601"/>
          </a:xfrm>
        </p:spPr>
        <p:txBody>
          <a:bodyPr>
            <a:normAutofit/>
          </a:bodyPr>
          <a:lstStyle>
            <a:lvl1pPr algn="l">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3" name="Text Placeholder 7">
            <a:extLst>
              <a:ext uri="{FF2B5EF4-FFF2-40B4-BE49-F238E27FC236}">
                <a16:creationId xmlns:a16="http://schemas.microsoft.com/office/drawing/2014/main" id="{AD3B5DF9-FFBE-DC2B-0220-1DBE5400358E}"/>
              </a:ext>
            </a:extLst>
          </p:cNvPr>
          <p:cNvSpPr>
            <a:spLocks noGrp="1"/>
          </p:cNvSpPr>
          <p:nvPr>
            <p:ph type="body" sz="quarter" idx="10" hasCustomPrompt="1"/>
          </p:nvPr>
        </p:nvSpPr>
        <p:spPr>
          <a:xfrm>
            <a:off x="1508760" y="18781305"/>
            <a:ext cx="20068309" cy="1408176"/>
          </a:xfrm>
          <a:prstGeom prst="rect">
            <a:avLst/>
          </a:prstGeom>
        </p:spPr>
        <p:txBody>
          <a:bodyPr/>
          <a:lstStyle>
            <a:lvl1pPr marL="0" indent="0" algn="l">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cxnSp>
        <p:nvCxnSpPr>
          <p:cNvPr id="14" name="Straight Connector 13">
            <a:extLst>
              <a:ext uri="{FF2B5EF4-FFF2-40B4-BE49-F238E27FC236}">
                <a16:creationId xmlns:a16="http://schemas.microsoft.com/office/drawing/2014/main" id="{94BCD6DC-7984-59EA-15D4-E7A2A3B92EA5}"/>
              </a:ext>
            </a:extLst>
          </p:cNvPr>
          <p:cNvCxnSpPr>
            <a:cxnSpLocks/>
          </p:cNvCxnSpPr>
          <p:nvPr userDrawn="1"/>
        </p:nvCxnSpPr>
        <p:spPr>
          <a:xfrm>
            <a:off x="0" y="16264128"/>
            <a:ext cx="22494240"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EDA2E83-B345-92BF-8928-209F711D2B3F}"/>
              </a:ext>
            </a:extLst>
          </p:cNvPr>
          <p:cNvSpPr/>
          <p:nvPr userDrawn="1"/>
        </p:nvSpPr>
        <p:spPr>
          <a:xfrm>
            <a:off x="32613600" y="19107807"/>
            <a:ext cx="3962400" cy="1466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grpSp>
        <p:nvGrpSpPr>
          <p:cNvPr id="16" name="Group 15">
            <a:extLst>
              <a:ext uri="{FF2B5EF4-FFF2-40B4-BE49-F238E27FC236}">
                <a16:creationId xmlns:a16="http://schemas.microsoft.com/office/drawing/2014/main" id="{08C00550-9561-AB3F-FF3D-CACAE14FB625}"/>
              </a:ext>
            </a:extLst>
          </p:cNvPr>
          <p:cNvGrpSpPr/>
          <p:nvPr userDrawn="1"/>
        </p:nvGrpSpPr>
        <p:grpSpPr>
          <a:xfrm>
            <a:off x="34061399" y="0"/>
            <a:ext cx="2514601" cy="1084107"/>
            <a:chOff x="34061399" y="0"/>
            <a:chExt cx="2514601" cy="1084107"/>
          </a:xfrm>
        </p:grpSpPr>
        <p:sp>
          <p:nvSpPr>
            <p:cNvPr id="17" name="Rectangle 16">
              <a:extLst>
                <a:ext uri="{FF2B5EF4-FFF2-40B4-BE49-F238E27FC236}">
                  <a16:creationId xmlns:a16="http://schemas.microsoft.com/office/drawing/2014/main" id="{FBC8987C-6CBA-E598-1DC0-516A58378A5F}"/>
                </a:ext>
              </a:extLst>
            </p:cNvPr>
            <p:cNvSpPr/>
            <p:nvPr userDrawn="1"/>
          </p:nvSpPr>
          <p:spPr>
            <a:xfrm>
              <a:off x="36420552" y="0"/>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18" name="Picture 17" descr="A picture containing shape&#10;&#10;Description automatically generated">
              <a:extLst>
                <a:ext uri="{FF2B5EF4-FFF2-40B4-BE49-F238E27FC236}">
                  <a16:creationId xmlns:a16="http://schemas.microsoft.com/office/drawing/2014/main" id="{51FD6E5B-1579-9C71-7BFE-9A98B87AED2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1399" y="393869"/>
              <a:ext cx="2003438" cy="690238"/>
            </a:xfrm>
            <a:prstGeom prst="rect">
              <a:avLst/>
            </a:prstGeom>
          </p:spPr>
        </p:pic>
      </p:grpSp>
      <p:sp>
        <p:nvSpPr>
          <p:cNvPr id="23" name="Text Placeholder 38">
            <a:extLst>
              <a:ext uri="{FF2B5EF4-FFF2-40B4-BE49-F238E27FC236}">
                <a16:creationId xmlns:a16="http://schemas.microsoft.com/office/drawing/2014/main" id="{C5B1FF2B-2094-6982-A04B-C86DF6BFCE8E}"/>
              </a:ext>
            </a:extLst>
          </p:cNvPr>
          <p:cNvSpPr>
            <a:spLocks noGrp="1"/>
          </p:cNvSpPr>
          <p:nvPr>
            <p:ph type="body" sz="quarter" idx="12"/>
          </p:nvPr>
        </p:nvSpPr>
        <p:spPr>
          <a:xfrm>
            <a:off x="1637606" y="1897024"/>
            <a:ext cx="7955279" cy="795528"/>
          </a:xfrm>
          <a:prstGeom prst="rect">
            <a:avLst/>
          </a:prstGeom>
        </p:spPr>
        <p:txBody>
          <a:bodyPr anchor="b"/>
          <a:lstStyle>
            <a:lvl1pPr marL="0" indent="0" algn="ctr">
              <a:buFontTx/>
              <a:buNone/>
              <a:defRPr sz="4000">
                <a:solidFill>
                  <a:schemeClr val="bg1"/>
                </a:solidFill>
              </a:defRPr>
            </a:lvl1pPr>
          </a:lstStyle>
          <a:p>
            <a:pPr lvl="0"/>
            <a:r>
              <a:rPr lang="en-US"/>
              <a:t>Click to edit Master text styles</a:t>
            </a:r>
          </a:p>
        </p:txBody>
      </p:sp>
      <p:sp>
        <p:nvSpPr>
          <p:cNvPr id="30" name="Text Placeholder 42">
            <a:extLst>
              <a:ext uri="{FF2B5EF4-FFF2-40B4-BE49-F238E27FC236}">
                <a16:creationId xmlns:a16="http://schemas.microsoft.com/office/drawing/2014/main" id="{4CC31822-FAF9-836E-1239-AC1F279BBD7F}"/>
              </a:ext>
            </a:extLst>
          </p:cNvPr>
          <p:cNvSpPr>
            <a:spLocks noGrp="1"/>
          </p:cNvSpPr>
          <p:nvPr>
            <p:ph type="body" sz="quarter" idx="30"/>
          </p:nvPr>
        </p:nvSpPr>
        <p:spPr>
          <a:xfrm>
            <a:off x="1637605" y="2608929"/>
            <a:ext cx="7955280" cy="679755"/>
          </a:xfrm>
          <a:prstGeom prst="rect">
            <a:avLst/>
          </a:prstGeom>
        </p:spPr>
        <p:txBody>
          <a:bodyPr/>
          <a:lstStyle>
            <a:lvl1pPr marL="0" indent="0" algn="ctr">
              <a:buFontTx/>
              <a:buNone/>
              <a:defRPr sz="2800">
                <a:solidFill>
                  <a:schemeClr val="bg1"/>
                </a:solidFill>
              </a:defRPr>
            </a:lvl1pPr>
          </a:lstStyle>
          <a:p>
            <a:pPr lvl="0"/>
            <a:r>
              <a:rPr lang="en-US"/>
              <a:t>Click to edit Master text styles</a:t>
            </a:r>
          </a:p>
        </p:txBody>
      </p:sp>
      <p:sp>
        <p:nvSpPr>
          <p:cNvPr id="31" name="Content Placeholder 21">
            <a:extLst>
              <a:ext uri="{FF2B5EF4-FFF2-40B4-BE49-F238E27FC236}">
                <a16:creationId xmlns:a16="http://schemas.microsoft.com/office/drawing/2014/main" id="{8288EAAC-25D2-AFB3-752E-5932BDC6FA66}"/>
              </a:ext>
            </a:extLst>
          </p:cNvPr>
          <p:cNvSpPr>
            <a:spLocks noGrp="1"/>
          </p:cNvSpPr>
          <p:nvPr>
            <p:ph idx="31" hasCustomPrompt="1"/>
          </p:nvPr>
        </p:nvSpPr>
        <p:spPr>
          <a:xfrm>
            <a:off x="10265376" y="4646144"/>
            <a:ext cx="7651149" cy="7879524"/>
          </a:xfrm>
          <a:prstGeom prst="rect">
            <a:avLst/>
          </a:prstGeom>
        </p:spPr>
        <p:txBody>
          <a:bodyPr anchor="ctr"/>
          <a:lstStyle>
            <a:lvl1pPr>
              <a:buClr>
                <a:schemeClr val="tx2"/>
              </a:buClr>
              <a:defRPr sz="4400">
                <a:solidFill>
                  <a:schemeClr val="bg1"/>
                </a:solidFill>
              </a:defRPr>
            </a:lvl1pPr>
          </a:lstStyle>
          <a:p>
            <a:r>
              <a:rPr lang="en-US"/>
              <a:t>Text goes here</a:t>
            </a:r>
          </a:p>
          <a:p>
            <a:r>
              <a:rPr lang="en-US"/>
              <a:t>Text goes here</a:t>
            </a:r>
          </a:p>
          <a:p>
            <a:r>
              <a:rPr lang="en-US"/>
              <a:t>Text goes here</a:t>
            </a:r>
          </a:p>
          <a:p>
            <a:r>
              <a:rPr lang="en-US"/>
              <a:t>Text goes here</a:t>
            </a:r>
          </a:p>
          <a:p>
            <a:r>
              <a:rPr lang="en-US"/>
              <a:t>Text goes here</a:t>
            </a:r>
          </a:p>
          <a:p>
            <a:r>
              <a:rPr lang="en-US"/>
              <a:t>Text goes here</a:t>
            </a:r>
          </a:p>
        </p:txBody>
      </p:sp>
      <p:sp>
        <p:nvSpPr>
          <p:cNvPr id="19" name="Slide Number Placeholder 3">
            <a:extLst>
              <a:ext uri="{FF2B5EF4-FFF2-40B4-BE49-F238E27FC236}">
                <a16:creationId xmlns:a16="http://schemas.microsoft.com/office/drawing/2014/main" id="{B0D3F378-9DB1-5ED3-7209-5C676BA0A4E9}"/>
              </a:ext>
            </a:extLst>
          </p:cNvPr>
          <p:cNvSpPr txBox="1">
            <a:spLocks/>
          </p:cNvSpPr>
          <p:nvPr userDrawn="1"/>
        </p:nvSpPr>
        <p:spPr>
          <a:xfrm>
            <a:off x="31824166" y="198124"/>
            <a:ext cx="2003438"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spTree>
    <p:extLst>
      <p:ext uri="{BB962C8B-B14F-4D97-AF65-F5344CB8AC3E}">
        <p14:creationId xmlns:p14="http://schemas.microsoft.com/office/powerpoint/2010/main" val="280117705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Bullets">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Arial" panose="020B0604020202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Arial" panose="020B0604020202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Arial" panose="020B0604020202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Arial" panose="020B0604020202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5799080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w/ Text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8FCCF0B-2DC2-8E57-3E7D-FFCF707D3339}"/>
              </a:ext>
            </a:extLst>
          </p:cNvPr>
          <p:cNvSpPr>
            <a:spLocks noGrp="1"/>
          </p:cNvSpPr>
          <p:nvPr>
            <p:ph type="title" hasCustomPrompt="1"/>
          </p:nvPr>
        </p:nvSpPr>
        <p:spPr>
          <a:xfrm>
            <a:off x="1508760" y="16294137"/>
            <a:ext cx="20068309" cy="2514601"/>
          </a:xfrm>
        </p:spPr>
        <p:txBody>
          <a:bodyPr>
            <a:normAutofit/>
          </a:bodyPr>
          <a:lstStyle>
            <a:lvl1pPr algn="l">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4" name="Text Placeholder 7">
            <a:extLst>
              <a:ext uri="{FF2B5EF4-FFF2-40B4-BE49-F238E27FC236}">
                <a16:creationId xmlns:a16="http://schemas.microsoft.com/office/drawing/2014/main" id="{CB360914-09CF-7A4F-B58D-BFEBFBC3C19C}"/>
              </a:ext>
            </a:extLst>
          </p:cNvPr>
          <p:cNvSpPr>
            <a:spLocks noGrp="1"/>
          </p:cNvSpPr>
          <p:nvPr>
            <p:ph type="body" sz="quarter" idx="10" hasCustomPrompt="1"/>
          </p:nvPr>
        </p:nvSpPr>
        <p:spPr>
          <a:xfrm>
            <a:off x="1508760" y="18781305"/>
            <a:ext cx="20068309" cy="1408176"/>
          </a:xfrm>
          <a:prstGeom prst="rect">
            <a:avLst/>
          </a:prstGeom>
        </p:spPr>
        <p:txBody>
          <a:bodyPr/>
          <a:lstStyle>
            <a:lvl1pPr marL="0" indent="0" algn="l">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cxnSp>
        <p:nvCxnSpPr>
          <p:cNvPr id="15" name="Straight Connector 14">
            <a:extLst>
              <a:ext uri="{FF2B5EF4-FFF2-40B4-BE49-F238E27FC236}">
                <a16:creationId xmlns:a16="http://schemas.microsoft.com/office/drawing/2014/main" id="{CF09FACE-5941-27B5-DA6F-38C6C2C95C9C}"/>
              </a:ext>
            </a:extLst>
          </p:cNvPr>
          <p:cNvCxnSpPr>
            <a:cxnSpLocks/>
          </p:cNvCxnSpPr>
          <p:nvPr userDrawn="1"/>
        </p:nvCxnSpPr>
        <p:spPr>
          <a:xfrm>
            <a:off x="0" y="16264128"/>
            <a:ext cx="22494240"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CB5230C-B98E-9B1A-08FC-0F47344BE841}"/>
              </a:ext>
            </a:extLst>
          </p:cNvPr>
          <p:cNvSpPr/>
          <p:nvPr userDrawn="1"/>
        </p:nvSpPr>
        <p:spPr>
          <a:xfrm>
            <a:off x="32948880" y="19107807"/>
            <a:ext cx="3627120" cy="1466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25" name="Text Placeholder 7">
            <a:extLst>
              <a:ext uri="{FF2B5EF4-FFF2-40B4-BE49-F238E27FC236}">
                <a16:creationId xmlns:a16="http://schemas.microsoft.com/office/drawing/2014/main" id="{E7C9A394-5B31-995C-EC81-F154FE470FC0}"/>
              </a:ext>
            </a:extLst>
          </p:cNvPr>
          <p:cNvSpPr>
            <a:spLocks noGrp="1"/>
          </p:cNvSpPr>
          <p:nvPr>
            <p:ph type="body" sz="quarter" idx="12" hasCustomPrompt="1"/>
          </p:nvPr>
        </p:nvSpPr>
        <p:spPr>
          <a:xfrm>
            <a:off x="1637606" y="1897024"/>
            <a:ext cx="16403780"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26" name="Text Placeholder 7">
            <a:extLst>
              <a:ext uri="{FF2B5EF4-FFF2-40B4-BE49-F238E27FC236}">
                <a16:creationId xmlns:a16="http://schemas.microsoft.com/office/drawing/2014/main" id="{66C97B3F-B8D2-376D-DF5F-216E153504DB}"/>
              </a:ext>
            </a:extLst>
          </p:cNvPr>
          <p:cNvSpPr>
            <a:spLocks noGrp="1"/>
          </p:cNvSpPr>
          <p:nvPr>
            <p:ph type="body" sz="quarter" idx="30" hasCustomPrompt="1"/>
          </p:nvPr>
        </p:nvSpPr>
        <p:spPr>
          <a:xfrm>
            <a:off x="1637605" y="2608929"/>
            <a:ext cx="16403782"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27" name="Picture Placeholder 2">
            <a:extLst>
              <a:ext uri="{FF2B5EF4-FFF2-40B4-BE49-F238E27FC236}">
                <a16:creationId xmlns:a16="http://schemas.microsoft.com/office/drawing/2014/main" id="{A7F69E00-DF3B-AA2A-8D68-7F906F227A51}"/>
              </a:ext>
            </a:extLst>
          </p:cNvPr>
          <p:cNvSpPr>
            <a:spLocks noGrp="1"/>
          </p:cNvSpPr>
          <p:nvPr>
            <p:ph type="pic" sz="quarter" idx="11"/>
          </p:nvPr>
        </p:nvSpPr>
        <p:spPr>
          <a:xfrm>
            <a:off x="1637605" y="3380124"/>
            <a:ext cx="16403781" cy="1037184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grpSp>
        <p:nvGrpSpPr>
          <p:cNvPr id="11" name="Group 10">
            <a:extLst>
              <a:ext uri="{FF2B5EF4-FFF2-40B4-BE49-F238E27FC236}">
                <a16:creationId xmlns:a16="http://schemas.microsoft.com/office/drawing/2014/main" id="{B4BD106A-FCAD-7B67-8A95-BDAEF5E8440E}"/>
              </a:ext>
            </a:extLst>
          </p:cNvPr>
          <p:cNvGrpSpPr/>
          <p:nvPr userDrawn="1"/>
        </p:nvGrpSpPr>
        <p:grpSpPr>
          <a:xfrm>
            <a:off x="34061399" y="0"/>
            <a:ext cx="2514601" cy="1084107"/>
            <a:chOff x="34061399" y="0"/>
            <a:chExt cx="2514601" cy="1084107"/>
          </a:xfrm>
        </p:grpSpPr>
        <p:sp>
          <p:nvSpPr>
            <p:cNvPr id="12" name="Rectangle 11">
              <a:extLst>
                <a:ext uri="{FF2B5EF4-FFF2-40B4-BE49-F238E27FC236}">
                  <a16:creationId xmlns:a16="http://schemas.microsoft.com/office/drawing/2014/main" id="{F692579A-9CA0-D7A1-ACDC-46243FA5EC86}"/>
                </a:ext>
              </a:extLst>
            </p:cNvPr>
            <p:cNvSpPr/>
            <p:nvPr userDrawn="1"/>
          </p:nvSpPr>
          <p:spPr>
            <a:xfrm>
              <a:off x="36420552" y="0"/>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16" name="Picture 15" descr="A picture containing shape&#10;&#10;Description automatically generated">
              <a:extLst>
                <a:ext uri="{FF2B5EF4-FFF2-40B4-BE49-F238E27FC236}">
                  <a16:creationId xmlns:a16="http://schemas.microsoft.com/office/drawing/2014/main" id="{644A4D3A-B3C1-22B6-B3C5-C785640B44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1399" y="393869"/>
              <a:ext cx="2003438" cy="690238"/>
            </a:xfrm>
            <a:prstGeom prst="rect">
              <a:avLst/>
            </a:prstGeom>
          </p:spPr>
        </p:pic>
      </p:grpSp>
      <p:sp>
        <p:nvSpPr>
          <p:cNvPr id="17" name="Content Placeholder 2">
            <a:extLst>
              <a:ext uri="{FF2B5EF4-FFF2-40B4-BE49-F238E27FC236}">
                <a16:creationId xmlns:a16="http://schemas.microsoft.com/office/drawing/2014/main" id="{571E9602-C598-4D1D-3181-F05064FD872E}"/>
              </a:ext>
            </a:extLst>
          </p:cNvPr>
          <p:cNvSpPr>
            <a:spLocks noGrp="1"/>
          </p:cNvSpPr>
          <p:nvPr>
            <p:ph idx="31" hasCustomPrompt="1"/>
          </p:nvPr>
        </p:nvSpPr>
        <p:spPr>
          <a:xfrm>
            <a:off x="20438076" y="4646144"/>
            <a:ext cx="13623324" cy="7879524"/>
          </a:xfrm>
          <a:prstGeom prst="rect">
            <a:avLst/>
          </a:prstGeom>
        </p:spPr>
        <p:txBody>
          <a:bodyPr anchor="ctr"/>
          <a:lstStyle>
            <a:lvl1pPr marL="457200" indent="-457200">
              <a:buClr>
                <a:schemeClr val="tx2"/>
              </a:buClr>
              <a:buFont typeface="Arial" panose="020B0604020202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Arial" panose="020B0604020202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Arial" panose="020B0604020202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Arial" panose="020B0604020202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Arial" panose="020B0604020202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3">
            <a:extLst>
              <a:ext uri="{FF2B5EF4-FFF2-40B4-BE49-F238E27FC236}">
                <a16:creationId xmlns:a16="http://schemas.microsoft.com/office/drawing/2014/main" id="{88D9BA04-2226-12D0-71F4-FCC602007CBA}"/>
              </a:ext>
            </a:extLst>
          </p:cNvPr>
          <p:cNvSpPr txBox="1">
            <a:spLocks/>
          </p:cNvSpPr>
          <p:nvPr userDrawn="1"/>
        </p:nvSpPr>
        <p:spPr>
          <a:xfrm>
            <a:off x="31824166" y="198124"/>
            <a:ext cx="2003438"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spTree>
    <p:extLst>
      <p:ext uri="{BB962C8B-B14F-4D97-AF65-F5344CB8AC3E}">
        <p14:creationId xmlns:p14="http://schemas.microsoft.com/office/powerpoint/2010/main" val="198561142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Imag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FFD3C1-05CD-5CDC-F612-6874D9DF22E8}"/>
              </a:ext>
            </a:extLst>
          </p:cNvPr>
          <p:cNvSpPr>
            <a:spLocks noGrp="1"/>
          </p:cNvSpPr>
          <p:nvPr>
            <p:ph type="title" hasCustomPrompt="1"/>
          </p:nvPr>
        </p:nvSpPr>
        <p:spPr>
          <a:xfrm>
            <a:off x="1508760" y="16294137"/>
            <a:ext cx="20068309" cy="2514601"/>
          </a:xfrm>
        </p:spPr>
        <p:txBody>
          <a:bodyPr>
            <a:normAutofit/>
          </a:bodyPr>
          <a:lstStyle>
            <a:lvl1pPr algn="l">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3" name="Text Placeholder 7">
            <a:extLst>
              <a:ext uri="{FF2B5EF4-FFF2-40B4-BE49-F238E27FC236}">
                <a16:creationId xmlns:a16="http://schemas.microsoft.com/office/drawing/2014/main" id="{AD3B5DF9-FFBE-DC2B-0220-1DBE5400358E}"/>
              </a:ext>
            </a:extLst>
          </p:cNvPr>
          <p:cNvSpPr>
            <a:spLocks noGrp="1"/>
          </p:cNvSpPr>
          <p:nvPr>
            <p:ph type="body" sz="quarter" idx="10" hasCustomPrompt="1"/>
          </p:nvPr>
        </p:nvSpPr>
        <p:spPr>
          <a:xfrm>
            <a:off x="1508760" y="18781305"/>
            <a:ext cx="20068309" cy="1408176"/>
          </a:xfrm>
          <a:prstGeom prst="rect">
            <a:avLst/>
          </a:prstGeom>
        </p:spPr>
        <p:txBody>
          <a:bodyPr/>
          <a:lstStyle>
            <a:lvl1pPr marL="0" indent="0" algn="l">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cxnSp>
        <p:nvCxnSpPr>
          <p:cNvPr id="14" name="Straight Connector 13">
            <a:extLst>
              <a:ext uri="{FF2B5EF4-FFF2-40B4-BE49-F238E27FC236}">
                <a16:creationId xmlns:a16="http://schemas.microsoft.com/office/drawing/2014/main" id="{94BCD6DC-7984-59EA-15D4-E7A2A3B92EA5}"/>
              </a:ext>
            </a:extLst>
          </p:cNvPr>
          <p:cNvCxnSpPr>
            <a:cxnSpLocks/>
          </p:cNvCxnSpPr>
          <p:nvPr userDrawn="1"/>
        </p:nvCxnSpPr>
        <p:spPr>
          <a:xfrm>
            <a:off x="0" y="16264128"/>
            <a:ext cx="22494240"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EDA2E83-B345-92BF-8928-209F711D2B3F}"/>
              </a:ext>
            </a:extLst>
          </p:cNvPr>
          <p:cNvSpPr/>
          <p:nvPr userDrawn="1"/>
        </p:nvSpPr>
        <p:spPr>
          <a:xfrm>
            <a:off x="32951928" y="19107807"/>
            <a:ext cx="3624071" cy="1466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grpSp>
        <p:nvGrpSpPr>
          <p:cNvPr id="24" name="Group 23">
            <a:extLst>
              <a:ext uri="{FF2B5EF4-FFF2-40B4-BE49-F238E27FC236}">
                <a16:creationId xmlns:a16="http://schemas.microsoft.com/office/drawing/2014/main" id="{5E6311AB-1837-3D35-E157-08952A923728}"/>
              </a:ext>
            </a:extLst>
          </p:cNvPr>
          <p:cNvGrpSpPr/>
          <p:nvPr userDrawn="1"/>
        </p:nvGrpSpPr>
        <p:grpSpPr>
          <a:xfrm>
            <a:off x="34061399" y="0"/>
            <a:ext cx="2514601" cy="1084107"/>
            <a:chOff x="34061399" y="0"/>
            <a:chExt cx="2514601" cy="1084107"/>
          </a:xfrm>
        </p:grpSpPr>
        <p:sp>
          <p:nvSpPr>
            <p:cNvPr id="25" name="Rectangle 24">
              <a:extLst>
                <a:ext uri="{FF2B5EF4-FFF2-40B4-BE49-F238E27FC236}">
                  <a16:creationId xmlns:a16="http://schemas.microsoft.com/office/drawing/2014/main" id="{D9FF92DA-E50F-8779-8C55-1D98D47844C5}"/>
                </a:ext>
              </a:extLst>
            </p:cNvPr>
            <p:cNvSpPr/>
            <p:nvPr userDrawn="1"/>
          </p:nvSpPr>
          <p:spPr>
            <a:xfrm>
              <a:off x="36420552" y="0"/>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26" name="Picture 25" descr="A picture containing shape&#10;&#10;Description automatically generated">
              <a:extLst>
                <a:ext uri="{FF2B5EF4-FFF2-40B4-BE49-F238E27FC236}">
                  <a16:creationId xmlns:a16="http://schemas.microsoft.com/office/drawing/2014/main" id="{87076A11-18EF-2807-24FC-43F02AFD0D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1399" y="393869"/>
              <a:ext cx="2003438" cy="690238"/>
            </a:xfrm>
            <a:prstGeom prst="rect">
              <a:avLst/>
            </a:prstGeom>
          </p:spPr>
        </p:pic>
      </p:grpSp>
      <p:sp>
        <p:nvSpPr>
          <p:cNvPr id="27" name="Slide Number Placeholder 3">
            <a:extLst>
              <a:ext uri="{FF2B5EF4-FFF2-40B4-BE49-F238E27FC236}">
                <a16:creationId xmlns:a16="http://schemas.microsoft.com/office/drawing/2014/main" id="{653C6381-FC65-383B-8790-64D532DCE9B6}"/>
              </a:ext>
            </a:extLst>
          </p:cNvPr>
          <p:cNvSpPr txBox="1">
            <a:spLocks/>
          </p:cNvSpPr>
          <p:nvPr userDrawn="1"/>
        </p:nvSpPr>
        <p:spPr>
          <a:xfrm>
            <a:off x="31824166" y="198124"/>
            <a:ext cx="2003438"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sp>
        <p:nvSpPr>
          <p:cNvPr id="39" name="Picture Placeholder 2">
            <a:extLst>
              <a:ext uri="{FF2B5EF4-FFF2-40B4-BE49-F238E27FC236}">
                <a16:creationId xmlns:a16="http://schemas.microsoft.com/office/drawing/2014/main" id="{9D6F391C-B146-C015-DB72-9729A6C9D108}"/>
              </a:ext>
            </a:extLst>
          </p:cNvPr>
          <p:cNvSpPr>
            <a:spLocks noGrp="1"/>
          </p:cNvSpPr>
          <p:nvPr>
            <p:ph type="pic" sz="quarter" idx="24"/>
          </p:nvPr>
        </p:nvSpPr>
        <p:spPr>
          <a:xfrm>
            <a:off x="24148473" y="3389852"/>
            <a:ext cx="10789920" cy="10368617"/>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40" name="Picture Placeholder 2">
            <a:extLst>
              <a:ext uri="{FF2B5EF4-FFF2-40B4-BE49-F238E27FC236}">
                <a16:creationId xmlns:a16="http://schemas.microsoft.com/office/drawing/2014/main" id="{1A18F5D3-018C-E05E-AC9D-272FE2E67D1B}"/>
              </a:ext>
            </a:extLst>
          </p:cNvPr>
          <p:cNvSpPr>
            <a:spLocks noGrp="1"/>
          </p:cNvSpPr>
          <p:nvPr>
            <p:ph type="pic" sz="quarter" idx="20"/>
          </p:nvPr>
        </p:nvSpPr>
        <p:spPr>
          <a:xfrm>
            <a:off x="12893038" y="3389852"/>
            <a:ext cx="10789920" cy="10368617"/>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41" name="Picture Placeholder 2">
            <a:extLst>
              <a:ext uri="{FF2B5EF4-FFF2-40B4-BE49-F238E27FC236}">
                <a16:creationId xmlns:a16="http://schemas.microsoft.com/office/drawing/2014/main" id="{2FCE18F1-F407-D302-7B94-8D85918D6D67}"/>
              </a:ext>
            </a:extLst>
          </p:cNvPr>
          <p:cNvSpPr>
            <a:spLocks noGrp="1"/>
          </p:cNvSpPr>
          <p:nvPr>
            <p:ph type="pic" sz="quarter" idx="11"/>
          </p:nvPr>
        </p:nvSpPr>
        <p:spPr>
          <a:xfrm>
            <a:off x="1637604" y="3389852"/>
            <a:ext cx="10789920" cy="10368617"/>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42" name="Text Placeholder 7">
            <a:extLst>
              <a:ext uri="{FF2B5EF4-FFF2-40B4-BE49-F238E27FC236}">
                <a16:creationId xmlns:a16="http://schemas.microsoft.com/office/drawing/2014/main" id="{F83B7D5B-198F-6F7C-62AC-4A47D2C938E4}"/>
              </a:ext>
            </a:extLst>
          </p:cNvPr>
          <p:cNvSpPr>
            <a:spLocks noGrp="1"/>
          </p:cNvSpPr>
          <p:nvPr>
            <p:ph type="body" sz="quarter" idx="12" hasCustomPrompt="1"/>
          </p:nvPr>
        </p:nvSpPr>
        <p:spPr>
          <a:xfrm>
            <a:off x="1637606" y="1897024"/>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43" name="Text Placeholder 7">
            <a:extLst>
              <a:ext uri="{FF2B5EF4-FFF2-40B4-BE49-F238E27FC236}">
                <a16:creationId xmlns:a16="http://schemas.microsoft.com/office/drawing/2014/main" id="{3B0AE4D9-DFBA-66FD-8A94-2C0969003F38}"/>
              </a:ext>
            </a:extLst>
          </p:cNvPr>
          <p:cNvSpPr>
            <a:spLocks noGrp="1"/>
          </p:cNvSpPr>
          <p:nvPr>
            <p:ph type="body" sz="quarter" idx="30" hasCustomPrompt="1"/>
          </p:nvPr>
        </p:nvSpPr>
        <p:spPr>
          <a:xfrm>
            <a:off x="1637604" y="2608929"/>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44" name="Text Placeholder 7">
            <a:extLst>
              <a:ext uri="{FF2B5EF4-FFF2-40B4-BE49-F238E27FC236}">
                <a16:creationId xmlns:a16="http://schemas.microsoft.com/office/drawing/2014/main" id="{3E0FDB6C-C51B-117D-75E3-1045EE6DA80C}"/>
              </a:ext>
            </a:extLst>
          </p:cNvPr>
          <p:cNvSpPr>
            <a:spLocks noGrp="1"/>
          </p:cNvSpPr>
          <p:nvPr>
            <p:ph type="body" sz="quarter" idx="52" hasCustomPrompt="1"/>
          </p:nvPr>
        </p:nvSpPr>
        <p:spPr>
          <a:xfrm>
            <a:off x="12893037" y="1897024"/>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45" name="Text Placeholder 7">
            <a:extLst>
              <a:ext uri="{FF2B5EF4-FFF2-40B4-BE49-F238E27FC236}">
                <a16:creationId xmlns:a16="http://schemas.microsoft.com/office/drawing/2014/main" id="{2F1EE4B7-4ACA-49B8-5041-5C598E7C0373}"/>
              </a:ext>
            </a:extLst>
          </p:cNvPr>
          <p:cNvSpPr>
            <a:spLocks noGrp="1"/>
          </p:cNvSpPr>
          <p:nvPr>
            <p:ph type="body" sz="quarter" idx="53" hasCustomPrompt="1"/>
          </p:nvPr>
        </p:nvSpPr>
        <p:spPr>
          <a:xfrm>
            <a:off x="12893035" y="2608929"/>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46" name="Text Placeholder 7">
            <a:extLst>
              <a:ext uri="{FF2B5EF4-FFF2-40B4-BE49-F238E27FC236}">
                <a16:creationId xmlns:a16="http://schemas.microsoft.com/office/drawing/2014/main" id="{E0B91BB0-5926-1475-64C7-4A67AAA78B0F}"/>
              </a:ext>
            </a:extLst>
          </p:cNvPr>
          <p:cNvSpPr>
            <a:spLocks noGrp="1"/>
          </p:cNvSpPr>
          <p:nvPr>
            <p:ph type="body" sz="quarter" idx="54" hasCustomPrompt="1"/>
          </p:nvPr>
        </p:nvSpPr>
        <p:spPr>
          <a:xfrm>
            <a:off x="24148471" y="1897024"/>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47" name="Text Placeholder 7">
            <a:extLst>
              <a:ext uri="{FF2B5EF4-FFF2-40B4-BE49-F238E27FC236}">
                <a16:creationId xmlns:a16="http://schemas.microsoft.com/office/drawing/2014/main" id="{27F54077-EF94-9DEB-5010-A2AA8C1601F2}"/>
              </a:ext>
            </a:extLst>
          </p:cNvPr>
          <p:cNvSpPr>
            <a:spLocks noGrp="1"/>
          </p:cNvSpPr>
          <p:nvPr>
            <p:ph type="body" sz="quarter" idx="55" hasCustomPrompt="1"/>
          </p:nvPr>
        </p:nvSpPr>
        <p:spPr>
          <a:xfrm>
            <a:off x="24148469" y="2608929"/>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Tree>
    <p:extLst>
      <p:ext uri="{BB962C8B-B14F-4D97-AF65-F5344CB8AC3E}">
        <p14:creationId xmlns:p14="http://schemas.microsoft.com/office/powerpoint/2010/main" val="106806224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 Imag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FFD3C1-05CD-5CDC-F612-6874D9DF22E8}"/>
              </a:ext>
            </a:extLst>
          </p:cNvPr>
          <p:cNvSpPr>
            <a:spLocks noGrp="1"/>
          </p:cNvSpPr>
          <p:nvPr>
            <p:ph type="title" hasCustomPrompt="1"/>
          </p:nvPr>
        </p:nvSpPr>
        <p:spPr>
          <a:xfrm>
            <a:off x="1508760" y="16294137"/>
            <a:ext cx="20068309" cy="2514601"/>
          </a:xfrm>
        </p:spPr>
        <p:txBody>
          <a:bodyPr>
            <a:normAutofit/>
          </a:bodyPr>
          <a:lstStyle>
            <a:lvl1pPr algn="l">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3" name="Text Placeholder 7">
            <a:extLst>
              <a:ext uri="{FF2B5EF4-FFF2-40B4-BE49-F238E27FC236}">
                <a16:creationId xmlns:a16="http://schemas.microsoft.com/office/drawing/2014/main" id="{AD3B5DF9-FFBE-DC2B-0220-1DBE5400358E}"/>
              </a:ext>
            </a:extLst>
          </p:cNvPr>
          <p:cNvSpPr>
            <a:spLocks noGrp="1"/>
          </p:cNvSpPr>
          <p:nvPr>
            <p:ph type="body" sz="quarter" idx="10" hasCustomPrompt="1"/>
          </p:nvPr>
        </p:nvSpPr>
        <p:spPr>
          <a:xfrm>
            <a:off x="1508760" y="18781305"/>
            <a:ext cx="20068309" cy="1408176"/>
          </a:xfrm>
          <a:prstGeom prst="rect">
            <a:avLst/>
          </a:prstGeom>
        </p:spPr>
        <p:txBody>
          <a:bodyPr/>
          <a:lstStyle>
            <a:lvl1pPr marL="0" indent="0" algn="l">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cxnSp>
        <p:nvCxnSpPr>
          <p:cNvPr id="14" name="Straight Connector 13">
            <a:extLst>
              <a:ext uri="{FF2B5EF4-FFF2-40B4-BE49-F238E27FC236}">
                <a16:creationId xmlns:a16="http://schemas.microsoft.com/office/drawing/2014/main" id="{94BCD6DC-7984-59EA-15D4-E7A2A3B92EA5}"/>
              </a:ext>
            </a:extLst>
          </p:cNvPr>
          <p:cNvCxnSpPr>
            <a:cxnSpLocks/>
          </p:cNvCxnSpPr>
          <p:nvPr userDrawn="1"/>
        </p:nvCxnSpPr>
        <p:spPr>
          <a:xfrm>
            <a:off x="0" y="16264128"/>
            <a:ext cx="22494240"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EDA2E83-B345-92BF-8928-209F711D2B3F}"/>
              </a:ext>
            </a:extLst>
          </p:cNvPr>
          <p:cNvSpPr/>
          <p:nvPr userDrawn="1"/>
        </p:nvSpPr>
        <p:spPr>
          <a:xfrm>
            <a:off x="32430720" y="19107807"/>
            <a:ext cx="4145279" cy="1466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grpSp>
        <p:nvGrpSpPr>
          <p:cNvPr id="19" name="Group 18">
            <a:extLst>
              <a:ext uri="{FF2B5EF4-FFF2-40B4-BE49-F238E27FC236}">
                <a16:creationId xmlns:a16="http://schemas.microsoft.com/office/drawing/2014/main" id="{BE382478-6B82-B9F2-FF25-E37AC2D94005}"/>
              </a:ext>
            </a:extLst>
          </p:cNvPr>
          <p:cNvGrpSpPr/>
          <p:nvPr userDrawn="1"/>
        </p:nvGrpSpPr>
        <p:grpSpPr>
          <a:xfrm>
            <a:off x="34061399" y="0"/>
            <a:ext cx="2514601" cy="1084107"/>
            <a:chOff x="34061399" y="0"/>
            <a:chExt cx="2514601" cy="1084107"/>
          </a:xfrm>
        </p:grpSpPr>
        <p:sp>
          <p:nvSpPr>
            <p:cNvPr id="20" name="Rectangle 19">
              <a:extLst>
                <a:ext uri="{FF2B5EF4-FFF2-40B4-BE49-F238E27FC236}">
                  <a16:creationId xmlns:a16="http://schemas.microsoft.com/office/drawing/2014/main" id="{65CECF1B-2DBC-078C-6FAD-B9620BD31F42}"/>
                </a:ext>
              </a:extLst>
            </p:cNvPr>
            <p:cNvSpPr/>
            <p:nvPr userDrawn="1"/>
          </p:nvSpPr>
          <p:spPr>
            <a:xfrm>
              <a:off x="36420552" y="0"/>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21" name="Picture 20" descr="A picture containing shape&#10;&#10;Description automatically generated">
              <a:extLst>
                <a:ext uri="{FF2B5EF4-FFF2-40B4-BE49-F238E27FC236}">
                  <a16:creationId xmlns:a16="http://schemas.microsoft.com/office/drawing/2014/main" id="{B87D224A-7AFF-61C3-CF8E-F7F113B138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1399" y="393869"/>
              <a:ext cx="2003438" cy="690238"/>
            </a:xfrm>
            <a:prstGeom prst="rect">
              <a:avLst/>
            </a:prstGeom>
          </p:spPr>
        </p:pic>
      </p:grpSp>
      <p:sp>
        <p:nvSpPr>
          <p:cNvPr id="22" name="Slide Number Placeholder 3">
            <a:extLst>
              <a:ext uri="{FF2B5EF4-FFF2-40B4-BE49-F238E27FC236}">
                <a16:creationId xmlns:a16="http://schemas.microsoft.com/office/drawing/2014/main" id="{BDA94090-3953-3B84-A1D9-9B1B951EEF12}"/>
              </a:ext>
            </a:extLst>
          </p:cNvPr>
          <p:cNvSpPr txBox="1">
            <a:spLocks/>
          </p:cNvSpPr>
          <p:nvPr userDrawn="1"/>
        </p:nvSpPr>
        <p:spPr>
          <a:xfrm>
            <a:off x="31824166" y="198124"/>
            <a:ext cx="2003438"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sp>
        <p:nvSpPr>
          <p:cNvPr id="42" name="Picture Placeholder 2">
            <a:extLst>
              <a:ext uri="{FF2B5EF4-FFF2-40B4-BE49-F238E27FC236}">
                <a16:creationId xmlns:a16="http://schemas.microsoft.com/office/drawing/2014/main" id="{AF0CCB4A-8DAE-AFB1-8E90-DEE5F6BB4F1A}"/>
              </a:ext>
            </a:extLst>
          </p:cNvPr>
          <p:cNvSpPr>
            <a:spLocks noGrp="1"/>
          </p:cNvSpPr>
          <p:nvPr>
            <p:ph type="pic" sz="quarter" idx="24"/>
          </p:nvPr>
        </p:nvSpPr>
        <p:spPr>
          <a:xfrm>
            <a:off x="18520757" y="3380124"/>
            <a:ext cx="7982985" cy="1037184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43" name="Text Placeholder 7">
            <a:extLst>
              <a:ext uri="{FF2B5EF4-FFF2-40B4-BE49-F238E27FC236}">
                <a16:creationId xmlns:a16="http://schemas.microsoft.com/office/drawing/2014/main" id="{153AC32B-9603-CDF2-7F3E-B0B53EBCC30A}"/>
              </a:ext>
            </a:extLst>
          </p:cNvPr>
          <p:cNvSpPr>
            <a:spLocks noGrp="1"/>
          </p:cNvSpPr>
          <p:nvPr>
            <p:ph type="body" sz="quarter" idx="26" hasCustomPrompt="1"/>
          </p:nvPr>
        </p:nvSpPr>
        <p:spPr>
          <a:xfrm>
            <a:off x="18534609" y="1942193"/>
            <a:ext cx="7955278"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44" name="Text Placeholder 7">
            <a:extLst>
              <a:ext uri="{FF2B5EF4-FFF2-40B4-BE49-F238E27FC236}">
                <a16:creationId xmlns:a16="http://schemas.microsoft.com/office/drawing/2014/main" id="{AFEE1D21-525C-2FB1-34A3-67E68F2FFAD1}"/>
              </a:ext>
            </a:extLst>
          </p:cNvPr>
          <p:cNvSpPr>
            <a:spLocks noGrp="1"/>
          </p:cNvSpPr>
          <p:nvPr>
            <p:ph type="body" sz="quarter" idx="27" hasCustomPrompt="1"/>
          </p:nvPr>
        </p:nvSpPr>
        <p:spPr>
          <a:xfrm>
            <a:off x="26986922" y="2608931"/>
            <a:ext cx="7958998" cy="679754"/>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45" name="Picture Placeholder 2">
            <a:extLst>
              <a:ext uri="{FF2B5EF4-FFF2-40B4-BE49-F238E27FC236}">
                <a16:creationId xmlns:a16="http://schemas.microsoft.com/office/drawing/2014/main" id="{EB980DFA-841D-50DB-CBB3-48BD6C69A03B}"/>
              </a:ext>
            </a:extLst>
          </p:cNvPr>
          <p:cNvSpPr>
            <a:spLocks noGrp="1"/>
          </p:cNvSpPr>
          <p:nvPr>
            <p:ph type="pic" sz="quarter" idx="20"/>
          </p:nvPr>
        </p:nvSpPr>
        <p:spPr>
          <a:xfrm>
            <a:off x="10072254" y="3380124"/>
            <a:ext cx="7982985" cy="1037184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46" name="Text Placeholder 7">
            <a:extLst>
              <a:ext uri="{FF2B5EF4-FFF2-40B4-BE49-F238E27FC236}">
                <a16:creationId xmlns:a16="http://schemas.microsoft.com/office/drawing/2014/main" id="{55E22953-EB7B-2B56-19BF-C7B2044C6A26}"/>
              </a:ext>
            </a:extLst>
          </p:cNvPr>
          <p:cNvSpPr>
            <a:spLocks noGrp="1"/>
          </p:cNvSpPr>
          <p:nvPr>
            <p:ph type="body" sz="quarter" idx="22" hasCustomPrompt="1"/>
          </p:nvPr>
        </p:nvSpPr>
        <p:spPr>
          <a:xfrm>
            <a:off x="10086109" y="1942193"/>
            <a:ext cx="7955278"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47" name="Text Placeholder 7">
            <a:extLst>
              <a:ext uri="{FF2B5EF4-FFF2-40B4-BE49-F238E27FC236}">
                <a16:creationId xmlns:a16="http://schemas.microsoft.com/office/drawing/2014/main" id="{4C6840E7-44EA-E855-5480-8038AEA0FFD1}"/>
              </a:ext>
            </a:extLst>
          </p:cNvPr>
          <p:cNvSpPr>
            <a:spLocks noGrp="1"/>
          </p:cNvSpPr>
          <p:nvPr>
            <p:ph type="body" sz="quarter" idx="23" hasCustomPrompt="1"/>
          </p:nvPr>
        </p:nvSpPr>
        <p:spPr>
          <a:xfrm>
            <a:off x="18534607" y="2608931"/>
            <a:ext cx="7955279" cy="679753"/>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48" name="Picture Placeholder 2">
            <a:extLst>
              <a:ext uri="{FF2B5EF4-FFF2-40B4-BE49-F238E27FC236}">
                <a16:creationId xmlns:a16="http://schemas.microsoft.com/office/drawing/2014/main" id="{A1FCA4D0-E117-40C0-643A-7D2B4636F69B}"/>
              </a:ext>
            </a:extLst>
          </p:cNvPr>
          <p:cNvSpPr>
            <a:spLocks noGrp="1"/>
          </p:cNvSpPr>
          <p:nvPr>
            <p:ph type="pic" sz="quarter" idx="11"/>
          </p:nvPr>
        </p:nvSpPr>
        <p:spPr>
          <a:xfrm>
            <a:off x="1637606" y="3380124"/>
            <a:ext cx="7969130" cy="1037184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49" name="Text Placeholder 7">
            <a:extLst>
              <a:ext uri="{FF2B5EF4-FFF2-40B4-BE49-F238E27FC236}">
                <a16:creationId xmlns:a16="http://schemas.microsoft.com/office/drawing/2014/main" id="{89690078-7840-D32D-D9AB-75A2BC048CD5}"/>
              </a:ext>
            </a:extLst>
          </p:cNvPr>
          <p:cNvSpPr>
            <a:spLocks noGrp="1"/>
          </p:cNvSpPr>
          <p:nvPr>
            <p:ph type="body" sz="quarter" idx="12" hasCustomPrompt="1"/>
          </p:nvPr>
        </p:nvSpPr>
        <p:spPr>
          <a:xfrm>
            <a:off x="1637606" y="1897024"/>
            <a:ext cx="7955279"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50" name="Text Placeholder 7">
            <a:extLst>
              <a:ext uri="{FF2B5EF4-FFF2-40B4-BE49-F238E27FC236}">
                <a16:creationId xmlns:a16="http://schemas.microsoft.com/office/drawing/2014/main" id="{E445FCE7-CD37-6A11-BA8E-897FB5D1AA5F}"/>
              </a:ext>
            </a:extLst>
          </p:cNvPr>
          <p:cNvSpPr>
            <a:spLocks noGrp="1"/>
          </p:cNvSpPr>
          <p:nvPr>
            <p:ph type="body" sz="quarter" idx="13" hasCustomPrompt="1"/>
          </p:nvPr>
        </p:nvSpPr>
        <p:spPr>
          <a:xfrm>
            <a:off x="10086108" y="2608929"/>
            <a:ext cx="7951463"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51" name="Picture Placeholder 2">
            <a:extLst>
              <a:ext uri="{FF2B5EF4-FFF2-40B4-BE49-F238E27FC236}">
                <a16:creationId xmlns:a16="http://schemas.microsoft.com/office/drawing/2014/main" id="{F209471B-9693-9765-8D64-9EB85D5DD4EC}"/>
              </a:ext>
            </a:extLst>
          </p:cNvPr>
          <p:cNvSpPr>
            <a:spLocks noGrp="1"/>
          </p:cNvSpPr>
          <p:nvPr>
            <p:ph type="pic" sz="quarter" idx="28"/>
          </p:nvPr>
        </p:nvSpPr>
        <p:spPr>
          <a:xfrm>
            <a:off x="26969260" y="3380124"/>
            <a:ext cx="7969133" cy="10371845"/>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52" name="Text Placeholder 7">
            <a:extLst>
              <a:ext uri="{FF2B5EF4-FFF2-40B4-BE49-F238E27FC236}">
                <a16:creationId xmlns:a16="http://schemas.microsoft.com/office/drawing/2014/main" id="{9497C95E-E860-6448-1787-035E37245380}"/>
              </a:ext>
            </a:extLst>
          </p:cNvPr>
          <p:cNvSpPr>
            <a:spLocks noGrp="1"/>
          </p:cNvSpPr>
          <p:nvPr>
            <p:ph type="body" sz="quarter" idx="29" hasCustomPrompt="1"/>
          </p:nvPr>
        </p:nvSpPr>
        <p:spPr>
          <a:xfrm>
            <a:off x="26986923" y="1942193"/>
            <a:ext cx="7951468"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53" name="Text Placeholder 7">
            <a:extLst>
              <a:ext uri="{FF2B5EF4-FFF2-40B4-BE49-F238E27FC236}">
                <a16:creationId xmlns:a16="http://schemas.microsoft.com/office/drawing/2014/main" id="{A590C890-043E-A7EE-42A9-4AB77790D986}"/>
              </a:ext>
            </a:extLst>
          </p:cNvPr>
          <p:cNvSpPr>
            <a:spLocks noGrp="1"/>
          </p:cNvSpPr>
          <p:nvPr>
            <p:ph type="body" sz="quarter" idx="30" hasCustomPrompt="1"/>
          </p:nvPr>
        </p:nvSpPr>
        <p:spPr>
          <a:xfrm>
            <a:off x="1637605" y="2608929"/>
            <a:ext cx="7955280"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Tree>
    <p:extLst>
      <p:ext uri="{BB962C8B-B14F-4D97-AF65-F5344CB8AC3E}">
        <p14:creationId xmlns:p14="http://schemas.microsoft.com/office/powerpoint/2010/main" val="21355862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Imag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FFD3C1-05CD-5CDC-F612-6874D9DF22E8}"/>
              </a:ext>
            </a:extLst>
          </p:cNvPr>
          <p:cNvSpPr>
            <a:spLocks noGrp="1"/>
          </p:cNvSpPr>
          <p:nvPr>
            <p:ph type="title" hasCustomPrompt="1"/>
          </p:nvPr>
        </p:nvSpPr>
        <p:spPr>
          <a:xfrm>
            <a:off x="1508760" y="16294137"/>
            <a:ext cx="20068309" cy="2514601"/>
          </a:xfrm>
        </p:spPr>
        <p:txBody>
          <a:bodyPr>
            <a:normAutofit/>
          </a:bodyPr>
          <a:lstStyle>
            <a:lvl1pPr algn="l">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3" name="Text Placeholder 7">
            <a:extLst>
              <a:ext uri="{FF2B5EF4-FFF2-40B4-BE49-F238E27FC236}">
                <a16:creationId xmlns:a16="http://schemas.microsoft.com/office/drawing/2014/main" id="{AD3B5DF9-FFBE-DC2B-0220-1DBE5400358E}"/>
              </a:ext>
            </a:extLst>
          </p:cNvPr>
          <p:cNvSpPr>
            <a:spLocks noGrp="1"/>
          </p:cNvSpPr>
          <p:nvPr>
            <p:ph type="body" sz="quarter" idx="10" hasCustomPrompt="1"/>
          </p:nvPr>
        </p:nvSpPr>
        <p:spPr>
          <a:xfrm>
            <a:off x="1508760" y="18781305"/>
            <a:ext cx="20068309" cy="1408176"/>
          </a:xfrm>
          <a:prstGeom prst="rect">
            <a:avLst/>
          </a:prstGeom>
        </p:spPr>
        <p:txBody>
          <a:bodyPr/>
          <a:lstStyle>
            <a:lvl1pPr marL="0" indent="0" algn="l">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cxnSp>
        <p:nvCxnSpPr>
          <p:cNvPr id="14" name="Straight Connector 13">
            <a:extLst>
              <a:ext uri="{FF2B5EF4-FFF2-40B4-BE49-F238E27FC236}">
                <a16:creationId xmlns:a16="http://schemas.microsoft.com/office/drawing/2014/main" id="{94BCD6DC-7984-59EA-15D4-E7A2A3B92EA5}"/>
              </a:ext>
            </a:extLst>
          </p:cNvPr>
          <p:cNvCxnSpPr>
            <a:cxnSpLocks/>
          </p:cNvCxnSpPr>
          <p:nvPr userDrawn="1"/>
        </p:nvCxnSpPr>
        <p:spPr>
          <a:xfrm>
            <a:off x="0" y="16264128"/>
            <a:ext cx="22494240"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EDA2E83-B345-92BF-8928-209F711D2B3F}"/>
              </a:ext>
            </a:extLst>
          </p:cNvPr>
          <p:cNvSpPr/>
          <p:nvPr userDrawn="1"/>
        </p:nvSpPr>
        <p:spPr>
          <a:xfrm>
            <a:off x="33253680" y="19107807"/>
            <a:ext cx="3322319" cy="1466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grpSp>
        <p:nvGrpSpPr>
          <p:cNvPr id="24" name="Group 23">
            <a:extLst>
              <a:ext uri="{FF2B5EF4-FFF2-40B4-BE49-F238E27FC236}">
                <a16:creationId xmlns:a16="http://schemas.microsoft.com/office/drawing/2014/main" id="{93EE5157-7832-4132-B602-5C2559EEB00D}"/>
              </a:ext>
            </a:extLst>
          </p:cNvPr>
          <p:cNvGrpSpPr/>
          <p:nvPr userDrawn="1"/>
        </p:nvGrpSpPr>
        <p:grpSpPr>
          <a:xfrm>
            <a:off x="34061399" y="0"/>
            <a:ext cx="2514601" cy="1084107"/>
            <a:chOff x="34061399" y="0"/>
            <a:chExt cx="2514601" cy="1084107"/>
          </a:xfrm>
        </p:grpSpPr>
        <p:sp>
          <p:nvSpPr>
            <p:cNvPr id="25" name="Rectangle 24">
              <a:extLst>
                <a:ext uri="{FF2B5EF4-FFF2-40B4-BE49-F238E27FC236}">
                  <a16:creationId xmlns:a16="http://schemas.microsoft.com/office/drawing/2014/main" id="{F781B12A-3115-29C2-9AF1-1FF76B35D1A1}"/>
                </a:ext>
              </a:extLst>
            </p:cNvPr>
            <p:cNvSpPr/>
            <p:nvPr userDrawn="1"/>
          </p:nvSpPr>
          <p:spPr>
            <a:xfrm>
              <a:off x="36420552" y="0"/>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26" name="Picture 25" descr="A picture containing shape&#10;&#10;Description automatically generated">
              <a:extLst>
                <a:ext uri="{FF2B5EF4-FFF2-40B4-BE49-F238E27FC236}">
                  <a16:creationId xmlns:a16="http://schemas.microsoft.com/office/drawing/2014/main" id="{596C91CE-694D-26EC-4B23-9A360DEB7A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1399" y="393869"/>
              <a:ext cx="2003438" cy="690238"/>
            </a:xfrm>
            <a:prstGeom prst="rect">
              <a:avLst/>
            </a:prstGeom>
          </p:spPr>
        </p:pic>
      </p:grpSp>
      <p:sp>
        <p:nvSpPr>
          <p:cNvPr id="27" name="Slide Number Placeholder 3">
            <a:extLst>
              <a:ext uri="{FF2B5EF4-FFF2-40B4-BE49-F238E27FC236}">
                <a16:creationId xmlns:a16="http://schemas.microsoft.com/office/drawing/2014/main" id="{0734E09E-CEA6-5170-65D3-F8A819F61CB3}"/>
              </a:ext>
            </a:extLst>
          </p:cNvPr>
          <p:cNvSpPr txBox="1">
            <a:spLocks/>
          </p:cNvSpPr>
          <p:nvPr userDrawn="1"/>
        </p:nvSpPr>
        <p:spPr>
          <a:xfrm>
            <a:off x="31824166" y="198124"/>
            <a:ext cx="2003438"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sp>
        <p:nvSpPr>
          <p:cNvPr id="33" name="Picture Placeholder 2">
            <a:extLst>
              <a:ext uri="{FF2B5EF4-FFF2-40B4-BE49-F238E27FC236}">
                <a16:creationId xmlns:a16="http://schemas.microsoft.com/office/drawing/2014/main" id="{EF06BF65-314A-4C0E-DC1C-B32C1FB17CF9}"/>
              </a:ext>
            </a:extLst>
          </p:cNvPr>
          <p:cNvSpPr>
            <a:spLocks noGrp="1"/>
          </p:cNvSpPr>
          <p:nvPr>
            <p:ph type="pic" sz="quarter" idx="24"/>
          </p:nvPr>
        </p:nvSpPr>
        <p:spPr>
          <a:xfrm>
            <a:off x="24148473" y="3380125"/>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34" name="Picture Placeholder 2">
            <a:extLst>
              <a:ext uri="{FF2B5EF4-FFF2-40B4-BE49-F238E27FC236}">
                <a16:creationId xmlns:a16="http://schemas.microsoft.com/office/drawing/2014/main" id="{17149B09-BB6D-FFB3-E861-0422C931A65E}"/>
              </a:ext>
            </a:extLst>
          </p:cNvPr>
          <p:cNvSpPr>
            <a:spLocks noGrp="1"/>
          </p:cNvSpPr>
          <p:nvPr>
            <p:ph type="pic" sz="quarter" idx="20"/>
          </p:nvPr>
        </p:nvSpPr>
        <p:spPr>
          <a:xfrm>
            <a:off x="12893038" y="3380125"/>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35" name="Picture Placeholder 2">
            <a:extLst>
              <a:ext uri="{FF2B5EF4-FFF2-40B4-BE49-F238E27FC236}">
                <a16:creationId xmlns:a16="http://schemas.microsoft.com/office/drawing/2014/main" id="{765355A5-A459-C613-E665-4F5929EF5FA8}"/>
              </a:ext>
            </a:extLst>
          </p:cNvPr>
          <p:cNvSpPr>
            <a:spLocks noGrp="1"/>
          </p:cNvSpPr>
          <p:nvPr>
            <p:ph type="pic" sz="quarter" idx="11"/>
          </p:nvPr>
        </p:nvSpPr>
        <p:spPr>
          <a:xfrm>
            <a:off x="1637604" y="3380125"/>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36" name="Text Placeholder 7">
            <a:extLst>
              <a:ext uri="{FF2B5EF4-FFF2-40B4-BE49-F238E27FC236}">
                <a16:creationId xmlns:a16="http://schemas.microsoft.com/office/drawing/2014/main" id="{49060DA7-A9BF-2B78-7708-ADF6852AABEE}"/>
              </a:ext>
            </a:extLst>
          </p:cNvPr>
          <p:cNvSpPr>
            <a:spLocks noGrp="1"/>
          </p:cNvSpPr>
          <p:nvPr>
            <p:ph type="body" sz="quarter" idx="12" hasCustomPrompt="1"/>
          </p:nvPr>
        </p:nvSpPr>
        <p:spPr>
          <a:xfrm>
            <a:off x="1637606" y="1897024"/>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37" name="Text Placeholder 7">
            <a:extLst>
              <a:ext uri="{FF2B5EF4-FFF2-40B4-BE49-F238E27FC236}">
                <a16:creationId xmlns:a16="http://schemas.microsoft.com/office/drawing/2014/main" id="{79D36C48-85F6-D37C-6D87-DC5C259C6053}"/>
              </a:ext>
            </a:extLst>
          </p:cNvPr>
          <p:cNvSpPr>
            <a:spLocks noGrp="1"/>
          </p:cNvSpPr>
          <p:nvPr>
            <p:ph type="body" sz="quarter" idx="30" hasCustomPrompt="1"/>
          </p:nvPr>
        </p:nvSpPr>
        <p:spPr>
          <a:xfrm>
            <a:off x="1637604" y="2608929"/>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38" name="Text Placeholder 7">
            <a:extLst>
              <a:ext uri="{FF2B5EF4-FFF2-40B4-BE49-F238E27FC236}">
                <a16:creationId xmlns:a16="http://schemas.microsoft.com/office/drawing/2014/main" id="{CEECC76E-2933-E8ED-0BDE-E15E006A666F}"/>
              </a:ext>
            </a:extLst>
          </p:cNvPr>
          <p:cNvSpPr>
            <a:spLocks noGrp="1"/>
          </p:cNvSpPr>
          <p:nvPr>
            <p:ph type="body" sz="quarter" idx="52" hasCustomPrompt="1"/>
          </p:nvPr>
        </p:nvSpPr>
        <p:spPr>
          <a:xfrm>
            <a:off x="12893037" y="1897024"/>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48" name="Text Placeholder 7">
            <a:extLst>
              <a:ext uri="{FF2B5EF4-FFF2-40B4-BE49-F238E27FC236}">
                <a16:creationId xmlns:a16="http://schemas.microsoft.com/office/drawing/2014/main" id="{B726F153-99C4-BBEB-1F5D-733CB911A59E}"/>
              </a:ext>
            </a:extLst>
          </p:cNvPr>
          <p:cNvSpPr>
            <a:spLocks noGrp="1"/>
          </p:cNvSpPr>
          <p:nvPr>
            <p:ph type="body" sz="quarter" idx="53" hasCustomPrompt="1"/>
          </p:nvPr>
        </p:nvSpPr>
        <p:spPr>
          <a:xfrm>
            <a:off x="12893035" y="2608929"/>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49" name="Text Placeholder 7">
            <a:extLst>
              <a:ext uri="{FF2B5EF4-FFF2-40B4-BE49-F238E27FC236}">
                <a16:creationId xmlns:a16="http://schemas.microsoft.com/office/drawing/2014/main" id="{D2D8080A-2C61-0AF6-478C-A48708A24759}"/>
              </a:ext>
            </a:extLst>
          </p:cNvPr>
          <p:cNvSpPr>
            <a:spLocks noGrp="1"/>
          </p:cNvSpPr>
          <p:nvPr>
            <p:ph type="body" sz="quarter" idx="54" hasCustomPrompt="1"/>
          </p:nvPr>
        </p:nvSpPr>
        <p:spPr>
          <a:xfrm>
            <a:off x="24148471" y="1897024"/>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50" name="Text Placeholder 7">
            <a:extLst>
              <a:ext uri="{FF2B5EF4-FFF2-40B4-BE49-F238E27FC236}">
                <a16:creationId xmlns:a16="http://schemas.microsoft.com/office/drawing/2014/main" id="{07AA37D0-4CDF-6803-5CEB-62EECB77CBAD}"/>
              </a:ext>
            </a:extLst>
          </p:cNvPr>
          <p:cNvSpPr>
            <a:spLocks noGrp="1"/>
          </p:cNvSpPr>
          <p:nvPr>
            <p:ph type="body" sz="quarter" idx="55" hasCustomPrompt="1"/>
          </p:nvPr>
        </p:nvSpPr>
        <p:spPr>
          <a:xfrm>
            <a:off x="24148469" y="2608929"/>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51" name="Picture Placeholder 2">
            <a:extLst>
              <a:ext uri="{FF2B5EF4-FFF2-40B4-BE49-F238E27FC236}">
                <a16:creationId xmlns:a16="http://schemas.microsoft.com/office/drawing/2014/main" id="{6AFBC9B4-6D81-559D-377B-50E6F902D406}"/>
              </a:ext>
            </a:extLst>
          </p:cNvPr>
          <p:cNvSpPr>
            <a:spLocks noGrp="1"/>
          </p:cNvSpPr>
          <p:nvPr>
            <p:ph type="pic" sz="quarter" idx="56"/>
          </p:nvPr>
        </p:nvSpPr>
        <p:spPr>
          <a:xfrm>
            <a:off x="18517941" y="8821615"/>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52" name="Picture Placeholder 2">
            <a:extLst>
              <a:ext uri="{FF2B5EF4-FFF2-40B4-BE49-F238E27FC236}">
                <a16:creationId xmlns:a16="http://schemas.microsoft.com/office/drawing/2014/main" id="{5D0B3AAE-9232-532D-B6F7-2D51DDDC0748}"/>
              </a:ext>
            </a:extLst>
          </p:cNvPr>
          <p:cNvSpPr>
            <a:spLocks noGrp="1"/>
          </p:cNvSpPr>
          <p:nvPr>
            <p:ph type="pic" sz="quarter" idx="57"/>
          </p:nvPr>
        </p:nvSpPr>
        <p:spPr>
          <a:xfrm>
            <a:off x="7262506" y="8821615"/>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53" name="Text Placeholder 7">
            <a:extLst>
              <a:ext uri="{FF2B5EF4-FFF2-40B4-BE49-F238E27FC236}">
                <a16:creationId xmlns:a16="http://schemas.microsoft.com/office/drawing/2014/main" id="{DA732A3D-5575-170F-AD92-D3EC6435B6B5}"/>
              </a:ext>
            </a:extLst>
          </p:cNvPr>
          <p:cNvSpPr>
            <a:spLocks noGrp="1"/>
          </p:cNvSpPr>
          <p:nvPr>
            <p:ph type="body" sz="quarter" idx="61" hasCustomPrompt="1"/>
          </p:nvPr>
        </p:nvSpPr>
        <p:spPr>
          <a:xfrm>
            <a:off x="7262505" y="14254236"/>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54" name="Text Placeholder 7">
            <a:extLst>
              <a:ext uri="{FF2B5EF4-FFF2-40B4-BE49-F238E27FC236}">
                <a16:creationId xmlns:a16="http://schemas.microsoft.com/office/drawing/2014/main" id="{759A0A6C-8439-2298-022A-8DD8761DEA8B}"/>
              </a:ext>
            </a:extLst>
          </p:cNvPr>
          <p:cNvSpPr>
            <a:spLocks noGrp="1"/>
          </p:cNvSpPr>
          <p:nvPr>
            <p:ph type="body" sz="quarter" idx="62" hasCustomPrompt="1"/>
          </p:nvPr>
        </p:nvSpPr>
        <p:spPr>
          <a:xfrm>
            <a:off x="7262503" y="14966141"/>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55" name="Text Placeholder 7">
            <a:extLst>
              <a:ext uri="{FF2B5EF4-FFF2-40B4-BE49-F238E27FC236}">
                <a16:creationId xmlns:a16="http://schemas.microsoft.com/office/drawing/2014/main" id="{0498F7D0-CE66-A19E-C51F-280B0D6CB906}"/>
              </a:ext>
            </a:extLst>
          </p:cNvPr>
          <p:cNvSpPr>
            <a:spLocks noGrp="1"/>
          </p:cNvSpPr>
          <p:nvPr>
            <p:ph type="body" sz="quarter" idx="63" hasCustomPrompt="1"/>
          </p:nvPr>
        </p:nvSpPr>
        <p:spPr>
          <a:xfrm>
            <a:off x="18517939" y="14254236"/>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56" name="Text Placeholder 7">
            <a:extLst>
              <a:ext uri="{FF2B5EF4-FFF2-40B4-BE49-F238E27FC236}">
                <a16:creationId xmlns:a16="http://schemas.microsoft.com/office/drawing/2014/main" id="{A28C6972-4971-F0EF-A647-3AE71B1D0439}"/>
              </a:ext>
            </a:extLst>
          </p:cNvPr>
          <p:cNvSpPr>
            <a:spLocks noGrp="1"/>
          </p:cNvSpPr>
          <p:nvPr>
            <p:ph type="body" sz="quarter" idx="64" hasCustomPrompt="1"/>
          </p:nvPr>
        </p:nvSpPr>
        <p:spPr>
          <a:xfrm>
            <a:off x="18517937" y="14966141"/>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Tree>
    <p:extLst>
      <p:ext uri="{BB962C8B-B14F-4D97-AF65-F5344CB8AC3E}">
        <p14:creationId xmlns:p14="http://schemas.microsoft.com/office/powerpoint/2010/main" val="71443038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Imag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FFD3C1-05CD-5CDC-F612-6874D9DF22E8}"/>
              </a:ext>
            </a:extLst>
          </p:cNvPr>
          <p:cNvSpPr>
            <a:spLocks noGrp="1"/>
          </p:cNvSpPr>
          <p:nvPr>
            <p:ph type="title" hasCustomPrompt="1"/>
          </p:nvPr>
        </p:nvSpPr>
        <p:spPr>
          <a:xfrm>
            <a:off x="1508760" y="16294137"/>
            <a:ext cx="20068309" cy="2514601"/>
          </a:xfrm>
        </p:spPr>
        <p:txBody>
          <a:bodyPr>
            <a:normAutofit/>
          </a:bodyPr>
          <a:lstStyle>
            <a:lvl1pPr algn="l">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3" name="Text Placeholder 7">
            <a:extLst>
              <a:ext uri="{FF2B5EF4-FFF2-40B4-BE49-F238E27FC236}">
                <a16:creationId xmlns:a16="http://schemas.microsoft.com/office/drawing/2014/main" id="{AD3B5DF9-FFBE-DC2B-0220-1DBE5400358E}"/>
              </a:ext>
            </a:extLst>
          </p:cNvPr>
          <p:cNvSpPr>
            <a:spLocks noGrp="1"/>
          </p:cNvSpPr>
          <p:nvPr>
            <p:ph type="body" sz="quarter" idx="10" hasCustomPrompt="1"/>
          </p:nvPr>
        </p:nvSpPr>
        <p:spPr>
          <a:xfrm>
            <a:off x="1508760" y="18781305"/>
            <a:ext cx="20068309" cy="1408176"/>
          </a:xfrm>
          <a:prstGeom prst="rect">
            <a:avLst/>
          </a:prstGeom>
        </p:spPr>
        <p:txBody>
          <a:bodyPr/>
          <a:lstStyle>
            <a:lvl1pPr marL="0" indent="0" algn="l">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cxnSp>
        <p:nvCxnSpPr>
          <p:cNvPr id="14" name="Straight Connector 13">
            <a:extLst>
              <a:ext uri="{FF2B5EF4-FFF2-40B4-BE49-F238E27FC236}">
                <a16:creationId xmlns:a16="http://schemas.microsoft.com/office/drawing/2014/main" id="{94BCD6DC-7984-59EA-15D4-E7A2A3B92EA5}"/>
              </a:ext>
            </a:extLst>
          </p:cNvPr>
          <p:cNvCxnSpPr>
            <a:cxnSpLocks/>
          </p:cNvCxnSpPr>
          <p:nvPr userDrawn="1"/>
        </p:nvCxnSpPr>
        <p:spPr>
          <a:xfrm>
            <a:off x="0" y="16264128"/>
            <a:ext cx="22494240"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EDA2E83-B345-92BF-8928-209F711D2B3F}"/>
              </a:ext>
            </a:extLst>
          </p:cNvPr>
          <p:cNvSpPr/>
          <p:nvPr userDrawn="1"/>
        </p:nvSpPr>
        <p:spPr>
          <a:xfrm>
            <a:off x="33314640" y="19107807"/>
            <a:ext cx="3261359" cy="1466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grpSp>
        <p:nvGrpSpPr>
          <p:cNvPr id="31" name="Group 30">
            <a:extLst>
              <a:ext uri="{FF2B5EF4-FFF2-40B4-BE49-F238E27FC236}">
                <a16:creationId xmlns:a16="http://schemas.microsoft.com/office/drawing/2014/main" id="{AF083FC0-D77C-A731-3C9A-D4F57F528D7D}"/>
              </a:ext>
            </a:extLst>
          </p:cNvPr>
          <p:cNvGrpSpPr/>
          <p:nvPr userDrawn="1"/>
        </p:nvGrpSpPr>
        <p:grpSpPr>
          <a:xfrm>
            <a:off x="34061399" y="0"/>
            <a:ext cx="2514601" cy="1084107"/>
            <a:chOff x="34061399" y="0"/>
            <a:chExt cx="2514601" cy="1084107"/>
          </a:xfrm>
        </p:grpSpPr>
        <p:sp>
          <p:nvSpPr>
            <p:cNvPr id="39" name="Rectangle 38">
              <a:extLst>
                <a:ext uri="{FF2B5EF4-FFF2-40B4-BE49-F238E27FC236}">
                  <a16:creationId xmlns:a16="http://schemas.microsoft.com/office/drawing/2014/main" id="{278B8BAD-FA78-9BC4-5294-F2722BBAEF8F}"/>
                </a:ext>
              </a:extLst>
            </p:cNvPr>
            <p:cNvSpPr/>
            <p:nvPr userDrawn="1"/>
          </p:nvSpPr>
          <p:spPr>
            <a:xfrm>
              <a:off x="36420552" y="0"/>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40" name="Picture 39" descr="A picture containing shape&#10;&#10;Description automatically generated">
              <a:extLst>
                <a:ext uri="{FF2B5EF4-FFF2-40B4-BE49-F238E27FC236}">
                  <a16:creationId xmlns:a16="http://schemas.microsoft.com/office/drawing/2014/main" id="{FC7B78F3-9B94-0848-470D-C555BE193C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1399" y="393869"/>
              <a:ext cx="2003438" cy="690238"/>
            </a:xfrm>
            <a:prstGeom prst="rect">
              <a:avLst/>
            </a:prstGeom>
          </p:spPr>
        </p:pic>
      </p:grpSp>
      <p:sp>
        <p:nvSpPr>
          <p:cNvPr id="30" name="Slide Number Placeholder 3">
            <a:extLst>
              <a:ext uri="{FF2B5EF4-FFF2-40B4-BE49-F238E27FC236}">
                <a16:creationId xmlns:a16="http://schemas.microsoft.com/office/drawing/2014/main" id="{0F5CEE9A-DB2D-8ADF-F2EB-A37DA8BA15F3}"/>
              </a:ext>
            </a:extLst>
          </p:cNvPr>
          <p:cNvSpPr txBox="1">
            <a:spLocks/>
          </p:cNvSpPr>
          <p:nvPr userDrawn="1"/>
        </p:nvSpPr>
        <p:spPr>
          <a:xfrm>
            <a:off x="31824166" y="198124"/>
            <a:ext cx="2003438"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sp>
        <p:nvSpPr>
          <p:cNvPr id="46" name="Picture Placeholder 2">
            <a:extLst>
              <a:ext uri="{FF2B5EF4-FFF2-40B4-BE49-F238E27FC236}">
                <a16:creationId xmlns:a16="http://schemas.microsoft.com/office/drawing/2014/main" id="{22066E58-0BB8-8CFC-1B0A-5C2A50071A90}"/>
              </a:ext>
            </a:extLst>
          </p:cNvPr>
          <p:cNvSpPr>
            <a:spLocks noGrp="1"/>
          </p:cNvSpPr>
          <p:nvPr>
            <p:ph type="pic" sz="quarter" idx="24"/>
          </p:nvPr>
        </p:nvSpPr>
        <p:spPr>
          <a:xfrm>
            <a:off x="24148473" y="3380125"/>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47" name="Picture Placeholder 2">
            <a:extLst>
              <a:ext uri="{FF2B5EF4-FFF2-40B4-BE49-F238E27FC236}">
                <a16:creationId xmlns:a16="http://schemas.microsoft.com/office/drawing/2014/main" id="{28AF9F9A-2F53-736A-2141-18003262B9A8}"/>
              </a:ext>
            </a:extLst>
          </p:cNvPr>
          <p:cNvSpPr>
            <a:spLocks noGrp="1"/>
          </p:cNvSpPr>
          <p:nvPr>
            <p:ph type="pic" sz="quarter" idx="20"/>
          </p:nvPr>
        </p:nvSpPr>
        <p:spPr>
          <a:xfrm>
            <a:off x="12893038" y="3380125"/>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54" name="Picture Placeholder 2">
            <a:extLst>
              <a:ext uri="{FF2B5EF4-FFF2-40B4-BE49-F238E27FC236}">
                <a16:creationId xmlns:a16="http://schemas.microsoft.com/office/drawing/2014/main" id="{FF4EA1B0-9F67-9C60-6136-0D16CFFE0F1F}"/>
              </a:ext>
            </a:extLst>
          </p:cNvPr>
          <p:cNvSpPr>
            <a:spLocks noGrp="1"/>
          </p:cNvSpPr>
          <p:nvPr>
            <p:ph type="pic" sz="quarter" idx="11"/>
          </p:nvPr>
        </p:nvSpPr>
        <p:spPr>
          <a:xfrm>
            <a:off x="1637604" y="3380125"/>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55" name="Text Placeholder 7">
            <a:extLst>
              <a:ext uri="{FF2B5EF4-FFF2-40B4-BE49-F238E27FC236}">
                <a16:creationId xmlns:a16="http://schemas.microsoft.com/office/drawing/2014/main" id="{DC142082-1F49-0465-92DE-550BEB1A1F69}"/>
              </a:ext>
            </a:extLst>
          </p:cNvPr>
          <p:cNvSpPr>
            <a:spLocks noGrp="1"/>
          </p:cNvSpPr>
          <p:nvPr>
            <p:ph type="body" sz="quarter" idx="12" hasCustomPrompt="1"/>
          </p:nvPr>
        </p:nvSpPr>
        <p:spPr>
          <a:xfrm>
            <a:off x="1637606" y="1897024"/>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56" name="Text Placeholder 7">
            <a:extLst>
              <a:ext uri="{FF2B5EF4-FFF2-40B4-BE49-F238E27FC236}">
                <a16:creationId xmlns:a16="http://schemas.microsoft.com/office/drawing/2014/main" id="{2E2BA4DA-2E9A-BD3D-50F3-687ABEA049CA}"/>
              </a:ext>
            </a:extLst>
          </p:cNvPr>
          <p:cNvSpPr>
            <a:spLocks noGrp="1"/>
          </p:cNvSpPr>
          <p:nvPr>
            <p:ph type="body" sz="quarter" idx="30" hasCustomPrompt="1"/>
          </p:nvPr>
        </p:nvSpPr>
        <p:spPr>
          <a:xfrm>
            <a:off x="1637604" y="2608929"/>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57" name="Text Placeholder 7">
            <a:extLst>
              <a:ext uri="{FF2B5EF4-FFF2-40B4-BE49-F238E27FC236}">
                <a16:creationId xmlns:a16="http://schemas.microsoft.com/office/drawing/2014/main" id="{003B0C2D-9646-4940-8634-7908FDB1B200}"/>
              </a:ext>
            </a:extLst>
          </p:cNvPr>
          <p:cNvSpPr>
            <a:spLocks noGrp="1"/>
          </p:cNvSpPr>
          <p:nvPr>
            <p:ph type="body" sz="quarter" idx="52" hasCustomPrompt="1"/>
          </p:nvPr>
        </p:nvSpPr>
        <p:spPr>
          <a:xfrm>
            <a:off x="12893037" y="1897024"/>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58" name="Text Placeholder 7">
            <a:extLst>
              <a:ext uri="{FF2B5EF4-FFF2-40B4-BE49-F238E27FC236}">
                <a16:creationId xmlns:a16="http://schemas.microsoft.com/office/drawing/2014/main" id="{CE61E84F-D9F2-ED13-A2F7-790FF1DD9A8B}"/>
              </a:ext>
            </a:extLst>
          </p:cNvPr>
          <p:cNvSpPr>
            <a:spLocks noGrp="1"/>
          </p:cNvSpPr>
          <p:nvPr>
            <p:ph type="body" sz="quarter" idx="53" hasCustomPrompt="1"/>
          </p:nvPr>
        </p:nvSpPr>
        <p:spPr>
          <a:xfrm>
            <a:off x="12893035" y="2608929"/>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59" name="Text Placeholder 7">
            <a:extLst>
              <a:ext uri="{FF2B5EF4-FFF2-40B4-BE49-F238E27FC236}">
                <a16:creationId xmlns:a16="http://schemas.microsoft.com/office/drawing/2014/main" id="{BD6E8984-6BD9-192D-6193-41BF99A8A326}"/>
              </a:ext>
            </a:extLst>
          </p:cNvPr>
          <p:cNvSpPr>
            <a:spLocks noGrp="1"/>
          </p:cNvSpPr>
          <p:nvPr>
            <p:ph type="body" sz="quarter" idx="54" hasCustomPrompt="1"/>
          </p:nvPr>
        </p:nvSpPr>
        <p:spPr>
          <a:xfrm>
            <a:off x="24148471" y="1897024"/>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0" name="Text Placeholder 7">
            <a:extLst>
              <a:ext uri="{FF2B5EF4-FFF2-40B4-BE49-F238E27FC236}">
                <a16:creationId xmlns:a16="http://schemas.microsoft.com/office/drawing/2014/main" id="{807F74C7-84F0-1864-5E07-8C167CB55CCB}"/>
              </a:ext>
            </a:extLst>
          </p:cNvPr>
          <p:cNvSpPr>
            <a:spLocks noGrp="1"/>
          </p:cNvSpPr>
          <p:nvPr>
            <p:ph type="body" sz="quarter" idx="55" hasCustomPrompt="1"/>
          </p:nvPr>
        </p:nvSpPr>
        <p:spPr>
          <a:xfrm>
            <a:off x="24148469" y="2608929"/>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61" name="Picture Placeholder 2">
            <a:extLst>
              <a:ext uri="{FF2B5EF4-FFF2-40B4-BE49-F238E27FC236}">
                <a16:creationId xmlns:a16="http://schemas.microsoft.com/office/drawing/2014/main" id="{D1746714-33C7-0F04-EFCE-2018928ABF8F}"/>
              </a:ext>
            </a:extLst>
          </p:cNvPr>
          <p:cNvSpPr>
            <a:spLocks noGrp="1"/>
          </p:cNvSpPr>
          <p:nvPr>
            <p:ph type="pic" sz="quarter" idx="56"/>
          </p:nvPr>
        </p:nvSpPr>
        <p:spPr>
          <a:xfrm>
            <a:off x="24148473" y="8821615"/>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62" name="Picture Placeholder 2">
            <a:extLst>
              <a:ext uri="{FF2B5EF4-FFF2-40B4-BE49-F238E27FC236}">
                <a16:creationId xmlns:a16="http://schemas.microsoft.com/office/drawing/2014/main" id="{84579BB2-7D09-FA25-60E6-BCDD705084FE}"/>
              </a:ext>
            </a:extLst>
          </p:cNvPr>
          <p:cNvSpPr>
            <a:spLocks noGrp="1"/>
          </p:cNvSpPr>
          <p:nvPr>
            <p:ph type="pic" sz="quarter" idx="57"/>
          </p:nvPr>
        </p:nvSpPr>
        <p:spPr>
          <a:xfrm>
            <a:off x="12893038" y="8821615"/>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63" name="Picture Placeholder 2">
            <a:extLst>
              <a:ext uri="{FF2B5EF4-FFF2-40B4-BE49-F238E27FC236}">
                <a16:creationId xmlns:a16="http://schemas.microsoft.com/office/drawing/2014/main" id="{A7836F4E-BBC2-5711-84C0-F506E5F37430}"/>
              </a:ext>
            </a:extLst>
          </p:cNvPr>
          <p:cNvSpPr>
            <a:spLocks noGrp="1"/>
          </p:cNvSpPr>
          <p:nvPr>
            <p:ph type="pic" sz="quarter" idx="58"/>
          </p:nvPr>
        </p:nvSpPr>
        <p:spPr>
          <a:xfrm>
            <a:off x="1637604" y="8821615"/>
            <a:ext cx="1078992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64" name="Text Placeholder 7">
            <a:extLst>
              <a:ext uri="{FF2B5EF4-FFF2-40B4-BE49-F238E27FC236}">
                <a16:creationId xmlns:a16="http://schemas.microsoft.com/office/drawing/2014/main" id="{E5E40B78-036F-503A-8DA2-10D1C8E12CC7}"/>
              </a:ext>
            </a:extLst>
          </p:cNvPr>
          <p:cNvSpPr>
            <a:spLocks noGrp="1"/>
          </p:cNvSpPr>
          <p:nvPr>
            <p:ph type="body" sz="quarter" idx="59" hasCustomPrompt="1"/>
          </p:nvPr>
        </p:nvSpPr>
        <p:spPr>
          <a:xfrm>
            <a:off x="1637606" y="14254236"/>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5" name="Text Placeholder 7">
            <a:extLst>
              <a:ext uri="{FF2B5EF4-FFF2-40B4-BE49-F238E27FC236}">
                <a16:creationId xmlns:a16="http://schemas.microsoft.com/office/drawing/2014/main" id="{83A524DF-000E-F3E6-2BF5-DA29976596FC}"/>
              </a:ext>
            </a:extLst>
          </p:cNvPr>
          <p:cNvSpPr>
            <a:spLocks noGrp="1"/>
          </p:cNvSpPr>
          <p:nvPr>
            <p:ph type="body" sz="quarter" idx="60" hasCustomPrompt="1"/>
          </p:nvPr>
        </p:nvSpPr>
        <p:spPr>
          <a:xfrm>
            <a:off x="1637604" y="14966141"/>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66" name="Text Placeholder 7">
            <a:extLst>
              <a:ext uri="{FF2B5EF4-FFF2-40B4-BE49-F238E27FC236}">
                <a16:creationId xmlns:a16="http://schemas.microsoft.com/office/drawing/2014/main" id="{90CCB877-2D64-F6E5-7150-381804C9B2CA}"/>
              </a:ext>
            </a:extLst>
          </p:cNvPr>
          <p:cNvSpPr>
            <a:spLocks noGrp="1"/>
          </p:cNvSpPr>
          <p:nvPr>
            <p:ph type="body" sz="quarter" idx="61" hasCustomPrompt="1"/>
          </p:nvPr>
        </p:nvSpPr>
        <p:spPr>
          <a:xfrm>
            <a:off x="12893037" y="14254236"/>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7" name="Text Placeholder 7">
            <a:extLst>
              <a:ext uri="{FF2B5EF4-FFF2-40B4-BE49-F238E27FC236}">
                <a16:creationId xmlns:a16="http://schemas.microsoft.com/office/drawing/2014/main" id="{DB32715B-2B2C-00FE-F8C3-F33BC55783F9}"/>
              </a:ext>
            </a:extLst>
          </p:cNvPr>
          <p:cNvSpPr>
            <a:spLocks noGrp="1"/>
          </p:cNvSpPr>
          <p:nvPr>
            <p:ph type="body" sz="quarter" idx="62" hasCustomPrompt="1"/>
          </p:nvPr>
        </p:nvSpPr>
        <p:spPr>
          <a:xfrm>
            <a:off x="12893035" y="14966141"/>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68" name="Text Placeholder 7">
            <a:extLst>
              <a:ext uri="{FF2B5EF4-FFF2-40B4-BE49-F238E27FC236}">
                <a16:creationId xmlns:a16="http://schemas.microsoft.com/office/drawing/2014/main" id="{FF3EE56E-F58B-0CE2-F0D5-CE2AC6558199}"/>
              </a:ext>
            </a:extLst>
          </p:cNvPr>
          <p:cNvSpPr>
            <a:spLocks noGrp="1"/>
          </p:cNvSpPr>
          <p:nvPr>
            <p:ph type="body" sz="quarter" idx="63" hasCustomPrompt="1"/>
          </p:nvPr>
        </p:nvSpPr>
        <p:spPr>
          <a:xfrm>
            <a:off x="24148471" y="14254236"/>
            <a:ext cx="10789916"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9" name="Text Placeholder 7">
            <a:extLst>
              <a:ext uri="{FF2B5EF4-FFF2-40B4-BE49-F238E27FC236}">
                <a16:creationId xmlns:a16="http://schemas.microsoft.com/office/drawing/2014/main" id="{BBF14419-7CB6-719F-D4F7-D6F559F346C2}"/>
              </a:ext>
            </a:extLst>
          </p:cNvPr>
          <p:cNvSpPr>
            <a:spLocks noGrp="1"/>
          </p:cNvSpPr>
          <p:nvPr>
            <p:ph type="body" sz="quarter" idx="64" hasCustomPrompt="1"/>
          </p:nvPr>
        </p:nvSpPr>
        <p:spPr>
          <a:xfrm>
            <a:off x="24148469" y="14966141"/>
            <a:ext cx="10789917"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Tree>
    <p:extLst>
      <p:ext uri="{BB962C8B-B14F-4D97-AF65-F5344CB8AC3E}">
        <p14:creationId xmlns:p14="http://schemas.microsoft.com/office/powerpoint/2010/main" val="223705060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 Imag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FFD3C1-05CD-5CDC-F612-6874D9DF22E8}"/>
              </a:ext>
            </a:extLst>
          </p:cNvPr>
          <p:cNvSpPr>
            <a:spLocks noGrp="1"/>
          </p:cNvSpPr>
          <p:nvPr>
            <p:ph type="title" hasCustomPrompt="1"/>
          </p:nvPr>
        </p:nvSpPr>
        <p:spPr>
          <a:xfrm>
            <a:off x="1508760" y="16294137"/>
            <a:ext cx="20068309" cy="2514601"/>
          </a:xfrm>
        </p:spPr>
        <p:txBody>
          <a:bodyPr>
            <a:normAutofit/>
          </a:bodyPr>
          <a:lstStyle>
            <a:lvl1pPr algn="l">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3" name="Text Placeholder 7">
            <a:extLst>
              <a:ext uri="{FF2B5EF4-FFF2-40B4-BE49-F238E27FC236}">
                <a16:creationId xmlns:a16="http://schemas.microsoft.com/office/drawing/2014/main" id="{AD3B5DF9-FFBE-DC2B-0220-1DBE5400358E}"/>
              </a:ext>
            </a:extLst>
          </p:cNvPr>
          <p:cNvSpPr>
            <a:spLocks noGrp="1"/>
          </p:cNvSpPr>
          <p:nvPr>
            <p:ph type="body" sz="quarter" idx="10" hasCustomPrompt="1"/>
          </p:nvPr>
        </p:nvSpPr>
        <p:spPr>
          <a:xfrm>
            <a:off x="1508760" y="18781305"/>
            <a:ext cx="20068309" cy="1408176"/>
          </a:xfrm>
          <a:prstGeom prst="rect">
            <a:avLst/>
          </a:prstGeom>
        </p:spPr>
        <p:txBody>
          <a:bodyPr/>
          <a:lstStyle>
            <a:lvl1pPr marL="0" indent="0" algn="l">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sp>
        <p:nvSpPr>
          <p:cNvPr id="29" name="Rectangle 28">
            <a:extLst>
              <a:ext uri="{FF2B5EF4-FFF2-40B4-BE49-F238E27FC236}">
                <a16:creationId xmlns:a16="http://schemas.microsoft.com/office/drawing/2014/main" id="{BEDA2E83-B345-92BF-8928-209F711D2B3F}"/>
              </a:ext>
            </a:extLst>
          </p:cNvPr>
          <p:cNvSpPr/>
          <p:nvPr userDrawn="1"/>
        </p:nvSpPr>
        <p:spPr>
          <a:xfrm>
            <a:off x="33253680" y="19107807"/>
            <a:ext cx="3322319" cy="1466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grpSp>
        <p:nvGrpSpPr>
          <p:cNvPr id="28" name="Group 27">
            <a:extLst>
              <a:ext uri="{FF2B5EF4-FFF2-40B4-BE49-F238E27FC236}">
                <a16:creationId xmlns:a16="http://schemas.microsoft.com/office/drawing/2014/main" id="{CD2B7BEB-4944-7E01-D6A7-93C0493BE9A6}"/>
              </a:ext>
            </a:extLst>
          </p:cNvPr>
          <p:cNvGrpSpPr/>
          <p:nvPr userDrawn="1"/>
        </p:nvGrpSpPr>
        <p:grpSpPr>
          <a:xfrm>
            <a:off x="34061399" y="0"/>
            <a:ext cx="2514601" cy="1084107"/>
            <a:chOff x="34061399" y="0"/>
            <a:chExt cx="2514601" cy="1084107"/>
          </a:xfrm>
        </p:grpSpPr>
        <p:sp>
          <p:nvSpPr>
            <p:cNvPr id="32" name="Rectangle 31">
              <a:extLst>
                <a:ext uri="{FF2B5EF4-FFF2-40B4-BE49-F238E27FC236}">
                  <a16:creationId xmlns:a16="http://schemas.microsoft.com/office/drawing/2014/main" id="{480F222B-2F73-AC56-6601-7B89B0972587}"/>
                </a:ext>
              </a:extLst>
            </p:cNvPr>
            <p:cNvSpPr/>
            <p:nvPr userDrawn="1"/>
          </p:nvSpPr>
          <p:spPr>
            <a:xfrm>
              <a:off x="36420552" y="0"/>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33" name="Picture 32" descr="A picture containing shape&#10;&#10;Description automatically generated">
              <a:extLst>
                <a:ext uri="{FF2B5EF4-FFF2-40B4-BE49-F238E27FC236}">
                  <a16:creationId xmlns:a16="http://schemas.microsoft.com/office/drawing/2014/main" id="{FEC3831A-2BE7-2B98-573E-607BE24ABD5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1399" y="393869"/>
              <a:ext cx="2003438" cy="690238"/>
            </a:xfrm>
            <a:prstGeom prst="rect">
              <a:avLst/>
            </a:prstGeom>
          </p:spPr>
        </p:pic>
      </p:grpSp>
      <p:sp>
        <p:nvSpPr>
          <p:cNvPr id="30" name="Slide Number Placeholder 3">
            <a:extLst>
              <a:ext uri="{FF2B5EF4-FFF2-40B4-BE49-F238E27FC236}">
                <a16:creationId xmlns:a16="http://schemas.microsoft.com/office/drawing/2014/main" id="{5640FF04-8755-4303-5069-CAF64CAD26A3}"/>
              </a:ext>
            </a:extLst>
          </p:cNvPr>
          <p:cNvSpPr txBox="1">
            <a:spLocks/>
          </p:cNvSpPr>
          <p:nvPr userDrawn="1"/>
        </p:nvSpPr>
        <p:spPr>
          <a:xfrm>
            <a:off x="31824166" y="198124"/>
            <a:ext cx="2003438"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cxnSp>
        <p:nvCxnSpPr>
          <p:cNvPr id="52" name="Straight Connector 51">
            <a:extLst>
              <a:ext uri="{FF2B5EF4-FFF2-40B4-BE49-F238E27FC236}">
                <a16:creationId xmlns:a16="http://schemas.microsoft.com/office/drawing/2014/main" id="{E93AE72C-4926-C5DE-9346-C0F2FA29AFE1}"/>
              </a:ext>
            </a:extLst>
          </p:cNvPr>
          <p:cNvCxnSpPr>
            <a:cxnSpLocks/>
          </p:cNvCxnSpPr>
          <p:nvPr userDrawn="1"/>
        </p:nvCxnSpPr>
        <p:spPr>
          <a:xfrm>
            <a:off x="0" y="16264128"/>
            <a:ext cx="22494240"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53" name="Text Placeholder 7">
            <a:extLst>
              <a:ext uri="{FF2B5EF4-FFF2-40B4-BE49-F238E27FC236}">
                <a16:creationId xmlns:a16="http://schemas.microsoft.com/office/drawing/2014/main" id="{153411F6-3F8D-96AD-C02D-622CDDEC4815}"/>
              </a:ext>
            </a:extLst>
          </p:cNvPr>
          <p:cNvSpPr>
            <a:spLocks noGrp="1"/>
          </p:cNvSpPr>
          <p:nvPr>
            <p:ph type="body" sz="quarter" idx="37" hasCustomPrompt="1"/>
          </p:nvPr>
        </p:nvSpPr>
        <p:spPr>
          <a:xfrm>
            <a:off x="14335071" y="14299678"/>
            <a:ext cx="7955280"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5" name="Text Placeholder 7">
            <a:extLst>
              <a:ext uri="{FF2B5EF4-FFF2-40B4-BE49-F238E27FC236}">
                <a16:creationId xmlns:a16="http://schemas.microsoft.com/office/drawing/2014/main" id="{287617BC-149F-AAC3-3304-1E6DC2099358}"/>
              </a:ext>
            </a:extLst>
          </p:cNvPr>
          <p:cNvSpPr>
            <a:spLocks noGrp="1"/>
          </p:cNvSpPr>
          <p:nvPr>
            <p:ph type="body" sz="quarter" idx="39" hasCustomPrompt="1"/>
          </p:nvPr>
        </p:nvSpPr>
        <p:spPr>
          <a:xfrm>
            <a:off x="5886573" y="14299678"/>
            <a:ext cx="7970338"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6" name="Text Placeholder 7">
            <a:extLst>
              <a:ext uri="{FF2B5EF4-FFF2-40B4-BE49-F238E27FC236}">
                <a16:creationId xmlns:a16="http://schemas.microsoft.com/office/drawing/2014/main" id="{A9BF42DC-5A36-B5FC-6D85-A327A01D18B8}"/>
              </a:ext>
            </a:extLst>
          </p:cNvPr>
          <p:cNvSpPr>
            <a:spLocks noGrp="1"/>
          </p:cNvSpPr>
          <p:nvPr>
            <p:ph type="body" sz="quarter" idx="40" hasCustomPrompt="1"/>
          </p:nvPr>
        </p:nvSpPr>
        <p:spPr>
          <a:xfrm>
            <a:off x="14335071" y="14967612"/>
            <a:ext cx="795528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67" name="Text Placeholder 7">
            <a:extLst>
              <a:ext uri="{FF2B5EF4-FFF2-40B4-BE49-F238E27FC236}">
                <a16:creationId xmlns:a16="http://schemas.microsoft.com/office/drawing/2014/main" id="{0D0D335F-63AE-8D54-CF75-AE5331CA5E16}"/>
              </a:ext>
            </a:extLst>
          </p:cNvPr>
          <p:cNvSpPr>
            <a:spLocks noGrp="1"/>
          </p:cNvSpPr>
          <p:nvPr>
            <p:ph type="body" sz="quarter" idx="43" hasCustomPrompt="1"/>
          </p:nvPr>
        </p:nvSpPr>
        <p:spPr>
          <a:xfrm>
            <a:off x="5886573" y="14967612"/>
            <a:ext cx="797033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68" name="Picture Placeholder 2">
            <a:extLst>
              <a:ext uri="{FF2B5EF4-FFF2-40B4-BE49-F238E27FC236}">
                <a16:creationId xmlns:a16="http://schemas.microsoft.com/office/drawing/2014/main" id="{6087E96B-4277-974B-1422-72200BE14B2B}"/>
              </a:ext>
            </a:extLst>
          </p:cNvPr>
          <p:cNvSpPr>
            <a:spLocks noGrp="1"/>
          </p:cNvSpPr>
          <p:nvPr>
            <p:ph type="pic" sz="quarter" idx="46"/>
          </p:nvPr>
        </p:nvSpPr>
        <p:spPr>
          <a:xfrm>
            <a:off x="5886573" y="8814210"/>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69" name="Picture Placeholder 2">
            <a:extLst>
              <a:ext uri="{FF2B5EF4-FFF2-40B4-BE49-F238E27FC236}">
                <a16:creationId xmlns:a16="http://schemas.microsoft.com/office/drawing/2014/main" id="{AC3CFBB8-0141-ECC3-D8AA-109135193101}"/>
              </a:ext>
            </a:extLst>
          </p:cNvPr>
          <p:cNvSpPr>
            <a:spLocks noGrp="1"/>
          </p:cNvSpPr>
          <p:nvPr>
            <p:ph type="pic" sz="quarter" idx="47"/>
          </p:nvPr>
        </p:nvSpPr>
        <p:spPr>
          <a:xfrm>
            <a:off x="14335074" y="8814210"/>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0" name="Picture Placeholder 2">
            <a:extLst>
              <a:ext uri="{FF2B5EF4-FFF2-40B4-BE49-F238E27FC236}">
                <a16:creationId xmlns:a16="http://schemas.microsoft.com/office/drawing/2014/main" id="{732AFD00-9054-389D-58C5-8D73F14AB57D}"/>
              </a:ext>
            </a:extLst>
          </p:cNvPr>
          <p:cNvSpPr>
            <a:spLocks noGrp="1"/>
          </p:cNvSpPr>
          <p:nvPr>
            <p:ph type="pic" sz="quarter" idx="48"/>
          </p:nvPr>
        </p:nvSpPr>
        <p:spPr>
          <a:xfrm>
            <a:off x="22783576" y="8814210"/>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1" name="Text Placeholder 7">
            <a:extLst>
              <a:ext uri="{FF2B5EF4-FFF2-40B4-BE49-F238E27FC236}">
                <a16:creationId xmlns:a16="http://schemas.microsoft.com/office/drawing/2014/main" id="{8760CB78-EF82-D9A9-42F7-ACAA2983CFAF}"/>
              </a:ext>
            </a:extLst>
          </p:cNvPr>
          <p:cNvSpPr>
            <a:spLocks noGrp="1"/>
          </p:cNvSpPr>
          <p:nvPr>
            <p:ph type="body" sz="quarter" idx="50" hasCustomPrompt="1"/>
          </p:nvPr>
        </p:nvSpPr>
        <p:spPr>
          <a:xfrm>
            <a:off x="22783575" y="14299678"/>
            <a:ext cx="7951467"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72" name="Text Placeholder 7">
            <a:extLst>
              <a:ext uri="{FF2B5EF4-FFF2-40B4-BE49-F238E27FC236}">
                <a16:creationId xmlns:a16="http://schemas.microsoft.com/office/drawing/2014/main" id="{00A334D9-9F13-7E78-06FF-11CCD9DEE0AF}"/>
              </a:ext>
            </a:extLst>
          </p:cNvPr>
          <p:cNvSpPr>
            <a:spLocks noGrp="1"/>
          </p:cNvSpPr>
          <p:nvPr>
            <p:ph type="body" sz="quarter" idx="51" hasCustomPrompt="1"/>
          </p:nvPr>
        </p:nvSpPr>
        <p:spPr>
          <a:xfrm>
            <a:off x="22783575" y="14967612"/>
            <a:ext cx="795146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73" name="Picture Placeholder 2">
            <a:extLst>
              <a:ext uri="{FF2B5EF4-FFF2-40B4-BE49-F238E27FC236}">
                <a16:creationId xmlns:a16="http://schemas.microsoft.com/office/drawing/2014/main" id="{9C236104-FE93-4E99-503E-663A46A1C662}"/>
              </a:ext>
            </a:extLst>
          </p:cNvPr>
          <p:cNvSpPr>
            <a:spLocks noGrp="1"/>
          </p:cNvSpPr>
          <p:nvPr>
            <p:ph type="pic" sz="quarter" idx="24"/>
          </p:nvPr>
        </p:nvSpPr>
        <p:spPr>
          <a:xfrm>
            <a:off x="18534610" y="3380125"/>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4" name="Text Placeholder 7">
            <a:extLst>
              <a:ext uri="{FF2B5EF4-FFF2-40B4-BE49-F238E27FC236}">
                <a16:creationId xmlns:a16="http://schemas.microsoft.com/office/drawing/2014/main" id="{BF836B04-75D7-4125-E062-3BA5D07D1F82}"/>
              </a:ext>
            </a:extLst>
          </p:cNvPr>
          <p:cNvSpPr>
            <a:spLocks noGrp="1"/>
          </p:cNvSpPr>
          <p:nvPr>
            <p:ph type="body" sz="quarter" idx="26" hasCustomPrompt="1"/>
          </p:nvPr>
        </p:nvSpPr>
        <p:spPr>
          <a:xfrm>
            <a:off x="18534609" y="1897024"/>
            <a:ext cx="7955278"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75" name="Text Placeholder 7">
            <a:extLst>
              <a:ext uri="{FF2B5EF4-FFF2-40B4-BE49-F238E27FC236}">
                <a16:creationId xmlns:a16="http://schemas.microsoft.com/office/drawing/2014/main" id="{DE126A3D-EC00-B0F0-FC10-E3416062B7CE}"/>
              </a:ext>
            </a:extLst>
          </p:cNvPr>
          <p:cNvSpPr>
            <a:spLocks noGrp="1"/>
          </p:cNvSpPr>
          <p:nvPr>
            <p:ph type="body" sz="quarter" idx="27" hasCustomPrompt="1"/>
          </p:nvPr>
        </p:nvSpPr>
        <p:spPr>
          <a:xfrm>
            <a:off x="26986922" y="2608931"/>
            <a:ext cx="7958998" cy="679754"/>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76" name="Picture Placeholder 2">
            <a:extLst>
              <a:ext uri="{FF2B5EF4-FFF2-40B4-BE49-F238E27FC236}">
                <a16:creationId xmlns:a16="http://schemas.microsoft.com/office/drawing/2014/main" id="{6B9F4AE6-26E8-856D-3BC4-C6B0EA5ABFA7}"/>
              </a:ext>
            </a:extLst>
          </p:cNvPr>
          <p:cNvSpPr>
            <a:spLocks noGrp="1"/>
          </p:cNvSpPr>
          <p:nvPr>
            <p:ph type="pic" sz="quarter" idx="20"/>
          </p:nvPr>
        </p:nvSpPr>
        <p:spPr>
          <a:xfrm>
            <a:off x="10086108" y="3380125"/>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7" name="Text Placeholder 7">
            <a:extLst>
              <a:ext uri="{FF2B5EF4-FFF2-40B4-BE49-F238E27FC236}">
                <a16:creationId xmlns:a16="http://schemas.microsoft.com/office/drawing/2014/main" id="{9AF78398-6BF4-89C9-C7B1-54AAE9A7C278}"/>
              </a:ext>
            </a:extLst>
          </p:cNvPr>
          <p:cNvSpPr>
            <a:spLocks noGrp="1"/>
          </p:cNvSpPr>
          <p:nvPr>
            <p:ph type="body" sz="quarter" idx="22" hasCustomPrompt="1"/>
          </p:nvPr>
        </p:nvSpPr>
        <p:spPr>
          <a:xfrm>
            <a:off x="10086109" y="1897024"/>
            <a:ext cx="7955278"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78" name="Text Placeholder 7">
            <a:extLst>
              <a:ext uri="{FF2B5EF4-FFF2-40B4-BE49-F238E27FC236}">
                <a16:creationId xmlns:a16="http://schemas.microsoft.com/office/drawing/2014/main" id="{B0790D19-5E78-6687-32FC-E1CA82FD17E1}"/>
              </a:ext>
            </a:extLst>
          </p:cNvPr>
          <p:cNvSpPr>
            <a:spLocks noGrp="1"/>
          </p:cNvSpPr>
          <p:nvPr>
            <p:ph type="body" sz="quarter" idx="23" hasCustomPrompt="1"/>
          </p:nvPr>
        </p:nvSpPr>
        <p:spPr>
          <a:xfrm>
            <a:off x="18534607" y="2608931"/>
            <a:ext cx="7955279" cy="679753"/>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79" name="Picture Placeholder 2">
            <a:extLst>
              <a:ext uri="{FF2B5EF4-FFF2-40B4-BE49-F238E27FC236}">
                <a16:creationId xmlns:a16="http://schemas.microsoft.com/office/drawing/2014/main" id="{1F3BD8E1-3097-A833-5944-6F381FFF721E}"/>
              </a:ext>
            </a:extLst>
          </p:cNvPr>
          <p:cNvSpPr>
            <a:spLocks noGrp="1"/>
          </p:cNvSpPr>
          <p:nvPr>
            <p:ph type="pic" sz="quarter" idx="11"/>
          </p:nvPr>
        </p:nvSpPr>
        <p:spPr>
          <a:xfrm>
            <a:off x="1637606" y="3380125"/>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80" name="Text Placeholder 7">
            <a:extLst>
              <a:ext uri="{FF2B5EF4-FFF2-40B4-BE49-F238E27FC236}">
                <a16:creationId xmlns:a16="http://schemas.microsoft.com/office/drawing/2014/main" id="{1CADCDD1-FAEB-CA47-8764-37EFB2DABC9F}"/>
              </a:ext>
            </a:extLst>
          </p:cNvPr>
          <p:cNvSpPr>
            <a:spLocks noGrp="1"/>
          </p:cNvSpPr>
          <p:nvPr>
            <p:ph type="body" sz="quarter" idx="12" hasCustomPrompt="1"/>
          </p:nvPr>
        </p:nvSpPr>
        <p:spPr>
          <a:xfrm>
            <a:off x="1637606" y="1897024"/>
            <a:ext cx="7955279"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81" name="Text Placeholder 7">
            <a:extLst>
              <a:ext uri="{FF2B5EF4-FFF2-40B4-BE49-F238E27FC236}">
                <a16:creationId xmlns:a16="http://schemas.microsoft.com/office/drawing/2014/main" id="{59EB4F4A-334F-3BBD-9C5C-6D531ADA7F24}"/>
              </a:ext>
            </a:extLst>
          </p:cNvPr>
          <p:cNvSpPr>
            <a:spLocks noGrp="1"/>
          </p:cNvSpPr>
          <p:nvPr>
            <p:ph type="body" sz="quarter" idx="13" hasCustomPrompt="1"/>
          </p:nvPr>
        </p:nvSpPr>
        <p:spPr>
          <a:xfrm>
            <a:off x="10086108" y="2608929"/>
            <a:ext cx="7970338"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82" name="Picture Placeholder 2">
            <a:extLst>
              <a:ext uri="{FF2B5EF4-FFF2-40B4-BE49-F238E27FC236}">
                <a16:creationId xmlns:a16="http://schemas.microsoft.com/office/drawing/2014/main" id="{A04AFD40-15CE-F605-59C1-3791D939F41F}"/>
              </a:ext>
            </a:extLst>
          </p:cNvPr>
          <p:cNvSpPr>
            <a:spLocks noGrp="1"/>
          </p:cNvSpPr>
          <p:nvPr>
            <p:ph type="pic" sz="quarter" idx="28"/>
          </p:nvPr>
        </p:nvSpPr>
        <p:spPr>
          <a:xfrm>
            <a:off x="26983113" y="3380125"/>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83" name="Text Placeholder 7">
            <a:extLst>
              <a:ext uri="{FF2B5EF4-FFF2-40B4-BE49-F238E27FC236}">
                <a16:creationId xmlns:a16="http://schemas.microsoft.com/office/drawing/2014/main" id="{E2375126-B88E-DDD1-28E7-249E4691CC90}"/>
              </a:ext>
            </a:extLst>
          </p:cNvPr>
          <p:cNvSpPr>
            <a:spLocks noGrp="1"/>
          </p:cNvSpPr>
          <p:nvPr>
            <p:ph type="body" sz="quarter" idx="29" hasCustomPrompt="1"/>
          </p:nvPr>
        </p:nvSpPr>
        <p:spPr>
          <a:xfrm>
            <a:off x="26986923" y="1897024"/>
            <a:ext cx="7951468"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84" name="Text Placeholder 7">
            <a:extLst>
              <a:ext uri="{FF2B5EF4-FFF2-40B4-BE49-F238E27FC236}">
                <a16:creationId xmlns:a16="http://schemas.microsoft.com/office/drawing/2014/main" id="{C397B4EB-3A22-30D5-E71C-009520371720}"/>
              </a:ext>
            </a:extLst>
          </p:cNvPr>
          <p:cNvSpPr>
            <a:spLocks noGrp="1"/>
          </p:cNvSpPr>
          <p:nvPr>
            <p:ph type="body" sz="quarter" idx="30" hasCustomPrompt="1"/>
          </p:nvPr>
        </p:nvSpPr>
        <p:spPr>
          <a:xfrm>
            <a:off x="1637605" y="2608929"/>
            <a:ext cx="7955280"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Tree>
    <p:extLst>
      <p:ext uri="{BB962C8B-B14F-4D97-AF65-F5344CB8AC3E}">
        <p14:creationId xmlns:p14="http://schemas.microsoft.com/office/powerpoint/2010/main" val="359005909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8 Imag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FFD3C1-05CD-5CDC-F612-6874D9DF22E8}"/>
              </a:ext>
            </a:extLst>
          </p:cNvPr>
          <p:cNvSpPr>
            <a:spLocks noGrp="1"/>
          </p:cNvSpPr>
          <p:nvPr>
            <p:ph type="title" hasCustomPrompt="1"/>
          </p:nvPr>
        </p:nvSpPr>
        <p:spPr>
          <a:xfrm>
            <a:off x="1508760" y="16294137"/>
            <a:ext cx="20068309" cy="2514601"/>
          </a:xfrm>
        </p:spPr>
        <p:txBody>
          <a:bodyPr>
            <a:normAutofit/>
          </a:bodyPr>
          <a:lstStyle>
            <a:lvl1pPr algn="l">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3" name="Text Placeholder 7">
            <a:extLst>
              <a:ext uri="{FF2B5EF4-FFF2-40B4-BE49-F238E27FC236}">
                <a16:creationId xmlns:a16="http://schemas.microsoft.com/office/drawing/2014/main" id="{AD3B5DF9-FFBE-DC2B-0220-1DBE5400358E}"/>
              </a:ext>
            </a:extLst>
          </p:cNvPr>
          <p:cNvSpPr>
            <a:spLocks noGrp="1"/>
          </p:cNvSpPr>
          <p:nvPr>
            <p:ph type="body" sz="quarter" idx="10" hasCustomPrompt="1"/>
          </p:nvPr>
        </p:nvSpPr>
        <p:spPr>
          <a:xfrm>
            <a:off x="1508760" y="18781305"/>
            <a:ext cx="20068309" cy="1408176"/>
          </a:xfrm>
          <a:prstGeom prst="rect">
            <a:avLst/>
          </a:prstGeom>
        </p:spPr>
        <p:txBody>
          <a:bodyPr/>
          <a:lstStyle>
            <a:lvl1pPr marL="0" indent="0" algn="l">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sp>
        <p:nvSpPr>
          <p:cNvPr id="29" name="Rectangle 28">
            <a:extLst>
              <a:ext uri="{FF2B5EF4-FFF2-40B4-BE49-F238E27FC236}">
                <a16:creationId xmlns:a16="http://schemas.microsoft.com/office/drawing/2014/main" id="{BEDA2E83-B345-92BF-8928-209F711D2B3F}"/>
              </a:ext>
            </a:extLst>
          </p:cNvPr>
          <p:cNvSpPr/>
          <p:nvPr userDrawn="1"/>
        </p:nvSpPr>
        <p:spPr>
          <a:xfrm>
            <a:off x="33131760" y="19107807"/>
            <a:ext cx="3444240" cy="1466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grpSp>
        <p:nvGrpSpPr>
          <p:cNvPr id="31" name="Group 30">
            <a:extLst>
              <a:ext uri="{FF2B5EF4-FFF2-40B4-BE49-F238E27FC236}">
                <a16:creationId xmlns:a16="http://schemas.microsoft.com/office/drawing/2014/main" id="{6F0A0467-9950-127D-222F-2057BCBCD3B2}"/>
              </a:ext>
            </a:extLst>
          </p:cNvPr>
          <p:cNvGrpSpPr/>
          <p:nvPr userDrawn="1"/>
        </p:nvGrpSpPr>
        <p:grpSpPr>
          <a:xfrm>
            <a:off x="34061399" y="0"/>
            <a:ext cx="2514601" cy="1084107"/>
            <a:chOff x="34061399" y="0"/>
            <a:chExt cx="2514601" cy="1084107"/>
          </a:xfrm>
        </p:grpSpPr>
        <p:sp>
          <p:nvSpPr>
            <p:cNvPr id="39" name="Rectangle 38">
              <a:extLst>
                <a:ext uri="{FF2B5EF4-FFF2-40B4-BE49-F238E27FC236}">
                  <a16:creationId xmlns:a16="http://schemas.microsoft.com/office/drawing/2014/main" id="{E2EBC1F7-578E-8D0B-6D34-50E28501E4A6}"/>
                </a:ext>
              </a:extLst>
            </p:cNvPr>
            <p:cNvSpPr/>
            <p:nvPr userDrawn="1"/>
          </p:nvSpPr>
          <p:spPr>
            <a:xfrm>
              <a:off x="36420552" y="0"/>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40" name="Picture 39" descr="A picture containing shape&#10;&#10;Description automatically generated">
              <a:extLst>
                <a:ext uri="{FF2B5EF4-FFF2-40B4-BE49-F238E27FC236}">
                  <a16:creationId xmlns:a16="http://schemas.microsoft.com/office/drawing/2014/main" id="{CEA17BF0-2B37-EF22-F3C0-C24B23C5FA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1399" y="393869"/>
              <a:ext cx="2003438" cy="690238"/>
            </a:xfrm>
            <a:prstGeom prst="rect">
              <a:avLst/>
            </a:prstGeom>
          </p:spPr>
        </p:pic>
      </p:grpSp>
      <p:sp>
        <p:nvSpPr>
          <p:cNvPr id="41" name="Slide Number Placeholder 3">
            <a:extLst>
              <a:ext uri="{FF2B5EF4-FFF2-40B4-BE49-F238E27FC236}">
                <a16:creationId xmlns:a16="http://schemas.microsoft.com/office/drawing/2014/main" id="{A47D5102-8546-E5B9-DEFA-78683F3DBEC4}"/>
              </a:ext>
            </a:extLst>
          </p:cNvPr>
          <p:cNvSpPr txBox="1">
            <a:spLocks/>
          </p:cNvSpPr>
          <p:nvPr userDrawn="1"/>
        </p:nvSpPr>
        <p:spPr>
          <a:xfrm>
            <a:off x="31824166" y="198124"/>
            <a:ext cx="2003438"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sp>
        <p:nvSpPr>
          <p:cNvPr id="59" name="Text Placeholder 7">
            <a:extLst>
              <a:ext uri="{FF2B5EF4-FFF2-40B4-BE49-F238E27FC236}">
                <a16:creationId xmlns:a16="http://schemas.microsoft.com/office/drawing/2014/main" id="{A7A11CAA-8995-C842-AAB8-12D0D937AB31}"/>
              </a:ext>
            </a:extLst>
          </p:cNvPr>
          <p:cNvSpPr>
            <a:spLocks noGrp="1"/>
          </p:cNvSpPr>
          <p:nvPr>
            <p:ph type="body" sz="quarter" idx="37" hasCustomPrompt="1"/>
          </p:nvPr>
        </p:nvSpPr>
        <p:spPr>
          <a:xfrm>
            <a:off x="18534606" y="14299678"/>
            <a:ext cx="7955280"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0" name="Text Placeholder 7">
            <a:extLst>
              <a:ext uri="{FF2B5EF4-FFF2-40B4-BE49-F238E27FC236}">
                <a16:creationId xmlns:a16="http://schemas.microsoft.com/office/drawing/2014/main" id="{E85620B8-11A9-8A68-2CB0-97DA1C4EFB5A}"/>
              </a:ext>
            </a:extLst>
          </p:cNvPr>
          <p:cNvSpPr>
            <a:spLocks noGrp="1"/>
          </p:cNvSpPr>
          <p:nvPr>
            <p:ph type="body" sz="quarter" idx="39" hasCustomPrompt="1"/>
          </p:nvPr>
        </p:nvSpPr>
        <p:spPr>
          <a:xfrm>
            <a:off x="10086108" y="14299678"/>
            <a:ext cx="7970338"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1" name="Text Placeholder 7">
            <a:extLst>
              <a:ext uri="{FF2B5EF4-FFF2-40B4-BE49-F238E27FC236}">
                <a16:creationId xmlns:a16="http://schemas.microsoft.com/office/drawing/2014/main" id="{D9F5FE21-CDC8-94B1-035C-D7205F884300}"/>
              </a:ext>
            </a:extLst>
          </p:cNvPr>
          <p:cNvSpPr>
            <a:spLocks noGrp="1"/>
          </p:cNvSpPr>
          <p:nvPr>
            <p:ph type="body" sz="quarter" idx="40" hasCustomPrompt="1"/>
          </p:nvPr>
        </p:nvSpPr>
        <p:spPr>
          <a:xfrm>
            <a:off x="18534606" y="14967612"/>
            <a:ext cx="795528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62" name="Picture Placeholder 2">
            <a:extLst>
              <a:ext uri="{FF2B5EF4-FFF2-40B4-BE49-F238E27FC236}">
                <a16:creationId xmlns:a16="http://schemas.microsoft.com/office/drawing/2014/main" id="{E0D91DE9-B258-8E1B-DE36-A5C261C254A2}"/>
              </a:ext>
            </a:extLst>
          </p:cNvPr>
          <p:cNvSpPr>
            <a:spLocks noGrp="1"/>
          </p:cNvSpPr>
          <p:nvPr>
            <p:ph type="pic" sz="quarter" idx="41"/>
          </p:nvPr>
        </p:nvSpPr>
        <p:spPr>
          <a:xfrm>
            <a:off x="1637607" y="8814210"/>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63" name="Text Placeholder 7">
            <a:extLst>
              <a:ext uri="{FF2B5EF4-FFF2-40B4-BE49-F238E27FC236}">
                <a16:creationId xmlns:a16="http://schemas.microsoft.com/office/drawing/2014/main" id="{2A9309E1-42FB-BF3E-58F3-59AB301F8C78}"/>
              </a:ext>
            </a:extLst>
          </p:cNvPr>
          <p:cNvSpPr>
            <a:spLocks noGrp="1"/>
          </p:cNvSpPr>
          <p:nvPr>
            <p:ph type="body" sz="quarter" idx="42" hasCustomPrompt="1"/>
          </p:nvPr>
        </p:nvSpPr>
        <p:spPr>
          <a:xfrm>
            <a:off x="1637605" y="14299678"/>
            <a:ext cx="7970338"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4" name="Text Placeholder 7">
            <a:extLst>
              <a:ext uri="{FF2B5EF4-FFF2-40B4-BE49-F238E27FC236}">
                <a16:creationId xmlns:a16="http://schemas.microsoft.com/office/drawing/2014/main" id="{B2D794BA-F512-9C6D-A1D5-DB9C355000EF}"/>
              </a:ext>
            </a:extLst>
          </p:cNvPr>
          <p:cNvSpPr>
            <a:spLocks noGrp="1"/>
          </p:cNvSpPr>
          <p:nvPr>
            <p:ph type="body" sz="quarter" idx="43" hasCustomPrompt="1"/>
          </p:nvPr>
        </p:nvSpPr>
        <p:spPr>
          <a:xfrm>
            <a:off x="10086108" y="14967612"/>
            <a:ext cx="797033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75" name="Text Placeholder 7">
            <a:extLst>
              <a:ext uri="{FF2B5EF4-FFF2-40B4-BE49-F238E27FC236}">
                <a16:creationId xmlns:a16="http://schemas.microsoft.com/office/drawing/2014/main" id="{0CA8CD4F-66CB-F128-CF23-57417424CD6F}"/>
              </a:ext>
            </a:extLst>
          </p:cNvPr>
          <p:cNvSpPr>
            <a:spLocks noGrp="1"/>
          </p:cNvSpPr>
          <p:nvPr>
            <p:ph type="body" sz="quarter" idx="45" hasCustomPrompt="1"/>
          </p:nvPr>
        </p:nvSpPr>
        <p:spPr>
          <a:xfrm>
            <a:off x="1637605" y="14967612"/>
            <a:ext cx="7970338"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76" name="Picture Placeholder 2">
            <a:extLst>
              <a:ext uri="{FF2B5EF4-FFF2-40B4-BE49-F238E27FC236}">
                <a16:creationId xmlns:a16="http://schemas.microsoft.com/office/drawing/2014/main" id="{689557E6-4B7D-4181-240A-AD3EDAB6B4BB}"/>
              </a:ext>
            </a:extLst>
          </p:cNvPr>
          <p:cNvSpPr>
            <a:spLocks noGrp="1"/>
          </p:cNvSpPr>
          <p:nvPr>
            <p:ph type="pic" sz="quarter" idx="46"/>
          </p:nvPr>
        </p:nvSpPr>
        <p:spPr>
          <a:xfrm>
            <a:off x="10086108" y="8814210"/>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7" name="Picture Placeholder 2">
            <a:extLst>
              <a:ext uri="{FF2B5EF4-FFF2-40B4-BE49-F238E27FC236}">
                <a16:creationId xmlns:a16="http://schemas.microsoft.com/office/drawing/2014/main" id="{CE1D80B6-A2A4-D987-D630-789C3ED8CD65}"/>
              </a:ext>
            </a:extLst>
          </p:cNvPr>
          <p:cNvSpPr>
            <a:spLocks noGrp="1"/>
          </p:cNvSpPr>
          <p:nvPr>
            <p:ph type="pic" sz="quarter" idx="47"/>
          </p:nvPr>
        </p:nvSpPr>
        <p:spPr>
          <a:xfrm>
            <a:off x="18534609" y="8814210"/>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8" name="Picture Placeholder 2">
            <a:extLst>
              <a:ext uri="{FF2B5EF4-FFF2-40B4-BE49-F238E27FC236}">
                <a16:creationId xmlns:a16="http://schemas.microsoft.com/office/drawing/2014/main" id="{852FF3C0-F7C7-4CD3-4BBF-2BB96CE12061}"/>
              </a:ext>
            </a:extLst>
          </p:cNvPr>
          <p:cNvSpPr>
            <a:spLocks noGrp="1"/>
          </p:cNvSpPr>
          <p:nvPr>
            <p:ph type="pic" sz="quarter" idx="48"/>
          </p:nvPr>
        </p:nvSpPr>
        <p:spPr>
          <a:xfrm>
            <a:off x="26983111" y="8814210"/>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9" name="Text Placeholder 7">
            <a:extLst>
              <a:ext uri="{FF2B5EF4-FFF2-40B4-BE49-F238E27FC236}">
                <a16:creationId xmlns:a16="http://schemas.microsoft.com/office/drawing/2014/main" id="{73B1F190-5B02-2B3C-5F18-F0F4F9A34A1B}"/>
              </a:ext>
            </a:extLst>
          </p:cNvPr>
          <p:cNvSpPr>
            <a:spLocks noGrp="1"/>
          </p:cNvSpPr>
          <p:nvPr>
            <p:ph type="body" sz="quarter" idx="50" hasCustomPrompt="1"/>
          </p:nvPr>
        </p:nvSpPr>
        <p:spPr>
          <a:xfrm>
            <a:off x="26983110" y="14299678"/>
            <a:ext cx="7951467"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80" name="Text Placeholder 7">
            <a:extLst>
              <a:ext uri="{FF2B5EF4-FFF2-40B4-BE49-F238E27FC236}">
                <a16:creationId xmlns:a16="http://schemas.microsoft.com/office/drawing/2014/main" id="{65EC5500-24A4-8731-BE4E-5F26D863F953}"/>
              </a:ext>
            </a:extLst>
          </p:cNvPr>
          <p:cNvSpPr>
            <a:spLocks noGrp="1"/>
          </p:cNvSpPr>
          <p:nvPr>
            <p:ph type="body" sz="quarter" idx="51" hasCustomPrompt="1"/>
          </p:nvPr>
        </p:nvSpPr>
        <p:spPr>
          <a:xfrm>
            <a:off x="26983110" y="14967612"/>
            <a:ext cx="7951467"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81" name="Picture Placeholder 2">
            <a:extLst>
              <a:ext uri="{FF2B5EF4-FFF2-40B4-BE49-F238E27FC236}">
                <a16:creationId xmlns:a16="http://schemas.microsoft.com/office/drawing/2014/main" id="{A2DB9C1E-E672-CC5C-3E10-27E22F34F109}"/>
              </a:ext>
            </a:extLst>
          </p:cNvPr>
          <p:cNvSpPr>
            <a:spLocks noGrp="1"/>
          </p:cNvSpPr>
          <p:nvPr>
            <p:ph type="pic" sz="quarter" idx="24"/>
          </p:nvPr>
        </p:nvSpPr>
        <p:spPr>
          <a:xfrm>
            <a:off x="18534610" y="3380125"/>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82" name="Text Placeholder 7">
            <a:extLst>
              <a:ext uri="{FF2B5EF4-FFF2-40B4-BE49-F238E27FC236}">
                <a16:creationId xmlns:a16="http://schemas.microsoft.com/office/drawing/2014/main" id="{F11D3DE7-39E4-EE29-EEA5-6194D609DA8E}"/>
              </a:ext>
            </a:extLst>
          </p:cNvPr>
          <p:cNvSpPr>
            <a:spLocks noGrp="1"/>
          </p:cNvSpPr>
          <p:nvPr>
            <p:ph type="body" sz="quarter" idx="26" hasCustomPrompt="1"/>
          </p:nvPr>
        </p:nvSpPr>
        <p:spPr>
          <a:xfrm>
            <a:off x="18534609" y="1897024"/>
            <a:ext cx="7955278"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83" name="Text Placeholder 7">
            <a:extLst>
              <a:ext uri="{FF2B5EF4-FFF2-40B4-BE49-F238E27FC236}">
                <a16:creationId xmlns:a16="http://schemas.microsoft.com/office/drawing/2014/main" id="{416013C6-0DC8-11D5-51EA-76C8BEE22878}"/>
              </a:ext>
            </a:extLst>
          </p:cNvPr>
          <p:cNvSpPr>
            <a:spLocks noGrp="1"/>
          </p:cNvSpPr>
          <p:nvPr>
            <p:ph type="body" sz="quarter" idx="27" hasCustomPrompt="1"/>
          </p:nvPr>
        </p:nvSpPr>
        <p:spPr>
          <a:xfrm>
            <a:off x="26986922" y="2608931"/>
            <a:ext cx="7958998" cy="679754"/>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84" name="Picture Placeholder 2">
            <a:extLst>
              <a:ext uri="{FF2B5EF4-FFF2-40B4-BE49-F238E27FC236}">
                <a16:creationId xmlns:a16="http://schemas.microsoft.com/office/drawing/2014/main" id="{3BA2A13C-D816-F451-8CE0-93CD0A6E6428}"/>
              </a:ext>
            </a:extLst>
          </p:cNvPr>
          <p:cNvSpPr>
            <a:spLocks noGrp="1"/>
          </p:cNvSpPr>
          <p:nvPr>
            <p:ph type="pic" sz="quarter" idx="20"/>
          </p:nvPr>
        </p:nvSpPr>
        <p:spPr>
          <a:xfrm>
            <a:off x="10086108" y="3380125"/>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85" name="Text Placeholder 7">
            <a:extLst>
              <a:ext uri="{FF2B5EF4-FFF2-40B4-BE49-F238E27FC236}">
                <a16:creationId xmlns:a16="http://schemas.microsoft.com/office/drawing/2014/main" id="{4DED6168-14FA-DF44-38B8-4F1CEAA26490}"/>
              </a:ext>
            </a:extLst>
          </p:cNvPr>
          <p:cNvSpPr>
            <a:spLocks noGrp="1"/>
          </p:cNvSpPr>
          <p:nvPr>
            <p:ph type="body" sz="quarter" idx="22" hasCustomPrompt="1"/>
          </p:nvPr>
        </p:nvSpPr>
        <p:spPr>
          <a:xfrm>
            <a:off x="10086109" y="1897024"/>
            <a:ext cx="7955278"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86" name="Text Placeholder 7">
            <a:extLst>
              <a:ext uri="{FF2B5EF4-FFF2-40B4-BE49-F238E27FC236}">
                <a16:creationId xmlns:a16="http://schemas.microsoft.com/office/drawing/2014/main" id="{263C4890-9CB5-23CD-9C96-B157FFA636A9}"/>
              </a:ext>
            </a:extLst>
          </p:cNvPr>
          <p:cNvSpPr>
            <a:spLocks noGrp="1"/>
          </p:cNvSpPr>
          <p:nvPr>
            <p:ph type="body" sz="quarter" idx="23" hasCustomPrompt="1"/>
          </p:nvPr>
        </p:nvSpPr>
        <p:spPr>
          <a:xfrm>
            <a:off x="18534607" y="2608931"/>
            <a:ext cx="7955279" cy="679753"/>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87" name="Picture Placeholder 2">
            <a:extLst>
              <a:ext uri="{FF2B5EF4-FFF2-40B4-BE49-F238E27FC236}">
                <a16:creationId xmlns:a16="http://schemas.microsoft.com/office/drawing/2014/main" id="{922A85A9-824E-C1B8-C0BA-27F31A01823B}"/>
              </a:ext>
            </a:extLst>
          </p:cNvPr>
          <p:cNvSpPr>
            <a:spLocks noGrp="1"/>
          </p:cNvSpPr>
          <p:nvPr>
            <p:ph type="pic" sz="quarter" idx="11"/>
          </p:nvPr>
        </p:nvSpPr>
        <p:spPr>
          <a:xfrm>
            <a:off x="1637606" y="3380125"/>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88" name="Text Placeholder 7">
            <a:extLst>
              <a:ext uri="{FF2B5EF4-FFF2-40B4-BE49-F238E27FC236}">
                <a16:creationId xmlns:a16="http://schemas.microsoft.com/office/drawing/2014/main" id="{47BA6E94-6E08-A1CB-171F-73415D4E976A}"/>
              </a:ext>
            </a:extLst>
          </p:cNvPr>
          <p:cNvSpPr>
            <a:spLocks noGrp="1"/>
          </p:cNvSpPr>
          <p:nvPr>
            <p:ph type="body" sz="quarter" idx="12" hasCustomPrompt="1"/>
          </p:nvPr>
        </p:nvSpPr>
        <p:spPr>
          <a:xfrm>
            <a:off x="1637606" y="1897024"/>
            <a:ext cx="7955279"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89" name="Text Placeholder 7">
            <a:extLst>
              <a:ext uri="{FF2B5EF4-FFF2-40B4-BE49-F238E27FC236}">
                <a16:creationId xmlns:a16="http://schemas.microsoft.com/office/drawing/2014/main" id="{A93B644D-E5A9-7DBF-B2AC-38BC168683F1}"/>
              </a:ext>
            </a:extLst>
          </p:cNvPr>
          <p:cNvSpPr>
            <a:spLocks noGrp="1"/>
          </p:cNvSpPr>
          <p:nvPr>
            <p:ph type="body" sz="quarter" idx="13" hasCustomPrompt="1"/>
          </p:nvPr>
        </p:nvSpPr>
        <p:spPr>
          <a:xfrm>
            <a:off x="10086108" y="2608929"/>
            <a:ext cx="7951463"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90" name="Picture Placeholder 2">
            <a:extLst>
              <a:ext uri="{FF2B5EF4-FFF2-40B4-BE49-F238E27FC236}">
                <a16:creationId xmlns:a16="http://schemas.microsoft.com/office/drawing/2014/main" id="{42945C6D-5918-B368-4255-23C1A6920955}"/>
              </a:ext>
            </a:extLst>
          </p:cNvPr>
          <p:cNvSpPr>
            <a:spLocks noGrp="1"/>
          </p:cNvSpPr>
          <p:nvPr>
            <p:ph type="pic" sz="quarter" idx="28"/>
          </p:nvPr>
        </p:nvSpPr>
        <p:spPr>
          <a:xfrm>
            <a:off x="26983113" y="3380125"/>
            <a:ext cx="795528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91" name="Text Placeholder 7">
            <a:extLst>
              <a:ext uri="{FF2B5EF4-FFF2-40B4-BE49-F238E27FC236}">
                <a16:creationId xmlns:a16="http://schemas.microsoft.com/office/drawing/2014/main" id="{D40F97B9-59A1-79A1-7A0E-647B67BD5230}"/>
              </a:ext>
            </a:extLst>
          </p:cNvPr>
          <p:cNvSpPr>
            <a:spLocks noGrp="1"/>
          </p:cNvSpPr>
          <p:nvPr>
            <p:ph type="body" sz="quarter" idx="29" hasCustomPrompt="1"/>
          </p:nvPr>
        </p:nvSpPr>
        <p:spPr>
          <a:xfrm>
            <a:off x="26986923" y="1897024"/>
            <a:ext cx="7951468"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92" name="Text Placeholder 7">
            <a:extLst>
              <a:ext uri="{FF2B5EF4-FFF2-40B4-BE49-F238E27FC236}">
                <a16:creationId xmlns:a16="http://schemas.microsoft.com/office/drawing/2014/main" id="{B6C9DD15-6710-C449-98F8-AEF4554E7F94}"/>
              </a:ext>
            </a:extLst>
          </p:cNvPr>
          <p:cNvSpPr>
            <a:spLocks noGrp="1"/>
          </p:cNvSpPr>
          <p:nvPr>
            <p:ph type="body" sz="quarter" idx="30" hasCustomPrompt="1"/>
          </p:nvPr>
        </p:nvSpPr>
        <p:spPr>
          <a:xfrm>
            <a:off x="1637605" y="2608929"/>
            <a:ext cx="7955280"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Tree>
    <p:extLst>
      <p:ext uri="{BB962C8B-B14F-4D97-AF65-F5344CB8AC3E}">
        <p14:creationId xmlns:p14="http://schemas.microsoft.com/office/powerpoint/2010/main" val="295906399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 Imag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FFD3C1-05CD-5CDC-F612-6874D9DF22E8}"/>
              </a:ext>
            </a:extLst>
          </p:cNvPr>
          <p:cNvSpPr>
            <a:spLocks noGrp="1"/>
          </p:cNvSpPr>
          <p:nvPr>
            <p:ph type="title" hasCustomPrompt="1"/>
          </p:nvPr>
        </p:nvSpPr>
        <p:spPr>
          <a:xfrm>
            <a:off x="1508760" y="16294137"/>
            <a:ext cx="20068309" cy="2514601"/>
          </a:xfrm>
        </p:spPr>
        <p:txBody>
          <a:bodyPr>
            <a:normAutofit/>
          </a:bodyPr>
          <a:lstStyle>
            <a:lvl1pPr algn="l">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3" name="Text Placeholder 7">
            <a:extLst>
              <a:ext uri="{FF2B5EF4-FFF2-40B4-BE49-F238E27FC236}">
                <a16:creationId xmlns:a16="http://schemas.microsoft.com/office/drawing/2014/main" id="{AD3B5DF9-FFBE-DC2B-0220-1DBE5400358E}"/>
              </a:ext>
            </a:extLst>
          </p:cNvPr>
          <p:cNvSpPr>
            <a:spLocks noGrp="1"/>
          </p:cNvSpPr>
          <p:nvPr>
            <p:ph type="body" sz="quarter" idx="10" hasCustomPrompt="1"/>
          </p:nvPr>
        </p:nvSpPr>
        <p:spPr>
          <a:xfrm>
            <a:off x="1508760" y="18781305"/>
            <a:ext cx="20068309" cy="1408176"/>
          </a:xfrm>
          <a:prstGeom prst="rect">
            <a:avLst/>
          </a:prstGeom>
        </p:spPr>
        <p:txBody>
          <a:bodyPr/>
          <a:lstStyle>
            <a:lvl1pPr marL="0" indent="0" algn="l">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cxnSp>
        <p:nvCxnSpPr>
          <p:cNvPr id="14" name="Straight Connector 13">
            <a:extLst>
              <a:ext uri="{FF2B5EF4-FFF2-40B4-BE49-F238E27FC236}">
                <a16:creationId xmlns:a16="http://schemas.microsoft.com/office/drawing/2014/main" id="{94BCD6DC-7984-59EA-15D4-E7A2A3B92EA5}"/>
              </a:ext>
            </a:extLst>
          </p:cNvPr>
          <p:cNvCxnSpPr>
            <a:cxnSpLocks/>
          </p:cNvCxnSpPr>
          <p:nvPr userDrawn="1"/>
        </p:nvCxnSpPr>
        <p:spPr>
          <a:xfrm>
            <a:off x="0" y="16264128"/>
            <a:ext cx="22494240"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BEDA2E83-B345-92BF-8928-209F711D2B3F}"/>
              </a:ext>
            </a:extLst>
          </p:cNvPr>
          <p:cNvSpPr/>
          <p:nvPr userDrawn="1"/>
        </p:nvSpPr>
        <p:spPr>
          <a:xfrm>
            <a:off x="33284160" y="19107807"/>
            <a:ext cx="3291840" cy="1466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grpSp>
        <p:nvGrpSpPr>
          <p:cNvPr id="34" name="Group 33">
            <a:extLst>
              <a:ext uri="{FF2B5EF4-FFF2-40B4-BE49-F238E27FC236}">
                <a16:creationId xmlns:a16="http://schemas.microsoft.com/office/drawing/2014/main" id="{A809237B-6F06-00F1-BBDB-CE724FAD56C6}"/>
              </a:ext>
            </a:extLst>
          </p:cNvPr>
          <p:cNvGrpSpPr/>
          <p:nvPr userDrawn="1"/>
        </p:nvGrpSpPr>
        <p:grpSpPr>
          <a:xfrm>
            <a:off x="34061399" y="0"/>
            <a:ext cx="2514601" cy="1084107"/>
            <a:chOff x="34061399" y="0"/>
            <a:chExt cx="2514601" cy="1084107"/>
          </a:xfrm>
        </p:grpSpPr>
        <p:sp>
          <p:nvSpPr>
            <p:cNvPr id="35" name="Rectangle 34">
              <a:extLst>
                <a:ext uri="{FF2B5EF4-FFF2-40B4-BE49-F238E27FC236}">
                  <a16:creationId xmlns:a16="http://schemas.microsoft.com/office/drawing/2014/main" id="{96514FCB-C664-D619-FDE9-EB15208F8D1D}"/>
                </a:ext>
              </a:extLst>
            </p:cNvPr>
            <p:cNvSpPr/>
            <p:nvPr userDrawn="1"/>
          </p:nvSpPr>
          <p:spPr>
            <a:xfrm>
              <a:off x="36420552" y="0"/>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36" name="Picture 35" descr="A picture containing shape&#10;&#10;Description automatically generated">
              <a:extLst>
                <a:ext uri="{FF2B5EF4-FFF2-40B4-BE49-F238E27FC236}">
                  <a16:creationId xmlns:a16="http://schemas.microsoft.com/office/drawing/2014/main" id="{8FABC70D-3269-0110-5154-615E4CB9C63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1399" y="393869"/>
              <a:ext cx="2003438" cy="690238"/>
            </a:xfrm>
            <a:prstGeom prst="rect">
              <a:avLst/>
            </a:prstGeom>
          </p:spPr>
        </p:pic>
      </p:grpSp>
      <p:sp>
        <p:nvSpPr>
          <p:cNvPr id="37" name="Slide Number Placeholder 3">
            <a:extLst>
              <a:ext uri="{FF2B5EF4-FFF2-40B4-BE49-F238E27FC236}">
                <a16:creationId xmlns:a16="http://schemas.microsoft.com/office/drawing/2014/main" id="{E13B5004-F06B-7C95-364E-3FF0E8508925}"/>
              </a:ext>
            </a:extLst>
          </p:cNvPr>
          <p:cNvSpPr txBox="1">
            <a:spLocks/>
          </p:cNvSpPr>
          <p:nvPr userDrawn="1"/>
        </p:nvSpPr>
        <p:spPr>
          <a:xfrm>
            <a:off x="31824166" y="198124"/>
            <a:ext cx="2003438"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cxnSp>
        <p:nvCxnSpPr>
          <p:cNvPr id="38" name="Straight Connector 37">
            <a:extLst>
              <a:ext uri="{FF2B5EF4-FFF2-40B4-BE49-F238E27FC236}">
                <a16:creationId xmlns:a16="http://schemas.microsoft.com/office/drawing/2014/main" id="{39DE8F98-2774-5CD5-1538-B8F31FEAE40C}"/>
              </a:ext>
            </a:extLst>
          </p:cNvPr>
          <p:cNvCxnSpPr>
            <a:cxnSpLocks/>
          </p:cNvCxnSpPr>
          <p:nvPr userDrawn="1"/>
        </p:nvCxnSpPr>
        <p:spPr>
          <a:xfrm>
            <a:off x="0" y="16264128"/>
            <a:ext cx="22494240"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8" name="Text Placeholder 7">
            <a:extLst>
              <a:ext uri="{FF2B5EF4-FFF2-40B4-BE49-F238E27FC236}">
                <a16:creationId xmlns:a16="http://schemas.microsoft.com/office/drawing/2014/main" id="{6178A7F1-9A87-A0A2-9CD8-CE92FEECF32D}"/>
              </a:ext>
            </a:extLst>
          </p:cNvPr>
          <p:cNvSpPr>
            <a:spLocks noGrp="1"/>
          </p:cNvSpPr>
          <p:nvPr>
            <p:ph type="body" sz="quarter" idx="37" hasCustomPrompt="1"/>
          </p:nvPr>
        </p:nvSpPr>
        <p:spPr>
          <a:xfrm>
            <a:off x="11782110" y="14299678"/>
            <a:ext cx="6261482"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49" name="Text Placeholder 7">
            <a:extLst>
              <a:ext uri="{FF2B5EF4-FFF2-40B4-BE49-F238E27FC236}">
                <a16:creationId xmlns:a16="http://schemas.microsoft.com/office/drawing/2014/main" id="{4D3BDB16-E246-A265-93EE-27AF3AC48FDA}"/>
              </a:ext>
            </a:extLst>
          </p:cNvPr>
          <p:cNvSpPr>
            <a:spLocks noGrp="1"/>
          </p:cNvSpPr>
          <p:nvPr>
            <p:ph type="body" sz="quarter" idx="39" hasCustomPrompt="1"/>
          </p:nvPr>
        </p:nvSpPr>
        <p:spPr>
          <a:xfrm>
            <a:off x="5037420" y="14299678"/>
            <a:ext cx="6254842"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50" name="Text Placeholder 7">
            <a:extLst>
              <a:ext uri="{FF2B5EF4-FFF2-40B4-BE49-F238E27FC236}">
                <a16:creationId xmlns:a16="http://schemas.microsoft.com/office/drawing/2014/main" id="{A226B2BA-5BD5-3C31-3408-A4BDABF09B6A}"/>
              </a:ext>
            </a:extLst>
          </p:cNvPr>
          <p:cNvSpPr>
            <a:spLocks noGrp="1"/>
          </p:cNvSpPr>
          <p:nvPr>
            <p:ph type="body" sz="quarter" idx="40" hasCustomPrompt="1"/>
          </p:nvPr>
        </p:nvSpPr>
        <p:spPr>
          <a:xfrm>
            <a:off x="11782110" y="14967612"/>
            <a:ext cx="626148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51" name="Text Placeholder 7">
            <a:extLst>
              <a:ext uri="{FF2B5EF4-FFF2-40B4-BE49-F238E27FC236}">
                <a16:creationId xmlns:a16="http://schemas.microsoft.com/office/drawing/2014/main" id="{6ACFEB44-A1DC-19DD-2995-695B5D904B99}"/>
              </a:ext>
            </a:extLst>
          </p:cNvPr>
          <p:cNvSpPr>
            <a:spLocks noGrp="1"/>
          </p:cNvSpPr>
          <p:nvPr>
            <p:ph type="body" sz="quarter" idx="43" hasCustomPrompt="1"/>
          </p:nvPr>
        </p:nvSpPr>
        <p:spPr>
          <a:xfrm>
            <a:off x="5037420" y="14967612"/>
            <a:ext cx="625484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52" name="Picture Placeholder 2">
            <a:extLst>
              <a:ext uri="{FF2B5EF4-FFF2-40B4-BE49-F238E27FC236}">
                <a16:creationId xmlns:a16="http://schemas.microsoft.com/office/drawing/2014/main" id="{ADCC0B51-54CD-2B86-9A12-2768432C7918}"/>
              </a:ext>
            </a:extLst>
          </p:cNvPr>
          <p:cNvSpPr>
            <a:spLocks noGrp="1"/>
          </p:cNvSpPr>
          <p:nvPr>
            <p:ph type="pic" sz="quarter" idx="46"/>
          </p:nvPr>
        </p:nvSpPr>
        <p:spPr>
          <a:xfrm>
            <a:off x="5021177" y="881421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53" name="Picture Placeholder 2">
            <a:extLst>
              <a:ext uri="{FF2B5EF4-FFF2-40B4-BE49-F238E27FC236}">
                <a16:creationId xmlns:a16="http://schemas.microsoft.com/office/drawing/2014/main" id="{0561270C-5B87-815B-BAF2-7B2B78A86907}"/>
              </a:ext>
            </a:extLst>
          </p:cNvPr>
          <p:cNvSpPr>
            <a:spLocks noGrp="1"/>
          </p:cNvSpPr>
          <p:nvPr>
            <p:ph type="pic" sz="quarter" idx="47"/>
          </p:nvPr>
        </p:nvSpPr>
        <p:spPr>
          <a:xfrm>
            <a:off x="11779715" y="881421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65" name="Picture Placeholder 2">
            <a:extLst>
              <a:ext uri="{FF2B5EF4-FFF2-40B4-BE49-F238E27FC236}">
                <a16:creationId xmlns:a16="http://schemas.microsoft.com/office/drawing/2014/main" id="{36C8D385-E8EA-7048-EFB2-7DADF20DA83D}"/>
              </a:ext>
            </a:extLst>
          </p:cNvPr>
          <p:cNvSpPr>
            <a:spLocks noGrp="1"/>
          </p:cNvSpPr>
          <p:nvPr>
            <p:ph type="pic" sz="quarter" idx="48"/>
          </p:nvPr>
        </p:nvSpPr>
        <p:spPr>
          <a:xfrm>
            <a:off x="25286158" y="881421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66" name="Text Placeholder 7">
            <a:extLst>
              <a:ext uri="{FF2B5EF4-FFF2-40B4-BE49-F238E27FC236}">
                <a16:creationId xmlns:a16="http://schemas.microsoft.com/office/drawing/2014/main" id="{1131CE6B-AD9F-096E-1D4D-5B2E7D891769}"/>
              </a:ext>
            </a:extLst>
          </p:cNvPr>
          <p:cNvSpPr>
            <a:spLocks noGrp="1"/>
          </p:cNvSpPr>
          <p:nvPr>
            <p:ph type="body" sz="quarter" idx="50" hasCustomPrompt="1"/>
          </p:nvPr>
        </p:nvSpPr>
        <p:spPr>
          <a:xfrm>
            <a:off x="18532409" y="14299678"/>
            <a:ext cx="6263641"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7" name="Text Placeholder 7">
            <a:extLst>
              <a:ext uri="{FF2B5EF4-FFF2-40B4-BE49-F238E27FC236}">
                <a16:creationId xmlns:a16="http://schemas.microsoft.com/office/drawing/2014/main" id="{46BC5CF2-42A0-429A-FD66-FD09509F03DB}"/>
              </a:ext>
            </a:extLst>
          </p:cNvPr>
          <p:cNvSpPr>
            <a:spLocks noGrp="1"/>
          </p:cNvSpPr>
          <p:nvPr>
            <p:ph type="body" sz="quarter" idx="51" hasCustomPrompt="1"/>
          </p:nvPr>
        </p:nvSpPr>
        <p:spPr>
          <a:xfrm>
            <a:off x="18532409" y="14967612"/>
            <a:ext cx="6263641"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68" name="Picture Placeholder 2">
            <a:extLst>
              <a:ext uri="{FF2B5EF4-FFF2-40B4-BE49-F238E27FC236}">
                <a16:creationId xmlns:a16="http://schemas.microsoft.com/office/drawing/2014/main" id="{8C4697C3-58DE-82FE-EA8C-8CB57CF01B6E}"/>
              </a:ext>
            </a:extLst>
          </p:cNvPr>
          <p:cNvSpPr>
            <a:spLocks noGrp="1"/>
          </p:cNvSpPr>
          <p:nvPr>
            <p:ph type="pic" sz="quarter" idx="24"/>
          </p:nvPr>
        </p:nvSpPr>
        <p:spPr>
          <a:xfrm>
            <a:off x="15152060" y="3380125"/>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69" name="Picture Placeholder 2">
            <a:extLst>
              <a:ext uri="{FF2B5EF4-FFF2-40B4-BE49-F238E27FC236}">
                <a16:creationId xmlns:a16="http://schemas.microsoft.com/office/drawing/2014/main" id="{B3035561-D2FC-52BB-C0A6-756BFFF29BAD}"/>
              </a:ext>
            </a:extLst>
          </p:cNvPr>
          <p:cNvSpPr>
            <a:spLocks noGrp="1"/>
          </p:cNvSpPr>
          <p:nvPr>
            <p:ph type="pic" sz="quarter" idx="20"/>
          </p:nvPr>
        </p:nvSpPr>
        <p:spPr>
          <a:xfrm>
            <a:off x="8394833" y="3380125"/>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0" name="Picture Placeholder 2">
            <a:extLst>
              <a:ext uri="{FF2B5EF4-FFF2-40B4-BE49-F238E27FC236}">
                <a16:creationId xmlns:a16="http://schemas.microsoft.com/office/drawing/2014/main" id="{7006922C-34AA-F8EA-5045-68E13336BE00}"/>
              </a:ext>
            </a:extLst>
          </p:cNvPr>
          <p:cNvSpPr>
            <a:spLocks noGrp="1"/>
          </p:cNvSpPr>
          <p:nvPr>
            <p:ph type="pic" sz="quarter" idx="11"/>
          </p:nvPr>
        </p:nvSpPr>
        <p:spPr>
          <a:xfrm>
            <a:off x="1637606" y="3380125"/>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1" name="Picture Placeholder 2">
            <a:extLst>
              <a:ext uri="{FF2B5EF4-FFF2-40B4-BE49-F238E27FC236}">
                <a16:creationId xmlns:a16="http://schemas.microsoft.com/office/drawing/2014/main" id="{DF1DDDA9-FC15-6C28-5BC4-05D450C1E8C5}"/>
              </a:ext>
            </a:extLst>
          </p:cNvPr>
          <p:cNvSpPr>
            <a:spLocks noGrp="1"/>
          </p:cNvSpPr>
          <p:nvPr>
            <p:ph type="pic" sz="quarter" idx="28"/>
          </p:nvPr>
        </p:nvSpPr>
        <p:spPr>
          <a:xfrm>
            <a:off x="21909287" y="3380125"/>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2" name="Picture Placeholder 2">
            <a:extLst>
              <a:ext uri="{FF2B5EF4-FFF2-40B4-BE49-F238E27FC236}">
                <a16:creationId xmlns:a16="http://schemas.microsoft.com/office/drawing/2014/main" id="{0F9345DA-5F3E-F45A-3E75-EB01EE79B657}"/>
              </a:ext>
            </a:extLst>
          </p:cNvPr>
          <p:cNvSpPr>
            <a:spLocks noGrp="1"/>
          </p:cNvSpPr>
          <p:nvPr>
            <p:ph type="pic" sz="quarter" idx="52"/>
          </p:nvPr>
        </p:nvSpPr>
        <p:spPr>
          <a:xfrm>
            <a:off x="28666515" y="3380125"/>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3" name="Picture Placeholder 2">
            <a:extLst>
              <a:ext uri="{FF2B5EF4-FFF2-40B4-BE49-F238E27FC236}">
                <a16:creationId xmlns:a16="http://schemas.microsoft.com/office/drawing/2014/main" id="{C9819F84-40FD-74DF-5AA9-29CC70770142}"/>
              </a:ext>
            </a:extLst>
          </p:cNvPr>
          <p:cNvSpPr>
            <a:spLocks noGrp="1"/>
          </p:cNvSpPr>
          <p:nvPr>
            <p:ph type="pic" sz="quarter" idx="53"/>
          </p:nvPr>
        </p:nvSpPr>
        <p:spPr>
          <a:xfrm>
            <a:off x="18527620" y="881421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4" name="Text Placeholder 7">
            <a:extLst>
              <a:ext uri="{FF2B5EF4-FFF2-40B4-BE49-F238E27FC236}">
                <a16:creationId xmlns:a16="http://schemas.microsoft.com/office/drawing/2014/main" id="{7F0D4D91-883C-E6B8-0339-77E310057394}"/>
              </a:ext>
            </a:extLst>
          </p:cNvPr>
          <p:cNvSpPr>
            <a:spLocks noGrp="1"/>
          </p:cNvSpPr>
          <p:nvPr>
            <p:ph type="body" sz="quarter" idx="54" hasCustomPrompt="1"/>
          </p:nvPr>
        </p:nvSpPr>
        <p:spPr>
          <a:xfrm>
            <a:off x="25307424" y="14299678"/>
            <a:ext cx="6263640"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81" name="Text Placeholder 7">
            <a:extLst>
              <a:ext uri="{FF2B5EF4-FFF2-40B4-BE49-F238E27FC236}">
                <a16:creationId xmlns:a16="http://schemas.microsoft.com/office/drawing/2014/main" id="{D70EC0CF-27E7-17C4-86DA-58E4DB2F860D}"/>
              </a:ext>
            </a:extLst>
          </p:cNvPr>
          <p:cNvSpPr>
            <a:spLocks noGrp="1"/>
          </p:cNvSpPr>
          <p:nvPr>
            <p:ph type="body" sz="quarter" idx="55" hasCustomPrompt="1"/>
          </p:nvPr>
        </p:nvSpPr>
        <p:spPr>
          <a:xfrm>
            <a:off x="25307424" y="14967612"/>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82" name="Text Placeholder 7">
            <a:extLst>
              <a:ext uri="{FF2B5EF4-FFF2-40B4-BE49-F238E27FC236}">
                <a16:creationId xmlns:a16="http://schemas.microsoft.com/office/drawing/2014/main" id="{48A9D32F-2A8B-8BBE-D906-FB9C1BCDEAC6}"/>
              </a:ext>
            </a:extLst>
          </p:cNvPr>
          <p:cNvSpPr>
            <a:spLocks noGrp="1"/>
          </p:cNvSpPr>
          <p:nvPr>
            <p:ph type="body" sz="quarter" idx="12" hasCustomPrompt="1"/>
          </p:nvPr>
        </p:nvSpPr>
        <p:spPr>
          <a:xfrm>
            <a:off x="1637606" y="1897024"/>
            <a:ext cx="6263639"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83" name="Text Placeholder 7">
            <a:extLst>
              <a:ext uri="{FF2B5EF4-FFF2-40B4-BE49-F238E27FC236}">
                <a16:creationId xmlns:a16="http://schemas.microsoft.com/office/drawing/2014/main" id="{2EBA3275-40F4-6B68-EF51-D4E59582F1BD}"/>
              </a:ext>
            </a:extLst>
          </p:cNvPr>
          <p:cNvSpPr>
            <a:spLocks noGrp="1"/>
          </p:cNvSpPr>
          <p:nvPr>
            <p:ph type="body" sz="quarter" idx="30" hasCustomPrompt="1"/>
          </p:nvPr>
        </p:nvSpPr>
        <p:spPr>
          <a:xfrm>
            <a:off x="1637605" y="2655235"/>
            <a:ext cx="6263640"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84" name="Text Placeholder 7">
            <a:extLst>
              <a:ext uri="{FF2B5EF4-FFF2-40B4-BE49-F238E27FC236}">
                <a16:creationId xmlns:a16="http://schemas.microsoft.com/office/drawing/2014/main" id="{2C1F2585-6123-8F7F-17AA-0D25CD224DEE}"/>
              </a:ext>
            </a:extLst>
          </p:cNvPr>
          <p:cNvSpPr>
            <a:spLocks noGrp="1"/>
          </p:cNvSpPr>
          <p:nvPr>
            <p:ph type="body" sz="quarter" idx="56" hasCustomPrompt="1"/>
          </p:nvPr>
        </p:nvSpPr>
        <p:spPr>
          <a:xfrm>
            <a:off x="15141913" y="1897024"/>
            <a:ext cx="6263640"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85" name="Text Placeholder 7">
            <a:extLst>
              <a:ext uri="{FF2B5EF4-FFF2-40B4-BE49-F238E27FC236}">
                <a16:creationId xmlns:a16="http://schemas.microsoft.com/office/drawing/2014/main" id="{49D0EA6A-0939-095E-4F93-98229E33856E}"/>
              </a:ext>
            </a:extLst>
          </p:cNvPr>
          <p:cNvSpPr>
            <a:spLocks noGrp="1"/>
          </p:cNvSpPr>
          <p:nvPr>
            <p:ph type="body" sz="quarter" idx="57" hasCustomPrompt="1"/>
          </p:nvPr>
        </p:nvSpPr>
        <p:spPr>
          <a:xfrm>
            <a:off x="8391957" y="1897024"/>
            <a:ext cx="6263639"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86" name="Text Placeholder 7">
            <a:extLst>
              <a:ext uri="{FF2B5EF4-FFF2-40B4-BE49-F238E27FC236}">
                <a16:creationId xmlns:a16="http://schemas.microsoft.com/office/drawing/2014/main" id="{67C56AC9-56CD-1A49-2C4A-3B1194391675}"/>
              </a:ext>
            </a:extLst>
          </p:cNvPr>
          <p:cNvSpPr>
            <a:spLocks noGrp="1"/>
          </p:cNvSpPr>
          <p:nvPr>
            <p:ph type="body" sz="quarter" idx="58" hasCustomPrompt="1"/>
          </p:nvPr>
        </p:nvSpPr>
        <p:spPr>
          <a:xfrm>
            <a:off x="15141913" y="2584631"/>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87" name="Text Placeholder 7">
            <a:extLst>
              <a:ext uri="{FF2B5EF4-FFF2-40B4-BE49-F238E27FC236}">
                <a16:creationId xmlns:a16="http://schemas.microsoft.com/office/drawing/2014/main" id="{0099222E-509F-4CB4-8FEA-4813DB9F1344}"/>
              </a:ext>
            </a:extLst>
          </p:cNvPr>
          <p:cNvSpPr>
            <a:spLocks noGrp="1"/>
          </p:cNvSpPr>
          <p:nvPr>
            <p:ph type="body" sz="quarter" idx="59" hasCustomPrompt="1"/>
          </p:nvPr>
        </p:nvSpPr>
        <p:spPr>
          <a:xfrm>
            <a:off x="8391957" y="2584631"/>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88" name="Text Placeholder 7">
            <a:extLst>
              <a:ext uri="{FF2B5EF4-FFF2-40B4-BE49-F238E27FC236}">
                <a16:creationId xmlns:a16="http://schemas.microsoft.com/office/drawing/2014/main" id="{E07F27C7-50B1-CCB8-4735-8B09BE4DC7F8}"/>
              </a:ext>
            </a:extLst>
          </p:cNvPr>
          <p:cNvSpPr>
            <a:spLocks noGrp="1"/>
          </p:cNvSpPr>
          <p:nvPr>
            <p:ph type="body" sz="quarter" idx="60" hasCustomPrompt="1"/>
          </p:nvPr>
        </p:nvSpPr>
        <p:spPr>
          <a:xfrm>
            <a:off x="21900662" y="1897024"/>
            <a:ext cx="6263640"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89" name="Text Placeholder 7">
            <a:extLst>
              <a:ext uri="{FF2B5EF4-FFF2-40B4-BE49-F238E27FC236}">
                <a16:creationId xmlns:a16="http://schemas.microsoft.com/office/drawing/2014/main" id="{2F941250-FED1-93E5-ED29-5DB4945E035F}"/>
              </a:ext>
            </a:extLst>
          </p:cNvPr>
          <p:cNvSpPr>
            <a:spLocks noGrp="1"/>
          </p:cNvSpPr>
          <p:nvPr>
            <p:ph type="body" sz="quarter" idx="61" hasCustomPrompt="1"/>
          </p:nvPr>
        </p:nvSpPr>
        <p:spPr>
          <a:xfrm>
            <a:off x="21900662" y="2584631"/>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90" name="Text Placeholder 7">
            <a:extLst>
              <a:ext uri="{FF2B5EF4-FFF2-40B4-BE49-F238E27FC236}">
                <a16:creationId xmlns:a16="http://schemas.microsoft.com/office/drawing/2014/main" id="{36982F72-C265-C18F-D846-33E9D1E806B8}"/>
              </a:ext>
            </a:extLst>
          </p:cNvPr>
          <p:cNvSpPr>
            <a:spLocks noGrp="1"/>
          </p:cNvSpPr>
          <p:nvPr>
            <p:ph type="body" sz="quarter" idx="62" hasCustomPrompt="1"/>
          </p:nvPr>
        </p:nvSpPr>
        <p:spPr>
          <a:xfrm>
            <a:off x="28666515" y="1897024"/>
            <a:ext cx="6263902"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91" name="Text Placeholder 7">
            <a:extLst>
              <a:ext uri="{FF2B5EF4-FFF2-40B4-BE49-F238E27FC236}">
                <a16:creationId xmlns:a16="http://schemas.microsoft.com/office/drawing/2014/main" id="{5338E81A-6296-55DE-1B76-7B5DCE84D445}"/>
              </a:ext>
            </a:extLst>
          </p:cNvPr>
          <p:cNvSpPr>
            <a:spLocks noGrp="1"/>
          </p:cNvSpPr>
          <p:nvPr>
            <p:ph type="body" sz="quarter" idx="63" hasCustomPrompt="1"/>
          </p:nvPr>
        </p:nvSpPr>
        <p:spPr>
          <a:xfrm>
            <a:off x="28666515" y="2584631"/>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Tree>
    <p:extLst>
      <p:ext uri="{BB962C8B-B14F-4D97-AF65-F5344CB8AC3E}">
        <p14:creationId xmlns:p14="http://schemas.microsoft.com/office/powerpoint/2010/main" val="181859197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0 Image">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7FFD3C1-05CD-5CDC-F612-6874D9DF22E8}"/>
              </a:ext>
            </a:extLst>
          </p:cNvPr>
          <p:cNvSpPr>
            <a:spLocks noGrp="1"/>
          </p:cNvSpPr>
          <p:nvPr>
            <p:ph type="title" hasCustomPrompt="1"/>
          </p:nvPr>
        </p:nvSpPr>
        <p:spPr>
          <a:xfrm>
            <a:off x="1508760" y="16294137"/>
            <a:ext cx="20068309" cy="2514601"/>
          </a:xfrm>
        </p:spPr>
        <p:txBody>
          <a:bodyPr>
            <a:normAutofit/>
          </a:bodyPr>
          <a:lstStyle>
            <a:lvl1pPr algn="l">
              <a:defRPr sz="7200" b="1" cap="none">
                <a:solidFill>
                  <a:schemeClr val="bg1"/>
                </a:solidFill>
                <a:latin typeface="NVIDIA Sans" panose="020B0503020203020204" pitchFamily="34" charset="0"/>
                <a:cs typeface="NVIDIA Sans" panose="020B0503020203020204" pitchFamily="34" charset="0"/>
              </a:defRPr>
            </a:lvl1pPr>
          </a:lstStyle>
          <a:p>
            <a:r>
              <a:rPr lang="en-US"/>
              <a:t>Click to add title</a:t>
            </a:r>
          </a:p>
        </p:txBody>
      </p:sp>
      <p:sp>
        <p:nvSpPr>
          <p:cNvPr id="13" name="Text Placeholder 7">
            <a:extLst>
              <a:ext uri="{FF2B5EF4-FFF2-40B4-BE49-F238E27FC236}">
                <a16:creationId xmlns:a16="http://schemas.microsoft.com/office/drawing/2014/main" id="{AD3B5DF9-FFBE-DC2B-0220-1DBE5400358E}"/>
              </a:ext>
            </a:extLst>
          </p:cNvPr>
          <p:cNvSpPr>
            <a:spLocks noGrp="1"/>
          </p:cNvSpPr>
          <p:nvPr>
            <p:ph type="body" sz="quarter" idx="10" hasCustomPrompt="1"/>
          </p:nvPr>
        </p:nvSpPr>
        <p:spPr>
          <a:xfrm>
            <a:off x="1508760" y="18781305"/>
            <a:ext cx="20068309" cy="1408176"/>
          </a:xfrm>
          <a:prstGeom prst="rect">
            <a:avLst/>
          </a:prstGeom>
        </p:spPr>
        <p:txBody>
          <a:bodyPr/>
          <a:lstStyle>
            <a:lvl1pPr marL="0" indent="0" algn="l">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sp>
        <p:nvSpPr>
          <p:cNvPr id="29" name="Rectangle 28">
            <a:extLst>
              <a:ext uri="{FF2B5EF4-FFF2-40B4-BE49-F238E27FC236}">
                <a16:creationId xmlns:a16="http://schemas.microsoft.com/office/drawing/2014/main" id="{BEDA2E83-B345-92BF-8928-209F711D2B3F}"/>
              </a:ext>
            </a:extLst>
          </p:cNvPr>
          <p:cNvSpPr/>
          <p:nvPr userDrawn="1"/>
        </p:nvSpPr>
        <p:spPr>
          <a:xfrm>
            <a:off x="33192720" y="19107807"/>
            <a:ext cx="3383279" cy="146619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grpSp>
        <p:nvGrpSpPr>
          <p:cNvPr id="2" name="Group 1">
            <a:extLst>
              <a:ext uri="{FF2B5EF4-FFF2-40B4-BE49-F238E27FC236}">
                <a16:creationId xmlns:a16="http://schemas.microsoft.com/office/drawing/2014/main" id="{3EFA73DE-CB94-3E83-7CCE-37D4989FFCED}"/>
              </a:ext>
            </a:extLst>
          </p:cNvPr>
          <p:cNvGrpSpPr/>
          <p:nvPr userDrawn="1"/>
        </p:nvGrpSpPr>
        <p:grpSpPr>
          <a:xfrm>
            <a:off x="34061399" y="0"/>
            <a:ext cx="2514601" cy="1084107"/>
            <a:chOff x="34061399" y="0"/>
            <a:chExt cx="2514601" cy="1084107"/>
          </a:xfrm>
        </p:grpSpPr>
        <p:sp>
          <p:nvSpPr>
            <p:cNvPr id="41" name="Rectangle 40">
              <a:extLst>
                <a:ext uri="{FF2B5EF4-FFF2-40B4-BE49-F238E27FC236}">
                  <a16:creationId xmlns:a16="http://schemas.microsoft.com/office/drawing/2014/main" id="{3B2D36DA-6AE0-7209-8488-CD56CF697708}"/>
                </a:ext>
              </a:extLst>
            </p:cNvPr>
            <p:cNvSpPr/>
            <p:nvPr userDrawn="1"/>
          </p:nvSpPr>
          <p:spPr>
            <a:xfrm>
              <a:off x="36420552" y="0"/>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43" name="Picture 42" descr="A picture containing shape&#10;&#10;Description automatically generated">
              <a:extLst>
                <a:ext uri="{FF2B5EF4-FFF2-40B4-BE49-F238E27FC236}">
                  <a16:creationId xmlns:a16="http://schemas.microsoft.com/office/drawing/2014/main" id="{782002C1-86DD-46E6-965D-BC2C7425B4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061399" y="393869"/>
              <a:ext cx="2003438" cy="690238"/>
            </a:xfrm>
            <a:prstGeom prst="rect">
              <a:avLst/>
            </a:prstGeom>
          </p:spPr>
        </p:pic>
      </p:grpSp>
      <p:sp>
        <p:nvSpPr>
          <p:cNvPr id="39" name="Slide Number Placeholder 3">
            <a:extLst>
              <a:ext uri="{FF2B5EF4-FFF2-40B4-BE49-F238E27FC236}">
                <a16:creationId xmlns:a16="http://schemas.microsoft.com/office/drawing/2014/main" id="{8CCE4104-B323-EBEC-8B31-31C5FB6CD73B}"/>
              </a:ext>
            </a:extLst>
          </p:cNvPr>
          <p:cNvSpPr txBox="1">
            <a:spLocks/>
          </p:cNvSpPr>
          <p:nvPr userDrawn="1"/>
        </p:nvSpPr>
        <p:spPr>
          <a:xfrm>
            <a:off x="31824166" y="198124"/>
            <a:ext cx="2003438"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sp>
        <p:nvSpPr>
          <p:cNvPr id="46" name="Picture Placeholder 2">
            <a:extLst>
              <a:ext uri="{FF2B5EF4-FFF2-40B4-BE49-F238E27FC236}">
                <a16:creationId xmlns:a16="http://schemas.microsoft.com/office/drawing/2014/main" id="{5A9D11CD-11A7-6FAA-222D-A22E9D89F04A}"/>
              </a:ext>
            </a:extLst>
          </p:cNvPr>
          <p:cNvSpPr>
            <a:spLocks noGrp="1"/>
          </p:cNvSpPr>
          <p:nvPr>
            <p:ph type="pic" sz="quarter" idx="24"/>
          </p:nvPr>
        </p:nvSpPr>
        <p:spPr>
          <a:xfrm>
            <a:off x="15152060" y="3380125"/>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47" name="Picture Placeholder 2">
            <a:extLst>
              <a:ext uri="{FF2B5EF4-FFF2-40B4-BE49-F238E27FC236}">
                <a16:creationId xmlns:a16="http://schemas.microsoft.com/office/drawing/2014/main" id="{01C179E0-529E-75B8-458D-99554B3A08B0}"/>
              </a:ext>
            </a:extLst>
          </p:cNvPr>
          <p:cNvSpPr>
            <a:spLocks noGrp="1"/>
          </p:cNvSpPr>
          <p:nvPr>
            <p:ph type="pic" sz="quarter" idx="20"/>
          </p:nvPr>
        </p:nvSpPr>
        <p:spPr>
          <a:xfrm>
            <a:off x="8394833" y="3380125"/>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54" name="Picture Placeholder 2">
            <a:extLst>
              <a:ext uri="{FF2B5EF4-FFF2-40B4-BE49-F238E27FC236}">
                <a16:creationId xmlns:a16="http://schemas.microsoft.com/office/drawing/2014/main" id="{A3FE6003-15B8-9C07-6163-1DDD04E4C6E2}"/>
              </a:ext>
            </a:extLst>
          </p:cNvPr>
          <p:cNvSpPr>
            <a:spLocks noGrp="1"/>
          </p:cNvSpPr>
          <p:nvPr>
            <p:ph type="pic" sz="quarter" idx="11"/>
          </p:nvPr>
        </p:nvSpPr>
        <p:spPr>
          <a:xfrm>
            <a:off x="1637606" y="3380125"/>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55" name="Text Placeholder 7">
            <a:extLst>
              <a:ext uri="{FF2B5EF4-FFF2-40B4-BE49-F238E27FC236}">
                <a16:creationId xmlns:a16="http://schemas.microsoft.com/office/drawing/2014/main" id="{183E7146-513E-D932-E381-CEF40FC4B008}"/>
              </a:ext>
            </a:extLst>
          </p:cNvPr>
          <p:cNvSpPr>
            <a:spLocks noGrp="1"/>
          </p:cNvSpPr>
          <p:nvPr>
            <p:ph type="body" sz="quarter" idx="12" hasCustomPrompt="1"/>
          </p:nvPr>
        </p:nvSpPr>
        <p:spPr>
          <a:xfrm>
            <a:off x="1637606" y="1897024"/>
            <a:ext cx="6263639"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56" name="Picture Placeholder 2">
            <a:extLst>
              <a:ext uri="{FF2B5EF4-FFF2-40B4-BE49-F238E27FC236}">
                <a16:creationId xmlns:a16="http://schemas.microsoft.com/office/drawing/2014/main" id="{5E9EEE95-CDAE-85DB-D383-D830AB0E3537}"/>
              </a:ext>
            </a:extLst>
          </p:cNvPr>
          <p:cNvSpPr>
            <a:spLocks noGrp="1"/>
          </p:cNvSpPr>
          <p:nvPr>
            <p:ph type="pic" sz="quarter" idx="28"/>
          </p:nvPr>
        </p:nvSpPr>
        <p:spPr>
          <a:xfrm>
            <a:off x="21909287" y="3380125"/>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57" name="Text Placeholder 7">
            <a:extLst>
              <a:ext uri="{FF2B5EF4-FFF2-40B4-BE49-F238E27FC236}">
                <a16:creationId xmlns:a16="http://schemas.microsoft.com/office/drawing/2014/main" id="{BA06B141-E0AB-A414-B712-284C658BDC0C}"/>
              </a:ext>
            </a:extLst>
          </p:cNvPr>
          <p:cNvSpPr>
            <a:spLocks noGrp="1"/>
          </p:cNvSpPr>
          <p:nvPr>
            <p:ph type="body" sz="quarter" idx="30" hasCustomPrompt="1"/>
          </p:nvPr>
        </p:nvSpPr>
        <p:spPr>
          <a:xfrm>
            <a:off x="1637605" y="2655235"/>
            <a:ext cx="6263640"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58" name="Picture Placeholder 2">
            <a:extLst>
              <a:ext uri="{FF2B5EF4-FFF2-40B4-BE49-F238E27FC236}">
                <a16:creationId xmlns:a16="http://schemas.microsoft.com/office/drawing/2014/main" id="{52EA9F10-9724-0D5C-D20A-09892F008529}"/>
              </a:ext>
            </a:extLst>
          </p:cNvPr>
          <p:cNvSpPr>
            <a:spLocks noGrp="1"/>
          </p:cNvSpPr>
          <p:nvPr>
            <p:ph type="pic" sz="quarter" idx="52"/>
          </p:nvPr>
        </p:nvSpPr>
        <p:spPr>
          <a:xfrm>
            <a:off x="28666515" y="3380125"/>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59" name="Text Placeholder 7">
            <a:extLst>
              <a:ext uri="{FF2B5EF4-FFF2-40B4-BE49-F238E27FC236}">
                <a16:creationId xmlns:a16="http://schemas.microsoft.com/office/drawing/2014/main" id="{98E7DB9B-FD03-2A0E-28B5-382D965B246E}"/>
              </a:ext>
            </a:extLst>
          </p:cNvPr>
          <p:cNvSpPr>
            <a:spLocks noGrp="1"/>
          </p:cNvSpPr>
          <p:nvPr>
            <p:ph type="body" sz="quarter" idx="56" hasCustomPrompt="1"/>
          </p:nvPr>
        </p:nvSpPr>
        <p:spPr>
          <a:xfrm>
            <a:off x="15141913" y="1897024"/>
            <a:ext cx="6263640"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0" name="Text Placeholder 7">
            <a:extLst>
              <a:ext uri="{FF2B5EF4-FFF2-40B4-BE49-F238E27FC236}">
                <a16:creationId xmlns:a16="http://schemas.microsoft.com/office/drawing/2014/main" id="{C1A4FACA-FCF6-818E-6346-E848843D8E06}"/>
              </a:ext>
            </a:extLst>
          </p:cNvPr>
          <p:cNvSpPr>
            <a:spLocks noGrp="1"/>
          </p:cNvSpPr>
          <p:nvPr>
            <p:ph type="body" sz="quarter" idx="57" hasCustomPrompt="1"/>
          </p:nvPr>
        </p:nvSpPr>
        <p:spPr>
          <a:xfrm>
            <a:off x="8391957" y="1897024"/>
            <a:ext cx="6263639"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1" name="Text Placeholder 7">
            <a:extLst>
              <a:ext uri="{FF2B5EF4-FFF2-40B4-BE49-F238E27FC236}">
                <a16:creationId xmlns:a16="http://schemas.microsoft.com/office/drawing/2014/main" id="{44DC45BD-E734-52F4-39A4-421C836D6A90}"/>
              </a:ext>
            </a:extLst>
          </p:cNvPr>
          <p:cNvSpPr>
            <a:spLocks noGrp="1"/>
          </p:cNvSpPr>
          <p:nvPr>
            <p:ph type="body" sz="quarter" idx="58" hasCustomPrompt="1"/>
          </p:nvPr>
        </p:nvSpPr>
        <p:spPr>
          <a:xfrm>
            <a:off x="15141913" y="2584631"/>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62" name="Text Placeholder 7">
            <a:extLst>
              <a:ext uri="{FF2B5EF4-FFF2-40B4-BE49-F238E27FC236}">
                <a16:creationId xmlns:a16="http://schemas.microsoft.com/office/drawing/2014/main" id="{66D52FC2-57B9-6FF6-C33E-A61B463DEBA2}"/>
              </a:ext>
            </a:extLst>
          </p:cNvPr>
          <p:cNvSpPr>
            <a:spLocks noGrp="1"/>
          </p:cNvSpPr>
          <p:nvPr>
            <p:ph type="body" sz="quarter" idx="59" hasCustomPrompt="1"/>
          </p:nvPr>
        </p:nvSpPr>
        <p:spPr>
          <a:xfrm>
            <a:off x="8391957" y="2584631"/>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63" name="Text Placeholder 7">
            <a:extLst>
              <a:ext uri="{FF2B5EF4-FFF2-40B4-BE49-F238E27FC236}">
                <a16:creationId xmlns:a16="http://schemas.microsoft.com/office/drawing/2014/main" id="{0B2FFD02-955D-6ED7-9AC1-8820EBA4C98C}"/>
              </a:ext>
            </a:extLst>
          </p:cNvPr>
          <p:cNvSpPr>
            <a:spLocks noGrp="1"/>
          </p:cNvSpPr>
          <p:nvPr>
            <p:ph type="body" sz="quarter" idx="60" hasCustomPrompt="1"/>
          </p:nvPr>
        </p:nvSpPr>
        <p:spPr>
          <a:xfrm>
            <a:off x="21900662" y="1897024"/>
            <a:ext cx="6263640"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64" name="Text Placeholder 7">
            <a:extLst>
              <a:ext uri="{FF2B5EF4-FFF2-40B4-BE49-F238E27FC236}">
                <a16:creationId xmlns:a16="http://schemas.microsoft.com/office/drawing/2014/main" id="{D8D81800-2BC0-6C31-5270-237B449D26BB}"/>
              </a:ext>
            </a:extLst>
          </p:cNvPr>
          <p:cNvSpPr>
            <a:spLocks noGrp="1"/>
          </p:cNvSpPr>
          <p:nvPr>
            <p:ph type="body" sz="quarter" idx="61" hasCustomPrompt="1"/>
          </p:nvPr>
        </p:nvSpPr>
        <p:spPr>
          <a:xfrm>
            <a:off x="21900662" y="2584631"/>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75" name="Text Placeholder 7">
            <a:extLst>
              <a:ext uri="{FF2B5EF4-FFF2-40B4-BE49-F238E27FC236}">
                <a16:creationId xmlns:a16="http://schemas.microsoft.com/office/drawing/2014/main" id="{2E1DC210-4D3F-6F7A-FC60-22EAAD2816FB}"/>
              </a:ext>
            </a:extLst>
          </p:cNvPr>
          <p:cNvSpPr>
            <a:spLocks noGrp="1"/>
          </p:cNvSpPr>
          <p:nvPr>
            <p:ph type="body" sz="quarter" idx="62" hasCustomPrompt="1"/>
          </p:nvPr>
        </p:nvSpPr>
        <p:spPr>
          <a:xfrm>
            <a:off x="28666515" y="1897024"/>
            <a:ext cx="6263902"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76" name="Text Placeholder 7">
            <a:extLst>
              <a:ext uri="{FF2B5EF4-FFF2-40B4-BE49-F238E27FC236}">
                <a16:creationId xmlns:a16="http://schemas.microsoft.com/office/drawing/2014/main" id="{DDF96A25-AB15-BAE7-C179-C86B7A78AE89}"/>
              </a:ext>
            </a:extLst>
          </p:cNvPr>
          <p:cNvSpPr>
            <a:spLocks noGrp="1"/>
          </p:cNvSpPr>
          <p:nvPr>
            <p:ph type="body" sz="quarter" idx="63" hasCustomPrompt="1"/>
          </p:nvPr>
        </p:nvSpPr>
        <p:spPr>
          <a:xfrm>
            <a:off x="28666515" y="2584631"/>
            <a:ext cx="6263902"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77" name="Picture Placeholder 2">
            <a:extLst>
              <a:ext uri="{FF2B5EF4-FFF2-40B4-BE49-F238E27FC236}">
                <a16:creationId xmlns:a16="http://schemas.microsoft.com/office/drawing/2014/main" id="{B1D96E0D-EFB2-15CF-5119-744D34EA91C1}"/>
              </a:ext>
            </a:extLst>
          </p:cNvPr>
          <p:cNvSpPr>
            <a:spLocks noGrp="1"/>
          </p:cNvSpPr>
          <p:nvPr>
            <p:ph type="pic" sz="quarter" idx="64"/>
          </p:nvPr>
        </p:nvSpPr>
        <p:spPr>
          <a:xfrm>
            <a:off x="15152060" y="881421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8" name="Picture Placeholder 2">
            <a:extLst>
              <a:ext uri="{FF2B5EF4-FFF2-40B4-BE49-F238E27FC236}">
                <a16:creationId xmlns:a16="http://schemas.microsoft.com/office/drawing/2014/main" id="{22C43238-88EA-EB83-8A42-5D51176115FC}"/>
              </a:ext>
            </a:extLst>
          </p:cNvPr>
          <p:cNvSpPr>
            <a:spLocks noGrp="1"/>
          </p:cNvSpPr>
          <p:nvPr>
            <p:ph type="pic" sz="quarter" idx="65"/>
          </p:nvPr>
        </p:nvSpPr>
        <p:spPr>
          <a:xfrm>
            <a:off x="8394833" y="881421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79" name="Picture Placeholder 2">
            <a:extLst>
              <a:ext uri="{FF2B5EF4-FFF2-40B4-BE49-F238E27FC236}">
                <a16:creationId xmlns:a16="http://schemas.microsoft.com/office/drawing/2014/main" id="{3C10804C-A90A-D4A9-D3FD-BA35DDF4CAC5}"/>
              </a:ext>
            </a:extLst>
          </p:cNvPr>
          <p:cNvSpPr>
            <a:spLocks noGrp="1"/>
          </p:cNvSpPr>
          <p:nvPr>
            <p:ph type="pic" sz="quarter" idx="66"/>
          </p:nvPr>
        </p:nvSpPr>
        <p:spPr>
          <a:xfrm>
            <a:off x="1637606" y="881421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80" name="Picture Placeholder 2">
            <a:extLst>
              <a:ext uri="{FF2B5EF4-FFF2-40B4-BE49-F238E27FC236}">
                <a16:creationId xmlns:a16="http://schemas.microsoft.com/office/drawing/2014/main" id="{70B7801E-0C82-E0C7-4B15-05699351FD2C}"/>
              </a:ext>
            </a:extLst>
          </p:cNvPr>
          <p:cNvSpPr>
            <a:spLocks noGrp="1"/>
          </p:cNvSpPr>
          <p:nvPr>
            <p:ph type="pic" sz="quarter" idx="67"/>
          </p:nvPr>
        </p:nvSpPr>
        <p:spPr>
          <a:xfrm>
            <a:off x="21909287" y="881421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90" name="Picture Placeholder 2">
            <a:extLst>
              <a:ext uri="{FF2B5EF4-FFF2-40B4-BE49-F238E27FC236}">
                <a16:creationId xmlns:a16="http://schemas.microsoft.com/office/drawing/2014/main" id="{8C7FD614-81D6-3320-435B-A6D6CA3CB8E0}"/>
              </a:ext>
            </a:extLst>
          </p:cNvPr>
          <p:cNvSpPr>
            <a:spLocks noGrp="1"/>
          </p:cNvSpPr>
          <p:nvPr>
            <p:ph type="pic" sz="quarter" idx="68"/>
          </p:nvPr>
        </p:nvSpPr>
        <p:spPr>
          <a:xfrm>
            <a:off x="28666515" y="8814210"/>
            <a:ext cx="6263640" cy="4937760"/>
          </a:xfrm>
          <a:prstGeom prst="rect">
            <a:avLst/>
          </a:prstGeom>
          <a:solidFill>
            <a:srgbClr val="151617">
              <a:alpha val="61000"/>
            </a:srgbClr>
          </a:solidFill>
          <a:ln w="9525">
            <a:solidFill>
              <a:schemeClr val="accent5"/>
            </a:solidFill>
          </a:ln>
        </p:spPr>
        <p:txBody>
          <a:bodyPr tIns="2194560" anchor="ctr"/>
          <a:lstStyle>
            <a:lvl1pPr marL="0" indent="0" algn="ctr">
              <a:buFontTx/>
              <a:buNone/>
              <a:defRPr sz="4000">
                <a:solidFill>
                  <a:schemeClr val="bg2"/>
                </a:solidFill>
                <a:latin typeface="Trebuchet MS" panose="020B0603020202020204" pitchFamily="34" charset="0"/>
              </a:defRPr>
            </a:lvl1pPr>
          </a:lstStyle>
          <a:p>
            <a:r>
              <a:rPr lang="en-US"/>
              <a:t>Click icon to add picture</a:t>
            </a:r>
          </a:p>
        </p:txBody>
      </p:sp>
      <p:sp>
        <p:nvSpPr>
          <p:cNvPr id="91" name="Text Placeholder 7">
            <a:extLst>
              <a:ext uri="{FF2B5EF4-FFF2-40B4-BE49-F238E27FC236}">
                <a16:creationId xmlns:a16="http://schemas.microsoft.com/office/drawing/2014/main" id="{7D804298-AF3C-F102-26BF-AB4B99E85BE4}"/>
              </a:ext>
            </a:extLst>
          </p:cNvPr>
          <p:cNvSpPr>
            <a:spLocks noGrp="1"/>
          </p:cNvSpPr>
          <p:nvPr>
            <p:ph type="body" sz="quarter" idx="69" hasCustomPrompt="1"/>
          </p:nvPr>
        </p:nvSpPr>
        <p:spPr>
          <a:xfrm>
            <a:off x="1637606" y="14274088"/>
            <a:ext cx="6263639" cy="795528"/>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92" name="Text Placeholder 7">
            <a:extLst>
              <a:ext uri="{FF2B5EF4-FFF2-40B4-BE49-F238E27FC236}">
                <a16:creationId xmlns:a16="http://schemas.microsoft.com/office/drawing/2014/main" id="{06B78625-4663-FEBE-1649-A96C5D98D7B9}"/>
              </a:ext>
            </a:extLst>
          </p:cNvPr>
          <p:cNvSpPr>
            <a:spLocks noGrp="1"/>
          </p:cNvSpPr>
          <p:nvPr>
            <p:ph type="body" sz="quarter" idx="70" hasCustomPrompt="1"/>
          </p:nvPr>
        </p:nvSpPr>
        <p:spPr>
          <a:xfrm>
            <a:off x="1637605" y="14961695"/>
            <a:ext cx="6263640" cy="679755"/>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93" name="Text Placeholder 7">
            <a:extLst>
              <a:ext uri="{FF2B5EF4-FFF2-40B4-BE49-F238E27FC236}">
                <a16:creationId xmlns:a16="http://schemas.microsoft.com/office/drawing/2014/main" id="{94DC0280-E1DB-9EFE-2CE6-95943C58D52D}"/>
              </a:ext>
            </a:extLst>
          </p:cNvPr>
          <p:cNvSpPr>
            <a:spLocks noGrp="1"/>
          </p:cNvSpPr>
          <p:nvPr>
            <p:ph type="body" sz="quarter" idx="71" hasCustomPrompt="1"/>
          </p:nvPr>
        </p:nvSpPr>
        <p:spPr>
          <a:xfrm>
            <a:off x="15141913" y="14319257"/>
            <a:ext cx="6263640"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94" name="Text Placeholder 7">
            <a:extLst>
              <a:ext uri="{FF2B5EF4-FFF2-40B4-BE49-F238E27FC236}">
                <a16:creationId xmlns:a16="http://schemas.microsoft.com/office/drawing/2014/main" id="{50CE6D68-678F-FA2B-E5D3-9871EF645A6F}"/>
              </a:ext>
            </a:extLst>
          </p:cNvPr>
          <p:cNvSpPr>
            <a:spLocks noGrp="1"/>
          </p:cNvSpPr>
          <p:nvPr>
            <p:ph type="body" sz="quarter" idx="72" hasCustomPrompt="1"/>
          </p:nvPr>
        </p:nvSpPr>
        <p:spPr>
          <a:xfrm>
            <a:off x="8391957" y="14319257"/>
            <a:ext cx="6263639"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95" name="Text Placeholder 7">
            <a:extLst>
              <a:ext uri="{FF2B5EF4-FFF2-40B4-BE49-F238E27FC236}">
                <a16:creationId xmlns:a16="http://schemas.microsoft.com/office/drawing/2014/main" id="{0CEC0503-FFEF-B71F-1B2C-437E868DC131}"/>
              </a:ext>
            </a:extLst>
          </p:cNvPr>
          <p:cNvSpPr>
            <a:spLocks noGrp="1"/>
          </p:cNvSpPr>
          <p:nvPr>
            <p:ph type="body" sz="quarter" idx="73" hasCustomPrompt="1"/>
          </p:nvPr>
        </p:nvSpPr>
        <p:spPr>
          <a:xfrm>
            <a:off x="15141913" y="14961695"/>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96" name="Text Placeholder 7">
            <a:extLst>
              <a:ext uri="{FF2B5EF4-FFF2-40B4-BE49-F238E27FC236}">
                <a16:creationId xmlns:a16="http://schemas.microsoft.com/office/drawing/2014/main" id="{ED58D029-83D1-737D-30DD-1A3433A0D3B3}"/>
              </a:ext>
            </a:extLst>
          </p:cNvPr>
          <p:cNvSpPr>
            <a:spLocks noGrp="1"/>
          </p:cNvSpPr>
          <p:nvPr>
            <p:ph type="body" sz="quarter" idx="74" hasCustomPrompt="1"/>
          </p:nvPr>
        </p:nvSpPr>
        <p:spPr>
          <a:xfrm>
            <a:off x="8391957" y="14961695"/>
            <a:ext cx="6263639"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97" name="Text Placeholder 7">
            <a:extLst>
              <a:ext uri="{FF2B5EF4-FFF2-40B4-BE49-F238E27FC236}">
                <a16:creationId xmlns:a16="http://schemas.microsoft.com/office/drawing/2014/main" id="{A9E49143-46CC-DE34-6198-680DE756CF75}"/>
              </a:ext>
            </a:extLst>
          </p:cNvPr>
          <p:cNvSpPr>
            <a:spLocks noGrp="1"/>
          </p:cNvSpPr>
          <p:nvPr>
            <p:ph type="body" sz="quarter" idx="75" hasCustomPrompt="1"/>
          </p:nvPr>
        </p:nvSpPr>
        <p:spPr>
          <a:xfrm>
            <a:off x="21900662" y="14319257"/>
            <a:ext cx="6263640"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98" name="Text Placeholder 7">
            <a:extLst>
              <a:ext uri="{FF2B5EF4-FFF2-40B4-BE49-F238E27FC236}">
                <a16:creationId xmlns:a16="http://schemas.microsoft.com/office/drawing/2014/main" id="{EE11CBE8-7017-CA3A-A00F-66755D9AAFAF}"/>
              </a:ext>
            </a:extLst>
          </p:cNvPr>
          <p:cNvSpPr>
            <a:spLocks noGrp="1"/>
          </p:cNvSpPr>
          <p:nvPr>
            <p:ph type="body" sz="quarter" idx="76" hasCustomPrompt="1"/>
          </p:nvPr>
        </p:nvSpPr>
        <p:spPr>
          <a:xfrm>
            <a:off x="21900662" y="14961695"/>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
        <p:nvSpPr>
          <p:cNvPr id="99" name="Text Placeholder 7">
            <a:extLst>
              <a:ext uri="{FF2B5EF4-FFF2-40B4-BE49-F238E27FC236}">
                <a16:creationId xmlns:a16="http://schemas.microsoft.com/office/drawing/2014/main" id="{6F2517E4-4C1E-0B00-CECA-184BDAEF5679}"/>
              </a:ext>
            </a:extLst>
          </p:cNvPr>
          <p:cNvSpPr>
            <a:spLocks noGrp="1"/>
          </p:cNvSpPr>
          <p:nvPr>
            <p:ph type="body" sz="quarter" idx="77" hasCustomPrompt="1"/>
          </p:nvPr>
        </p:nvSpPr>
        <p:spPr>
          <a:xfrm>
            <a:off x="28666515" y="14319257"/>
            <a:ext cx="6263640" cy="750359"/>
          </a:xfrm>
          <a:prstGeom prst="rect">
            <a:avLst/>
          </a:prstGeom>
        </p:spPr>
        <p:txBody>
          <a:bodyPr anchor="b"/>
          <a:lstStyle>
            <a:lvl1pPr marL="0" indent="0" algn="ctr">
              <a:spcBef>
                <a:spcPts val="1200"/>
              </a:spcBef>
              <a:buFontTx/>
              <a:buNone/>
              <a:defRPr sz="4000" b="0" cap="none" baseline="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Title</a:t>
            </a:r>
          </a:p>
        </p:txBody>
      </p:sp>
      <p:sp>
        <p:nvSpPr>
          <p:cNvPr id="100" name="Text Placeholder 7">
            <a:extLst>
              <a:ext uri="{FF2B5EF4-FFF2-40B4-BE49-F238E27FC236}">
                <a16:creationId xmlns:a16="http://schemas.microsoft.com/office/drawing/2014/main" id="{856C3EC0-E12F-A210-A029-61C9EE6D7AA7}"/>
              </a:ext>
            </a:extLst>
          </p:cNvPr>
          <p:cNvSpPr>
            <a:spLocks noGrp="1"/>
          </p:cNvSpPr>
          <p:nvPr>
            <p:ph type="body" sz="quarter" idx="78" hasCustomPrompt="1"/>
          </p:nvPr>
        </p:nvSpPr>
        <p:spPr>
          <a:xfrm>
            <a:off x="28666515" y="14961695"/>
            <a:ext cx="6263640" cy="750359"/>
          </a:xfrm>
          <a:prstGeom prst="rect">
            <a:avLst/>
          </a:prstGeom>
        </p:spPr>
        <p:txBody>
          <a:bodyPr/>
          <a:lstStyle>
            <a:lvl1pPr marL="0" indent="0" algn="ctr">
              <a:spcBef>
                <a:spcPts val="600"/>
              </a:spcBef>
              <a:buFontTx/>
              <a:buNone/>
              <a:defRPr sz="2800" b="0">
                <a:solidFill>
                  <a:schemeClr val="bg1"/>
                </a:solidFill>
                <a:latin typeface="NVIDIA Sans" panose="020B0503020203020204" pitchFamily="34" charset="0"/>
                <a:cs typeface="NVIDIA Sans" panose="020B0503020203020204" pitchFamily="34" charset="0"/>
              </a:defRPr>
            </a:lvl1pPr>
            <a:lvl2pPr marL="2562790" indent="0">
              <a:buFontTx/>
              <a:buNone/>
              <a:defRPr sz="4000" b="1">
                <a:solidFill>
                  <a:schemeClr val="tx1"/>
                </a:solidFill>
                <a:latin typeface="Trebuchet MS" panose="020B0603020202020204" pitchFamily="34" charset="0"/>
              </a:defRPr>
            </a:lvl2pPr>
            <a:lvl3pPr marL="4883584" indent="0">
              <a:buFontTx/>
              <a:buNone/>
              <a:defRPr sz="4000" b="1">
                <a:solidFill>
                  <a:schemeClr val="tx1"/>
                </a:solidFill>
                <a:latin typeface="Trebuchet MS" panose="020B0603020202020204" pitchFamily="34" charset="0"/>
              </a:defRPr>
            </a:lvl3pPr>
            <a:lvl4pPr marL="6933729" indent="0">
              <a:buFontTx/>
              <a:buNone/>
              <a:defRPr sz="4000" b="1">
                <a:solidFill>
                  <a:schemeClr val="tx1"/>
                </a:solidFill>
                <a:latin typeface="Trebuchet MS" panose="020B0603020202020204" pitchFamily="34" charset="0"/>
              </a:defRPr>
            </a:lvl4pPr>
            <a:lvl5pPr marL="8471409" indent="0">
              <a:buFontTx/>
              <a:buNone/>
              <a:defRPr sz="4000" b="1">
                <a:solidFill>
                  <a:schemeClr val="tx1"/>
                </a:solidFill>
                <a:latin typeface="Trebuchet MS" panose="020B0603020202020204" pitchFamily="34" charset="0"/>
              </a:defRPr>
            </a:lvl5pPr>
          </a:lstStyle>
          <a:p>
            <a:pPr lvl="0"/>
            <a:r>
              <a:rPr lang="en-US"/>
              <a:t>Click to add subtitle</a:t>
            </a:r>
          </a:p>
        </p:txBody>
      </p:sp>
    </p:spTree>
    <p:extLst>
      <p:ext uri="{BB962C8B-B14F-4D97-AF65-F5344CB8AC3E}">
        <p14:creationId xmlns:p14="http://schemas.microsoft.com/office/powerpoint/2010/main" val="33224133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Use Cas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a:t>Click to add image</a:t>
            </a:r>
          </a:p>
        </p:txBody>
      </p:sp>
    </p:spTree>
    <p:extLst>
      <p:ext uri="{BB962C8B-B14F-4D97-AF65-F5344CB8AC3E}">
        <p14:creationId xmlns:p14="http://schemas.microsoft.com/office/powerpoint/2010/main" val="11301005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ont Testing Lay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sp>
        <p:nvSpPr>
          <p:cNvPr id="9" name="Content Placeholder 2">
            <a:extLst>
              <a:ext uri="{FF2B5EF4-FFF2-40B4-BE49-F238E27FC236}">
                <a16:creationId xmlns:a16="http://schemas.microsoft.com/office/drawing/2014/main" id="{8F434B88-2544-75AC-CBB8-19A1035D1251}"/>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Arial" panose="020B0604020202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Arial" panose="020B0604020202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Arial" panose="020B0604020202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Arial" panose="020B0604020202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C870B57E-B314-99BB-8DF8-2672644B4F4E}"/>
              </a:ext>
            </a:extLst>
          </p:cNvPr>
          <p:cNvSpPr/>
          <p:nvPr userDrawn="1"/>
        </p:nvSpPr>
        <p:spPr>
          <a:xfrm>
            <a:off x="15000920" y="10586390"/>
            <a:ext cx="11020290" cy="749209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90000"/>
              </a:lnSpc>
            </a:pPr>
            <a:endParaRPr lang="en-US" sz="9600" b="1" err="1">
              <a:solidFill>
                <a:schemeClr val="tx1"/>
              </a:solidFill>
              <a:latin typeface="NVIDIA Sans" panose="020B0503020203020204" pitchFamily="34" charset="0"/>
              <a:cs typeface="NVIDIA Sans" panose="020B0503020203020204" pitchFamily="34" charset="0"/>
            </a:endParaRPr>
          </a:p>
        </p:txBody>
      </p:sp>
      <p:pic>
        <p:nvPicPr>
          <p:cNvPr id="8" name="Picture 7">
            <a:extLst>
              <a:ext uri="{FF2B5EF4-FFF2-40B4-BE49-F238E27FC236}">
                <a16:creationId xmlns:a16="http://schemas.microsoft.com/office/drawing/2014/main" id="{AF3F80E6-5287-D931-0053-EF9F8579EE41}"/>
              </a:ext>
            </a:extLst>
          </p:cNvPr>
          <p:cNvPicPr>
            <a:picLocks noChangeAspect="1"/>
          </p:cNvPicPr>
          <p:nvPr userDrawn="1"/>
        </p:nvPicPr>
        <p:blipFill>
          <a:blip r:embed="rId2"/>
          <a:stretch>
            <a:fillRect/>
          </a:stretch>
        </p:blipFill>
        <p:spPr>
          <a:xfrm>
            <a:off x="3087422" y="10586390"/>
            <a:ext cx="11022523" cy="7864522"/>
          </a:xfrm>
          <a:prstGeom prst="rect">
            <a:avLst/>
          </a:prstGeom>
        </p:spPr>
      </p:pic>
      <p:sp>
        <p:nvSpPr>
          <p:cNvPr id="10" name="Content Placeholder 2">
            <a:extLst>
              <a:ext uri="{FF2B5EF4-FFF2-40B4-BE49-F238E27FC236}">
                <a16:creationId xmlns:a16="http://schemas.microsoft.com/office/drawing/2014/main" id="{1D89DD87-13E1-B25F-EBCC-2BC52BA4AACF}"/>
              </a:ext>
            </a:extLst>
          </p:cNvPr>
          <p:cNvSpPr>
            <a:spLocks noGrp="1"/>
          </p:cNvSpPr>
          <p:nvPr>
            <p:ph idx="11" hasCustomPrompt="1"/>
          </p:nvPr>
        </p:nvSpPr>
        <p:spPr>
          <a:xfrm>
            <a:off x="15951796" y="11171307"/>
            <a:ext cx="9273032" cy="2550828"/>
          </a:xfrm>
          <a:prstGeom prst="rect">
            <a:avLst/>
          </a:prstGeom>
        </p:spPr>
        <p:txBody>
          <a:bodyPr/>
          <a:lstStyle>
            <a:lvl1pPr marL="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a:t>Click to edit text styles</a:t>
            </a:r>
          </a:p>
        </p:txBody>
      </p:sp>
      <p:sp>
        <p:nvSpPr>
          <p:cNvPr id="11" name="Content Placeholder 2">
            <a:extLst>
              <a:ext uri="{FF2B5EF4-FFF2-40B4-BE49-F238E27FC236}">
                <a16:creationId xmlns:a16="http://schemas.microsoft.com/office/drawing/2014/main" id="{0B869C1B-4BC1-3F4F-4B38-F2FBE6DA6157}"/>
              </a:ext>
            </a:extLst>
          </p:cNvPr>
          <p:cNvSpPr>
            <a:spLocks noGrp="1"/>
          </p:cNvSpPr>
          <p:nvPr>
            <p:ph idx="12" hasCustomPrompt="1"/>
          </p:nvPr>
        </p:nvSpPr>
        <p:spPr>
          <a:xfrm>
            <a:off x="15951796" y="13759879"/>
            <a:ext cx="9273032" cy="2550828"/>
          </a:xfrm>
          <a:prstGeom prst="rect">
            <a:avLst/>
          </a:prstGeom>
        </p:spPr>
        <p:txBody>
          <a:bodyPr/>
          <a:lstStyle>
            <a:lvl1pPr marL="0" indent="0">
              <a:buClr>
                <a:schemeClr val="tx2"/>
              </a:buClr>
              <a:buFontTx/>
              <a:buNone/>
              <a:defRPr sz="9600" b="0">
                <a:solidFill>
                  <a:schemeClr val="bg1"/>
                </a:solidFill>
                <a:latin typeface="NVIDIA Sans" panose="020B0503020203020204" pitchFamily="34" charset="0"/>
                <a:cs typeface="NVIDIA Sans" panose="020B0503020203020204" pitchFamily="34" charset="0"/>
              </a:defRPr>
            </a:lvl1pPr>
            <a:lvl2pPr marL="9144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2pPr>
            <a:lvl3pPr marL="18288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3pPr>
            <a:lvl4pPr marL="27432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4pPr>
            <a:lvl5pPr marL="3657600" indent="0">
              <a:buClr>
                <a:schemeClr val="tx2"/>
              </a:buClr>
              <a:buFontTx/>
              <a:buNone/>
              <a:defRPr sz="9600" b="1">
                <a:solidFill>
                  <a:schemeClr val="tx1"/>
                </a:solidFill>
                <a:latin typeface="NVIDIA Sans" panose="020B0503020203020204" pitchFamily="34" charset="0"/>
                <a:cs typeface="NVIDIA Sans" panose="020B0503020203020204" pitchFamily="34" charset="0"/>
              </a:defRPr>
            </a:lvl5pPr>
          </a:lstStyle>
          <a:p>
            <a:pPr lvl="0"/>
            <a:r>
              <a:rPr lang="en-US"/>
              <a:t>Click to edit text styles</a:t>
            </a:r>
          </a:p>
        </p:txBody>
      </p:sp>
    </p:spTree>
    <p:extLst>
      <p:ext uri="{BB962C8B-B14F-4D97-AF65-F5344CB8AC3E}">
        <p14:creationId xmlns:p14="http://schemas.microsoft.com/office/powerpoint/2010/main" val="103944192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mo - Image Layou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BFC72E11-DD16-4EAC-A294-E115038AA2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36576000" cy="20574000"/>
          </a:xfrm>
          <a:prstGeom prst="rect">
            <a:avLst/>
          </a:prstGeom>
        </p:spPr>
      </p:pic>
      <p:sp>
        <p:nvSpPr>
          <p:cNvPr id="5" name="Picture Placeholder 2">
            <a:extLst>
              <a:ext uri="{FF2B5EF4-FFF2-40B4-BE49-F238E27FC236}">
                <a16:creationId xmlns:a16="http://schemas.microsoft.com/office/drawing/2014/main" id="{377920F6-AC26-4611-AAD3-44D6CEA3FBAE}"/>
              </a:ext>
            </a:extLst>
          </p:cNvPr>
          <p:cNvSpPr>
            <a:spLocks noGrp="1"/>
          </p:cNvSpPr>
          <p:nvPr>
            <p:ph type="pic"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sz="7200">
                <a:solidFill>
                  <a:schemeClr val="bg1"/>
                </a:solidFill>
                <a:latin typeface="+mn-lt"/>
              </a:defRPr>
            </a:lvl1pPr>
          </a:lstStyle>
          <a:p>
            <a:r>
              <a:rPr lang="en-US"/>
              <a:t>Click to add image of video/demo</a:t>
            </a:r>
          </a:p>
        </p:txBody>
      </p:sp>
    </p:spTree>
    <p:extLst>
      <p:ext uri="{BB962C8B-B14F-4D97-AF65-F5344CB8AC3E}">
        <p14:creationId xmlns:p14="http://schemas.microsoft.com/office/powerpoint/2010/main" val="339081993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 Insert Video Layou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F834EEA-7CA3-4C82-B29B-3EA15B8822C9}"/>
              </a:ext>
            </a:extLst>
          </p:cNvPr>
          <p:cNvSpPr/>
          <p:nvPr userDrawn="1"/>
        </p:nvSpPr>
        <p:spPr>
          <a:xfrm>
            <a:off x="0" y="0"/>
            <a:ext cx="36576000" cy="205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7" name="Media Placeholder 7">
            <a:extLst>
              <a:ext uri="{FF2B5EF4-FFF2-40B4-BE49-F238E27FC236}">
                <a16:creationId xmlns:a16="http://schemas.microsoft.com/office/drawing/2014/main" id="{95086AA8-FFA8-416F-AD2F-0B7223809227}"/>
              </a:ext>
            </a:extLst>
          </p:cNvPr>
          <p:cNvSpPr>
            <a:spLocks noGrp="1"/>
          </p:cNvSpPr>
          <p:nvPr>
            <p:ph type="media" sz="quarter" idx="11" hasCustomPrompt="1"/>
          </p:nvPr>
        </p:nvSpPr>
        <p:spPr>
          <a:xfrm>
            <a:off x="0" y="0"/>
            <a:ext cx="36576000" cy="20574000"/>
          </a:xfrm>
          <a:prstGeom prst="rect">
            <a:avLst/>
          </a:prstGeom>
          <a:solidFill>
            <a:schemeClr val="tx1">
              <a:lumMod val="95000"/>
            </a:schemeClr>
          </a:solidFill>
          <a:ln w="19050">
            <a:noFill/>
          </a:ln>
        </p:spPr>
        <p:txBody>
          <a:bodyPr tIns="0" bIns="4206240" anchor="ctr"/>
          <a:lstStyle>
            <a:lvl1pPr marL="0" indent="0" algn="ctr">
              <a:buFontTx/>
              <a:buNone/>
              <a:defRPr lang="en-US" sz="8400" b="1" dirty="0">
                <a:solidFill>
                  <a:schemeClr val="bg1"/>
                </a:solidFill>
                <a:latin typeface="+mn-lt"/>
              </a:defRPr>
            </a:lvl1pPr>
          </a:lstStyle>
          <a:p>
            <a:pPr marL="857250" lvl="0" indent="-857250" algn="ctr"/>
            <a:r>
              <a:rPr lang="en-US"/>
              <a:t>Click to add video</a:t>
            </a:r>
          </a:p>
        </p:txBody>
      </p:sp>
    </p:spTree>
    <p:extLst>
      <p:ext uri="{BB962C8B-B14F-4D97-AF65-F5344CB8AC3E}">
        <p14:creationId xmlns:p14="http://schemas.microsoft.com/office/powerpoint/2010/main" val="2602793038"/>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pic>
        <p:nvPicPr>
          <p:cNvPr id="9" name="Picture 8" descr="A picture containing blur&#10;&#10;Description automatically generated">
            <a:extLst>
              <a:ext uri="{FF2B5EF4-FFF2-40B4-BE49-F238E27FC236}">
                <a16:creationId xmlns:a16="http://schemas.microsoft.com/office/drawing/2014/main" id="{2F3DB845-5766-4820-4918-271D918614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1"/>
            <a:ext cx="36576000" cy="20574000"/>
          </a:xfrm>
          <a:prstGeom prst="rect">
            <a:avLst/>
          </a:prstGeom>
        </p:spPr>
      </p:pic>
      <p:sp>
        <p:nvSpPr>
          <p:cNvPr id="11" name="Rectangle 10">
            <a:extLst>
              <a:ext uri="{FF2B5EF4-FFF2-40B4-BE49-F238E27FC236}">
                <a16:creationId xmlns:a16="http://schemas.microsoft.com/office/drawing/2014/main" id="{14291D50-C916-93F1-BE1F-9876B2B209C5}"/>
              </a:ext>
            </a:extLst>
          </p:cNvPr>
          <p:cNvSpPr/>
          <p:nvPr userDrawn="1"/>
        </p:nvSpPr>
        <p:spPr>
          <a:xfrm flipV="1">
            <a:off x="1" y="14987091"/>
            <a:ext cx="36575999" cy="5586908"/>
          </a:xfrm>
          <a:prstGeom prst="rect">
            <a:avLst/>
          </a:prstGeom>
          <a:gradFill>
            <a:gsLst>
              <a:gs pos="0">
                <a:schemeClr val="bg1"/>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2" name="Rectangle 11">
            <a:extLst>
              <a:ext uri="{FF2B5EF4-FFF2-40B4-BE49-F238E27FC236}">
                <a16:creationId xmlns:a16="http://schemas.microsoft.com/office/drawing/2014/main" id="{A9A92C82-C327-5A90-C12A-8057E790A54C}"/>
              </a:ext>
            </a:extLst>
          </p:cNvPr>
          <p:cNvSpPr/>
          <p:nvPr userDrawn="1"/>
        </p:nvSpPr>
        <p:spPr>
          <a:xfrm>
            <a:off x="1" y="-1"/>
            <a:ext cx="36575999" cy="11267769"/>
          </a:xfrm>
          <a:prstGeom prst="rect">
            <a:avLst/>
          </a:prstGeom>
          <a:gradFill>
            <a:gsLst>
              <a:gs pos="0">
                <a:schemeClr val="bg1"/>
              </a:gs>
              <a:gs pos="10000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6" name="Title 1">
            <a:extLst>
              <a:ext uri="{FF2B5EF4-FFF2-40B4-BE49-F238E27FC236}">
                <a16:creationId xmlns:a16="http://schemas.microsoft.com/office/drawing/2014/main" id="{47CCEE02-87E6-1F2B-7676-44BDF77882D3}"/>
              </a:ext>
            </a:extLst>
          </p:cNvPr>
          <p:cNvSpPr>
            <a:spLocks noGrp="1"/>
          </p:cNvSpPr>
          <p:nvPr>
            <p:ph type="title" hasCustomPrompt="1"/>
          </p:nvPr>
        </p:nvSpPr>
        <p:spPr>
          <a:xfrm>
            <a:off x="2514600" y="0"/>
            <a:ext cx="31546800" cy="2514601"/>
          </a:xfrm>
        </p:spPr>
        <p:txBody>
          <a:bodyPr/>
          <a:lstStyle>
            <a:lvl1pPr>
              <a:defRPr sz="7200" b="1" cap="none">
                <a:solidFill>
                  <a:schemeClr val="tx1"/>
                </a:solidFill>
                <a:latin typeface="NVIDIA Sans" panose="020B0503020203020204" pitchFamily="34" charset="0"/>
                <a:cs typeface="NVIDIA Sans" panose="020B0503020203020204" pitchFamily="34" charset="0"/>
              </a:defRPr>
            </a:lvl1pPr>
          </a:lstStyle>
          <a:p>
            <a:r>
              <a:rPr lang="en-US"/>
              <a:t>Click To Add Title</a:t>
            </a:r>
          </a:p>
        </p:txBody>
      </p:sp>
      <p:sp>
        <p:nvSpPr>
          <p:cNvPr id="17" name="Text Placeholder 7">
            <a:extLst>
              <a:ext uri="{FF2B5EF4-FFF2-40B4-BE49-F238E27FC236}">
                <a16:creationId xmlns:a16="http://schemas.microsoft.com/office/drawing/2014/main" id="{CB50D318-3396-F41C-08C9-6F12DDA735C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cxnSp>
        <p:nvCxnSpPr>
          <p:cNvPr id="13" name="Straight Connector 12">
            <a:extLst>
              <a:ext uri="{FF2B5EF4-FFF2-40B4-BE49-F238E27FC236}">
                <a16:creationId xmlns:a16="http://schemas.microsoft.com/office/drawing/2014/main" id="{D6BE77BD-ED1F-A7D7-8432-E2BA5A5A8972}"/>
              </a:ext>
            </a:extLst>
          </p:cNvPr>
          <p:cNvCxnSpPr/>
          <p:nvPr userDrawn="1"/>
        </p:nvCxnSpPr>
        <p:spPr>
          <a:xfrm>
            <a:off x="0" y="11329275"/>
            <a:ext cx="36576000" cy="0"/>
          </a:xfrm>
          <a:prstGeom prst="line">
            <a:avLst/>
          </a:prstGeom>
          <a:ln w="50800">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1BE51B-1B8A-15D0-E565-FDD00D1E8984}"/>
              </a:ext>
            </a:extLst>
          </p:cNvPr>
          <p:cNvGrpSpPr/>
          <p:nvPr userDrawn="1"/>
        </p:nvGrpSpPr>
        <p:grpSpPr>
          <a:xfrm>
            <a:off x="34015681" y="19477636"/>
            <a:ext cx="2560319" cy="1099561"/>
            <a:chOff x="34015681" y="19477636"/>
            <a:chExt cx="2560319" cy="1099561"/>
          </a:xfrm>
        </p:grpSpPr>
        <p:sp>
          <p:nvSpPr>
            <p:cNvPr id="18" name="Rectangle 17">
              <a:extLst>
                <a:ext uri="{FF2B5EF4-FFF2-40B4-BE49-F238E27FC236}">
                  <a16:creationId xmlns:a16="http://schemas.microsoft.com/office/drawing/2014/main" id="{3CC534D5-C446-A8C8-A1C5-D8D4F4AB8BB7}"/>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19" name="Picture 18" descr="Logo&#10;&#10;Description automatically generated">
              <a:extLst>
                <a:ext uri="{FF2B5EF4-FFF2-40B4-BE49-F238E27FC236}">
                  <a16:creationId xmlns:a16="http://schemas.microsoft.com/office/drawing/2014/main" id="{C19F4DC3-AC6F-A784-716C-562AAEF28D6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4015681" y="19477636"/>
              <a:ext cx="2159583" cy="743794"/>
            </a:xfrm>
            <a:prstGeom prst="rect">
              <a:avLst/>
            </a:prstGeom>
          </p:spPr>
        </p:pic>
      </p:grpSp>
    </p:spTree>
    <p:extLst>
      <p:ext uri="{BB962C8B-B14F-4D97-AF65-F5344CB8AC3E}">
        <p14:creationId xmlns:p14="http://schemas.microsoft.com/office/powerpoint/2010/main" val="306602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FFE7366-C86A-7B24-4079-3556645CE52B}"/>
              </a:ext>
            </a:extLst>
          </p:cNvPr>
          <p:cNvSpPr/>
          <p:nvPr userDrawn="1"/>
        </p:nvSpPr>
        <p:spPr>
          <a:xfrm>
            <a:off x="17204620" y="5394960"/>
            <a:ext cx="566928" cy="151790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5" name="Picture 4">
            <a:extLst>
              <a:ext uri="{FF2B5EF4-FFF2-40B4-BE49-F238E27FC236}">
                <a16:creationId xmlns:a16="http://schemas.microsoft.com/office/drawing/2014/main" id="{C0FF39F7-6D39-E797-5348-2E9A9D5D2F44}"/>
              </a:ext>
            </a:extLst>
          </p:cNvPr>
          <p:cNvPicPr>
            <a:picLocks noChangeAspect="1"/>
          </p:cNvPicPr>
          <p:nvPr userDrawn="1"/>
        </p:nvPicPr>
        <p:blipFill rotWithShape="1">
          <a:blip r:embed="rId2"/>
          <a:srcRect l="44352" t="9168" r="17269" b="9409"/>
          <a:stretch/>
        </p:blipFill>
        <p:spPr>
          <a:xfrm>
            <a:off x="0" y="0"/>
            <a:ext cx="17239129" cy="20574000"/>
          </a:xfrm>
          <a:prstGeom prst="rect">
            <a:avLst/>
          </a:prstGeom>
        </p:spPr>
      </p:pic>
    </p:spTree>
    <p:extLst>
      <p:ext uri="{BB962C8B-B14F-4D97-AF65-F5344CB8AC3E}">
        <p14:creationId xmlns:p14="http://schemas.microsoft.com/office/powerpoint/2010/main" val="3565885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mbar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068417-0A49-4E97-BD32-9EE897037421}"/>
              </a:ext>
            </a:extLst>
          </p:cNvPr>
          <p:cNvSpPr/>
          <p:nvPr userDrawn="1"/>
        </p:nvSpPr>
        <p:spPr>
          <a:xfrm>
            <a:off x="0" y="0"/>
            <a:ext cx="36576000" cy="20574000"/>
          </a:xfrm>
          <a:prstGeom prst="rect">
            <a:avLst/>
          </a:prstGeom>
          <a:solidFill>
            <a:srgbClr val="9E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4">
            <a:extLst>
              <a:ext uri="{FF2B5EF4-FFF2-40B4-BE49-F238E27FC236}">
                <a16:creationId xmlns:a16="http://schemas.microsoft.com/office/drawing/2014/main" id="{5CE798D4-9140-2EC5-6DC9-6C6A5F5737E4}"/>
              </a:ext>
            </a:extLst>
          </p:cNvPr>
          <p:cNvSpPr>
            <a:spLocks noGrp="1"/>
          </p:cNvSpPr>
          <p:nvPr>
            <p:ph type="body" sz="quarter" idx="10" hasCustomPrompt="1"/>
          </p:nvPr>
        </p:nvSpPr>
        <p:spPr>
          <a:xfrm>
            <a:off x="7634260" y="10771999"/>
            <a:ext cx="22733876" cy="5476186"/>
          </a:xfrm>
          <a:prstGeom prst="rect">
            <a:avLst/>
          </a:prstGeom>
        </p:spPr>
        <p:txBody>
          <a:bodyPr/>
          <a:lstStyle>
            <a:lvl1pPr marL="0" indent="0" algn="l">
              <a:lnSpc>
                <a:spcPct val="90000"/>
              </a:lnSpc>
              <a:spcBef>
                <a:spcPts val="0"/>
              </a:spcBef>
              <a:buFontTx/>
              <a:buNone/>
              <a:defRPr sz="4400" cap="none" baseline="0">
                <a:solidFill>
                  <a:schemeClr val="tx1"/>
                </a:solidFill>
                <a:latin typeface="NVIDIA Sans Medium" panose="020B0603020203020204" pitchFamily="34" charset="0"/>
                <a:cs typeface="NVIDIA Sans Medium" panose="020B0603020203020204" pitchFamily="34" charset="0"/>
              </a:defRPr>
            </a:lvl1pPr>
            <a:lvl2pPr marL="2562793" indent="0" algn="l">
              <a:lnSpc>
                <a:spcPct val="90000"/>
              </a:lnSpc>
              <a:buFontTx/>
              <a:buNone/>
              <a:defRPr sz="7539" cap="all" baseline="0">
                <a:solidFill>
                  <a:schemeClr val="tx2"/>
                </a:solidFill>
                <a:latin typeface="DINPro-Medium" panose="02000503030000020004" pitchFamily="50" charset="0"/>
              </a:defRPr>
            </a:lvl2pPr>
            <a:lvl3pPr marL="4883581" indent="0" algn="l">
              <a:lnSpc>
                <a:spcPct val="90000"/>
              </a:lnSpc>
              <a:buFontTx/>
              <a:buNone/>
              <a:defRPr sz="7539" cap="all" baseline="0">
                <a:solidFill>
                  <a:schemeClr val="tx2"/>
                </a:solidFill>
                <a:latin typeface="DINPro-Medium" panose="02000503030000020004" pitchFamily="50" charset="0"/>
              </a:defRPr>
            </a:lvl3pPr>
            <a:lvl4pPr marL="6933729" indent="0">
              <a:buNone/>
              <a:defRPr/>
            </a:lvl4pPr>
          </a:lstStyle>
          <a:p>
            <a:pPr lvl="0"/>
            <a:r>
              <a:rPr lang="en-US"/>
              <a:t>Edit Text Style</a:t>
            </a:r>
          </a:p>
        </p:txBody>
      </p:sp>
      <p:sp>
        <p:nvSpPr>
          <p:cNvPr id="10" name="Title 1">
            <a:extLst>
              <a:ext uri="{FF2B5EF4-FFF2-40B4-BE49-F238E27FC236}">
                <a16:creationId xmlns:a16="http://schemas.microsoft.com/office/drawing/2014/main" id="{9FAAD9D4-FB4F-9DA0-9C5E-7AD5B9D1B73A}"/>
              </a:ext>
            </a:extLst>
          </p:cNvPr>
          <p:cNvSpPr>
            <a:spLocks noGrp="1"/>
          </p:cNvSpPr>
          <p:nvPr>
            <p:ph type="title" hasCustomPrompt="1"/>
          </p:nvPr>
        </p:nvSpPr>
        <p:spPr>
          <a:xfrm>
            <a:off x="7634260" y="9024760"/>
            <a:ext cx="22733877" cy="1754266"/>
          </a:xfrm>
          <a:prstGeom prst="rect">
            <a:avLst/>
          </a:prstGeom>
        </p:spPr>
        <p:txBody>
          <a:bodyPr/>
          <a:lstStyle>
            <a:lvl1pPr algn="l">
              <a:defRPr sz="12000" b="0" cap="none">
                <a:solidFill>
                  <a:schemeClr val="tx1"/>
                </a:solidFill>
                <a:latin typeface="NVIDIA Sans Light" panose="020B0303020203020204" pitchFamily="34" charset="0"/>
                <a:cs typeface="NVIDIA Sans Light" panose="020B0303020203020204" pitchFamily="34" charset="0"/>
              </a:defRPr>
            </a:lvl1pPr>
          </a:lstStyle>
          <a:p>
            <a:r>
              <a:rPr lang="en-US"/>
              <a:t>Click to add text</a:t>
            </a:r>
          </a:p>
        </p:txBody>
      </p:sp>
      <p:pic>
        <p:nvPicPr>
          <p:cNvPr id="11" name="Picture 10" descr="A close up of a logo&#10;&#10;Description automatically generated">
            <a:extLst>
              <a:ext uri="{FF2B5EF4-FFF2-40B4-BE49-F238E27FC236}">
                <a16:creationId xmlns:a16="http://schemas.microsoft.com/office/drawing/2014/main" id="{71DC9D6B-A1D3-6E9D-3F5B-25ABC3B87F48}"/>
              </a:ext>
            </a:extLst>
          </p:cNvPr>
          <p:cNvPicPr>
            <a:picLocks noChangeAspect="1"/>
          </p:cNvPicPr>
          <p:nvPr userDrawn="1"/>
        </p:nvPicPr>
        <p:blipFill>
          <a:blip r:embed="rId2"/>
          <a:stretch>
            <a:fillRect/>
          </a:stretch>
        </p:blipFill>
        <p:spPr>
          <a:xfrm>
            <a:off x="7193140" y="6248046"/>
            <a:ext cx="2357259" cy="2357256"/>
          </a:xfrm>
          <a:prstGeom prst="rect">
            <a:avLst/>
          </a:prstGeom>
        </p:spPr>
      </p:pic>
    </p:spTree>
    <p:extLst>
      <p:ext uri="{BB962C8B-B14F-4D97-AF65-F5344CB8AC3E}">
        <p14:creationId xmlns:p14="http://schemas.microsoft.com/office/powerpoint/2010/main" val="51440541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F7E653-B7EE-05E2-34FD-F035A4A64F3D}"/>
              </a:ext>
            </a:extLst>
          </p:cNvPr>
          <p:cNvPicPr>
            <a:picLocks noChangeAspect="1"/>
          </p:cNvPicPr>
          <p:nvPr userDrawn="1"/>
        </p:nvPicPr>
        <p:blipFill>
          <a:blip r:embed="rId2"/>
          <a:srcRect/>
          <a:stretch/>
        </p:blipFill>
        <p:spPr>
          <a:xfrm>
            <a:off x="-1" y="0"/>
            <a:ext cx="36576001" cy="20574000"/>
          </a:xfrm>
          <a:prstGeom prst="rect">
            <a:avLst/>
          </a:prstGeom>
        </p:spPr>
      </p:pic>
      <p:pic>
        <p:nvPicPr>
          <p:cNvPr id="6" name="Picture 5" descr="Logo&#10;&#10;Description automatically generated">
            <a:extLst>
              <a:ext uri="{FF2B5EF4-FFF2-40B4-BE49-F238E27FC236}">
                <a16:creationId xmlns:a16="http://schemas.microsoft.com/office/drawing/2014/main" id="{72A4F396-AF1A-AFD8-3D29-A26B64BFC4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6127" y="2587248"/>
            <a:ext cx="8439773" cy="2906791"/>
          </a:xfrm>
          <a:prstGeom prst="rect">
            <a:avLst/>
          </a:prstGeom>
        </p:spPr>
      </p:pic>
    </p:spTree>
    <p:extLst>
      <p:ext uri="{BB962C8B-B14F-4D97-AF65-F5344CB8AC3E}">
        <p14:creationId xmlns:p14="http://schemas.microsoft.com/office/powerpoint/2010/main" val="357715579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A4ED154-5FFA-3349-E601-C5300B67371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 name="Text Placeholder 7">
            <a:extLst>
              <a:ext uri="{FF2B5EF4-FFF2-40B4-BE49-F238E27FC236}">
                <a16:creationId xmlns:a16="http://schemas.microsoft.com/office/drawing/2014/main" id="{57545933-CFED-CEA2-1D6E-C227DD92729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spTree>
    <p:extLst>
      <p:ext uri="{BB962C8B-B14F-4D97-AF65-F5344CB8AC3E}">
        <p14:creationId xmlns:p14="http://schemas.microsoft.com/office/powerpoint/2010/main" val="95372972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FIDENTIAL">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0B5A3B7-671E-C83C-D30C-891E7AC206AA}"/>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7" name="Text Placeholder 7">
            <a:extLst>
              <a:ext uri="{FF2B5EF4-FFF2-40B4-BE49-F238E27FC236}">
                <a16:creationId xmlns:a16="http://schemas.microsoft.com/office/drawing/2014/main" id="{B591E553-3F88-CE75-0B41-84F0FCE66A2F}"/>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sp>
        <p:nvSpPr>
          <p:cNvPr id="9" name="Content Placeholder 2">
            <a:extLst>
              <a:ext uri="{FF2B5EF4-FFF2-40B4-BE49-F238E27FC236}">
                <a16:creationId xmlns:a16="http://schemas.microsoft.com/office/drawing/2014/main" id="{D74C6155-7E24-522A-D9BC-0187CC5320D6}"/>
              </a:ext>
            </a:extLst>
          </p:cNvPr>
          <p:cNvSpPr>
            <a:spLocks noGrp="1"/>
          </p:cNvSpPr>
          <p:nvPr>
            <p:ph idx="1" hasCustomPrompt="1"/>
          </p:nvPr>
        </p:nvSpPr>
        <p:spPr>
          <a:xfrm>
            <a:off x="2514600" y="4846320"/>
            <a:ext cx="31546800" cy="13651992"/>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Arial" panose="020B0604020202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Arial" panose="020B0604020202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Arial" panose="020B0604020202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Arial" panose="020B0604020202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76E4777A-F626-7644-27B7-BFAC0B981393}"/>
              </a:ext>
            </a:extLst>
          </p:cNvPr>
          <p:cNvSpPr txBox="1"/>
          <p:nvPr userDrawn="1"/>
        </p:nvSpPr>
        <p:spPr>
          <a:xfrm>
            <a:off x="708485" y="19635786"/>
            <a:ext cx="6504666" cy="446276"/>
          </a:xfrm>
          <a:prstGeom prst="rect">
            <a:avLst/>
          </a:prstGeom>
          <a:noFill/>
        </p:spPr>
        <p:txBody>
          <a:bodyPr wrap="none" rtlCol="0">
            <a:spAutoFit/>
          </a:bodyPr>
          <a:lstStyle/>
          <a:p>
            <a:r>
              <a:rPr lang="en-US" sz="230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65545982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DING_Title, Subtitle, Bullet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8F5163-CB61-79FB-F160-F5D40ECCE6F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Courier New" panose="02070309020205020404" pitchFamily="49" charset="0"/>
              </a:defRPr>
            </a:lvl1pPr>
          </a:lstStyle>
          <a:p>
            <a:r>
              <a:rPr lang="en-US"/>
              <a:t>Click To Add Title</a:t>
            </a:r>
          </a:p>
        </p:txBody>
      </p:sp>
      <p:sp>
        <p:nvSpPr>
          <p:cNvPr id="6" name="Content Placeholder 2">
            <a:extLst>
              <a:ext uri="{FF2B5EF4-FFF2-40B4-BE49-F238E27FC236}">
                <a16:creationId xmlns:a16="http://schemas.microsoft.com/office/drawing/2014/main" id="{0A4DE4CF-0F8A-C449-EB63-E6FB16955E7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1pPr>
            <a:lvl2pPr marL="1371600" indent="-457200">
              <a:buClr>
                <a:schemeClr val="tx2"/>
              </a:buClr>
              <a:buFont typeface="Arial" panose="020B0604020202020204" pitchFamily="34" charset="0"/>
              <a:buChar char="•"/>
              <a:defRPr sz="40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2pPr>
            <a:lvl3pPr marL="2286000" indent="-457200">
              <a:buClr>
                <a:schemeClr val="tx2"/>
              </a:buClr>
              <a:buFont typeface="Arial" panose="020B0604020202020204" pitchFamily="34" charset="0"/>
              <a:buChar char="•"/>
              <a:defRPr sz="36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3pPr>
            <a:lvl4pPr marL="3200400" indent="-457200">
              <a:buClr>
                <a:schemeClr val="tx2"/>
              </a:buClr>
              <a:buFont typeface="Arial" panose="020B0604020202020204" pitchFamily="34" charset="0"/>
              <a:buChar char="•"/>
              <a:defRPr sz="32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4pPr>
            <a:lvl5pPr marL="4054475" indent="-396875">
              <a:buClr>
                <a:schemeClr val="tx2"/>
              </a:buClr>
              <a:buFont typeface="Arial" panose="020B0604020202020204" pitchFamily="34" charset="0"/>
              <a:buChar char="•"/>
              <a:defRPr sz="28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7">
            <a:extLst>
              <a:ext uri="{FF2B5EF4-FFF2-40B4-BE49-F238E27FC236}">
                <a16:creationId xmlns:a16="http://schemas.microsoft.com/office/drawing/2014/main" id="{EB67495D-7B41-2537-BC39-7393489E5BF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Courier New" panose="02070309020205020404" pitchFamily="49"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spTree>
    <p:extLst>
      <p:ext uri="{BB962C8B-B14F-4D97-AF65-F5344CB8AC3E}">
        <p14:creationId xmlns:p14="http://schemas.microsoft.com/office/powerpoint/2010/main" val="188442793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IDENTIAL_Codin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1BB3E37-708E-211E-579F-07C9AF797CE5}"/>
              </a:ext>
            </a:extLst>
          </p:cNvPr>
          <p:cNvSpPr>
            <a:spLocks noGrp="1"/>
          </p:cNvSpPr>
          <p:nvPr>
            <p:ph type="title" hasCustomPrompt="1"/>
          </p:nvPr>
        </p:nvSpPr>
        <p:spPr>
          <a:xfrm>
            <a:off x="2514600" y="0"/>
            <a:ext cx="31546800" cy="2514601"/>
          </a:xfrm>
        </p:spPr>
        <p:txBody>
          <a:bodyPr>
            <a:normAutofit/>
          </a:bodyPr>
          <a:lstStyle>
            <a:lvl1pPr>
              <a:defRPr sz="7200" b="1" cap="none">
                <a:latin typeface="Roboto Mono" panose="00000009000000000000" pitchFamily="49" charset="0"/>
                <a:ea typeface="Roboto Mono" panose="00000009000000000000" pitchFamily="49" charset="0"/>
                <a:cs typeface="Courier New" panose="02070309020205020404" pitchFamily="49" charset="0"/>
              </a:defRPr>
            </a:lvl1pPr>
          </a:lstStyle>
          <a:p>
            <a:r>
              <a:rPr lang="en-US"/>
              <a:t>Click To Add Title</a:t>
            </a:r>
          </a:p>
        </p:txBody>
      </p:sp>
      <p:sp>
        <p:nvSpPr>
          <p:cNvPr id="7" name="Content Placeholder 2">
            <a:extLst>
              <a:ext uri="{FF2B5EF4-FFF2-40B4-BE49-F238E27FC236}">
                <a16:creationId xmlns:a16="http://schemas.microsoft.com/office/drawing/2014/main" id="{700FC4D5-AB7A-23D7-9D7B-80DEBB4B5F29}"/>
              </a:ext>
            </a:extLst>
          </p:cNvPr>
          <p:cNvSpPr>
            <a:spLocks noGrp="1"/>
          </p:cNvSpPr>
          <p:nvPr>
            <p:ph idx="1" hasCustomPrompt="1"/>
          </p:nvPr>
        </p:nvSpPr>
        <p:spPr>
          <a:xfrm>
            <a:off x="2514600" y="4873752"/>
            <a:ext cx="31546800" cy="13651992"/>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1pPr>
            <a:lvl2pPr marL="1371600" indent="-457200">
              <a:buClr>
                <a:schemeClr val="tx2"/>
              </a:buClr>
              <a:buFont typeface="Arial" panose="020B0604020202020204" pitchFamily="34" charset="0"/>
              <a:buChar char="•"/>
              <a:defRPr sz="40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2pPr>
            <a:lvl3pPr marL="2286000" indent="-457200">
              <a:buClr>
                <a:schemeClr val="tx2"/>
              </a:buClr>
              <a:buFont typeface="Arial" panose="020B0604020202020204" pitchFamily="34" charset="0"/>
              <a:buChar char="•"/>
              <a:defRPr sz="36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3pPr>
            <a:lvl4pPr marL="3200400" indent="-457200">
              <a:buClr>
                <a:schemeClr val="tx2"/>
              </a:buClr>
              <a:buFont typeface="Arial" panose="020B0604020202020204" pitchFamily="34" charset="0"/>
              <a:buChar char="•"/>
              <a:defRPr sz="32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4pPr>
            <a:lvl5pPr marL="4054475" indent="-396875">
              <a:buClr>
                <a:schemeClr val="tx2"/>
              </a:buClr>
              <a:buFont typeface="Arial" panose="020B0604020202020204" pitchFamily="34" charset="0"/>
              <a:buChar char="•"/>
              <a:defRPr sz="2800">
                <a:solidFill>
                  <a:schemeClr val="bg1"/>
                </a:solidFill>
                <a:latin typeface="Roboto Mono" panose="00000009000000000000" pitchFamily="49" charset="0"/>
                <a:ea typeface="Roboto Mono" panose="00000009000000000000" pitchFamily="49" charset="0"/>
                <a:cs typeface="Courier New" panose="02070309020205020404" pitchFamily="49"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7">
            <a:extLst>
              <a:ext uri="{FF2B5EF4-FFF2-40B4-BE49-F238E27FC236}">
                <a16:creationId xmlns:a16="http://schemas.microsoft.com/office/drawing/2014/main" id="{E46F2B23-740A-C60D-727C-DC63D8F8D8FB}"/>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Roboto Mono" panose="00000009000000000000" pitchFamily="49" charset="0"/>
                <a:ea typeface="Roboto Mono" panose="00000009000000000000" pitchFamily="49" charset="0"/>
                <a:cs typeface="Courier New" panose="02070309020205020404" pitchFamily="49"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sp>
        <p:nvSpPr>
          <p:cNvPr id="10" name="TextBox 9">
            <a:extLst>
              <a:ext uri="{FF2B5EF4-FFF2-40B4-BE49-F238E27FC236}">
                <a16:creationId xmlns:a16="http://schemas.microsoft.com/office/drawing/2014/main" id="{5C9AAC10-E9F2-1A13-3A59-F02BCBD31C18}"/>
              </a:ext>
            </a:extLst>
          </p:cNvPr>
          <p:cNvSpPr txBox="1"/>
          <p:nvPr userDrawn="1"/>
        </p:nvSpPr>
        <p:spPr>
          <a:xfrm>
            <a:off x="708485" y="19635786"/>
            <a:ext cx="6504666" cy="446276"/>
          </a:xfrm>
          <a:prstGeom prst="rect">
            <a:avLst/>
          </a:prstGeom>
          <a:noFill/>
        </p:spPr>
        <p:txBody>
          <a:bodyPr wrap="none" rtlCol="0">
            <a:spAutoFit/>
          </a:bodyPr>
          <a:lstStyle/>
          <a:p>
            <a:r>
              <a:rPr lang="en-US" sz="230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3653953544"/>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D6812F5-ABE3-E984-84D2-2BCF62F74953}"/>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1" name="Text Placeholder 7">
            <a:extLst>
              <a:ext uri="{FF2B5EF4-FFF2-40B4-BE49-F238E27FC236}">
                <a16:creationId xmlns:a16="http://schemas.microsoft.com/office/drawing/2014/main" id="{C8D5FFB6-C6A8-037E-5413-097EB66C5C6C}"/>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sp>
        <p:nvSpPr>
          <p:cNvPr id="12" name="Content Placeholder 2">
            <a:extLst>
              <a:ext uri="{FF2B5EF4-FFF2-40B4-BE49-F238E27FC236}">
                <a16:creationId xmlns:a16="http://schemas.microsoft.com/office/drawing/2014/main" id="{22EAC335-6BA5-09DF-D45A-2D1E4919D600}"/>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Arial" panose="020B0604020202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Arial" panose="020B0604020202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Arial" panose="020B0604020202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Arial" panose="020B0604020202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587F3906-FA1F-F5DB-AEEC-275E973390EF}"/>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Arial" panose="020B0604020202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Arial" panose="020B0604020202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Arial" panose="020B0604020202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Arial" panose="020B0604020202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800370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IDENTIAL_Two Colum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02BC1FA-1DB5-2C7E-04B8-FED750886E98}"/>
              </a:ext>
            </a:extLst>
          </p:cNvPr>
          <p:cNvSpPr>
            <a:spLocks noGrp="1"/>
          </p:cNvSpPr>
          <p:nvPr>
            <p:ph type="title" hasCustomPrompt="1"/>
          </p:nvPr>
        </p:nvSpPr>
        <p:spPr>
          <a:xfrm>
            <a:off x="2514600" y="0"/>
            <a:ext cx="31546800" cy="2514601"/>
          </a:xfrm>
        </p:spPr>
        <p:txBody>
          <a:bodyPr/>
          <a:lstStyle>
            <a:lvl1pPr>
              <a:defRPr sz="7200" b="1" cap="none">
                <a:latin typeface="NVIDIA Sans" panose="020B0503020203020204" pitchFamily="34" charset="0"/>
                <a:cs typeface="NVIDIA Sans" panose="020B0503020203020204" pitchFamily="34" charset="0"/>
              </a:defRPr>
            </a:lvl1pPr>
          </a:lstStyle>
          <a:p>
            <a:r>
              <a:rPr lang="en-US"/>
              <a:t>Click To Add Title</a:t>
            </a:r>
          </a:p>
        </p:txBody>
      </p:sp>
      <p:sp>
        <p:nvSpPr>
          <p:cNvPr id="11" name="Text Placeholder 7">
            <a:extLst>
              <a:ext uri="{FF2B5EF4-FFF2-40B4-BE49-F238E27FC236}">
                <a16:creationId xmlns:a16="http://schemas.microsoft.com/office/drawing/2014/main" id="{A2AEF98B-5FB8-3A4F-796B-DD99AF3F272A}"/>
              </a:ext>
            </a:extLst>
          </p:cNvPr>
          <p:cNvSpPr>
            <a:spLocks noGrp="1"/>
          </p:cNvSpPr>
          <p:nvPr>
            <p:ph type="body" sz="quarter" idx="10" hasCustomPrompt="1"/>
          </p:nvPr>
        </p:nvSpPr>
        <p:spPr>
          <a:xfrm>
            <a:off x="2514600" y="2487168"/>
            <a:ext cx="31546800" cy="1408176"/>
          </a:xfrm>
          <a:prstGeom prst="rect">
            <a:avLst/>
          </a:prstGeom>
        </p:spPr>
        <p:txBody>
          <a:bodyPr/>
          <a:lstStyle>
            <a:lvl1pPr marL="0" indent="0" algn="ctr">
              <a:spcBef>
                <a:spcPts val="0"/>
              </a:spcBef>
              <a:buFontTx/>
              <a:buNone/>
              <a:defRPr sz="4800">
                <a:solidFill>
                  <a:schemeClr val="tx2"/>
                </a:solidFill>
                <a:latin typeface="NVIDIA Sans" panose="020B0503020203020204" pitchFamily="34" charset="0"/>
                <a:cs typeface="NVIDIA Sans" panose="020B0503020203020204" pitchFamily="34" charset="0"/>
              </a:defRPr>
            </a:lvl1pPr>
            <a:lvl2pPr marL="1371600" indent="0" algn="ctr">
              <a:buFontTx/>
              <a:buNone/>
              <a:defRPr sz="4400">
                <a:latin typeface="Trebuchet MS" panose="020B0603020202020204" pitchFamily="34" charset="0"/>
              </a:defRPr>
            </a:lvl2pPr>
            <a:lvl3pPr marL="2743200" indent="0" algn="ctr">
              <a:buFontTx/>
              <a:buNone/>
              <a:defRPr sz="4400">
                <a:latin typeface="Trebuchet MS" panose="020B0603020202020204" pitchFamily="34" charset="0"/>
              </a:defRPr>
            </a:lvl3pPr>
            <a:lvl4pPr marL="4114800" indent="0" algn="ctr">
              <a:buFontTx/>
              <a:buNone/>
              <a:defRPr sz="4400">
                <a:latin typeface="Trebuchet MS" panose="020B0603020202020204" pitchFamily="34" charset="0"/>
              </a:defRPr>
            </a:lvl4pPr>
            <a:lvl5pPr marL="5486400" indent="0" algn="ctr">
              <a:buFontTx/>
              <a:buNone/>
              <a:defRPr sz="4400">
                <a:latin typeface="Trebuchet MS" panose="020B0603020202020204" pitchFamily="34" charset="0"/>
              </a:defRPr>
            </a:lvl5pPr>
          </a:lstStyle>
          <a:p>
            <a:pPr lvl="0"/>
            <a:r>
              <a:rPr lang="en-US"/>
              <a:t>Click to add subtitle</a:t>
            </a:r>
          </a:p>
        </p:txBody>
      </p:sp>
      <p:sp>
        <p:nvSpPr>
          <p:cNvPr id="12" name="Content Placeholder 2">
            <a:extLst>
              <a:ext uri="{FF2B5EF4-FFF2-40B4-BE49-F238E27FC236}">
                <a16:creationId xmlns:a16="http://schemas.microsoft.com/office/drawing/2014/main" id="{8251F2F2-6278-B4DF-1110-A1875E182B4B}"/>
              </a:ext>
            </a:extLst>
          </p:cNvPr>
          <p:cNvSpPr>
            <a:spLocks noGrp="1"/>
          </p:cNvSpPr>
          <p:nvPr>
            <p:ph idx="1" hasCustomPrompt="1"/>
          </p:nvPr>
        </p:nvSpPr>
        <p:spPr>
          <a:xfrm>
            <a:off x="2514600" y="4846320"/>
            <a:ext cx="15215615" cy="13651992"/>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Arial" panose="020B0604020202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Arial" panose="020B0604020202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Arial" panose="020B0604020202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Arial" panose="020B0604020202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7B4011BA-8847-33A7-3882-701220150547}"/>
              </a:ext>
            </a:extLst>
          </p:cNvPr>
          <p:cNvSpPr>
            <a:spLocks noGrp="1"/>
          </p:cNvSpPr>
          <p:nvPr>
            <p:ph idx="12" hasCustomPrompt="1"/>
          </p:nvPr>
        </p:nvSpPr>
        <p:spPr>
          <a:xfrm>
            <a:off x="18845785" y="4846320"/>
            <a:ext cx="15215615" cy="13651992"/>
          </a:xfrm>
          <a:prstGeom prst="rect">
            <a:avLst/>
          </a:prstGeom>
        </p:spPr>
        <p:txBody>
          <a:bodyPr/>
          <a:lstStyle>
            <a:lvl1pPr marL="457200" indent="-457200">
              <a:buClr>
                <a:schemeClr val="tx2"/>
              </a:buClr>
              <a:buFont typeface="Arial" panose="020B0604020202020204" pitchFamily="34" charset="0"/>
              <a:buChar char="•"/>
              <a:defRPr sz="4400">
                <a:solidFill>
                  <a:schemeClr val="bg1"/>
                </a:solidFill>
                <a:latin typeface="NVIDIA Sans" panose="020B0503020203020204" pitchFamily="34" charset="0"/>
                <a:cs typeface="NVIDIA Sans" panose="020B0503020203020204" pitchFamily="34" charset="0"/>
              </a:defRPr>
            </a:lvl1pPr>
            <a:lvl2pPr marL="1371600" indent="-457200">
              <a:buClr>
                <a:schemeClr val="tx2"/>
              </a:buClr>
              <a:buFont typeface="Arial" panose="020B0604020202020204" pitchFamily="34" charset="0"/>
              <a:buChar char="•"/>
              <a:defRPr sz="4000">
                <a:solidFill>
                  <a:schemeClr val="bg1"/>
                </a:solidFill>
                <a:latin typeface="NVIDIA Sans" panose="020B0503020203020204" pitchFamily="34" charset="0"/>
                <a:cs typeface="NVIDIA Sans" panose="020B0503020203020204" pitchFamily="34" charset="0"/>
              </a:defRPr>
            </a:lvl2pPr>
            <a:lvl3pPr marL="2286000" indent="-457200">
              <a:buClr>
                <a:schemeClr val="tx2"/>
              </a:buClr>
              <a:buFont typeface="Arial" panose="020B0604020202020204" pitchFamily="34" charset="0"/>
              <a:buChar char="•"/>
              <a:defRPr sz="3600">
                <a:solidFill>
                  <a:schemeClr val="bg1"/>
                </a:solidFill>
                <a:latin typeface="NVIDIA Sans" panose="020B0503020203020204" pitchFamily="34" charset="0"/>
                <a:cs typeface="NVIDIA Sans" panose="020B0503020203020204" pitchFamily="34" charset="0"/>
              </a:defRPr>
            </a:lvl3pPr>
            <a:lvl4pPr marL="3200400" indent="-457200">
              <a:buClr>
                <a:schemeClr val="tx2"/>
              </a:buClr>
              <a:buFont typeface="Arial" panose="020B0604020202020204" pitchFamily="34" charset="0"/>
              <a:buChar char="•"/>
              <a:defRPr sz="3200">
                <a:solidFill>
                  <a:schemeClr val="bg1"/>
                </a:solidFill>
                <a:latin typeface="NVIDIA Sans" panose="020B0503020203020204" pitchFamily="34" charset="0"/>
                <a:cs typeface="NVIDIA Sans" panose="020B0503020203020204" pitchFamily="34" charset="0"/>
              </a:defRPr>
            </a:lvl4pPr>
            <a:lvl5pPr marL="4054475" indent="-396875">
              <a:buClr>
                <a:schemeClr val="tx2"/>
              </a:buClr>
              <a:buFont typeface="Arial" panose="020B0604020202020204" pitchFamily="34" charset="0"/>
              <a:buChar char="•"/>
              <a:defRPr sz="2800">
                <a:solidFill>
                  <a:schemeClr val="bg1"/>
                </a:solidFill>
                <a:latin typeface="NVIDIA Sans" panose="020B0503020203020204" pitchFamily="34" charset="0"/>
                <a:cs typeface="NVIDIA Sans" panose="020B0503020203020204" pitchFamily="34" charset="0"/>
              </a:defRPr>
            </a:lvl5pPr>
          </a:lstStyle>
          <a:p>
            <a:pPr lvl="0"/>
            <a:r>
              <a:rPr lang="en-US"/>
              <a:t>Click to edit text styles</a:t>
            </a:r>
          </a:p>
          <a:p>
            <a:pPr lvl="1"/>
            <a:r>
              <a:rPr lang="en-US"/>
              <a:t>Second level</a:t>
            </a:r>
          </a:p>
          <a:p>
            <a:pPr lvl="2"/>
            <a:r>
              <a:rPr lang="en-US"/>
              <a:t>Third level</a:t>
            </a:r>
          </a:p>
          <a:p>
            <a:pPr lvl="3"/>
            <a:r>
              <a:rPr lang="en-US"/>
              <a:t>Fourth level</a:t>
            </a:r>
          </a:p>
          <a:p>
            <a:pPr lvl="4"/>
            <a:r>
              <a:rPr lang="en-US"/>
              <a:t>Fifth level</a:t>
            </a:r>
          </a:p>
        </p:txBody>
      </p:sp>
      <p:sp>
        <p:nvSpPr>
          <p:cNvPr id="14" name="TextBox 13">
            <a:extLst>
              <a:ext uri="{FF2B5EF4-FFF2-40B4-BE49-F238E27FC236}">
                <a16:creationId xmlns:a16="http://schemas.microsoft.com/office/drawing/2014/main" id="{4CB4AC74-E8E5-AA23-89B3-FDB8D3DEFA54}"/>
              </a:ext>
            </a:extLst>
          </p:cNvPr>
          <p:cNvSpPr txBox="1"/>
          <p:nvPr userDrawn="1"/>
        </p:nvSpPr>
        <p:spPr>
          <a:xfrm>
            <a:off x="708485" y="19635786"/>
            <a:ext cx="6504666" cy="446276"/>
          </a:xfrm>
          <a:prstGeom prst="rect">
            <a:avLst/>
          </a:prstGeom>
          <a:noFill/>
        </p:spPr>
        <p:txBody>
          <a:bodyPr wrap="none" rtlCol="0">
            <a:spAutoFit/>
          </a:bodyPr>
          <a:lstStyle/>
          <a:p>
            <a:r>
              <a:rPr lang="en-US" sz="2300">
                <a:solidFill>
                  <a:schemeClr val="bg1"/>
                </a:solidFill>
                <a:latin typeface="NVIDIA Sans Medium" panose="020B0603020203020204" pitchFamily="34" charset="0"/>
                <a:cs typeface="NVIDIA Sans Medium" panose="020B0603020203020204" pitchFamily="34" charset="0"/>
              </a:rPr>
              <a:t>NVIDIA CONFIDENTIAL. DO NOT DISTRIBUTE.</a:t>
            </a:r>
          </a:p>
        </p:txBody>
      </p:sp>
    </p:spTree>
    <p:extLst>
      <p:ext uri="{BB962C8B-B14F-4D97-AF65-F5344CB8AC3E}">
        <p14:creationId xmlns:p14="http://schemas.microsoft.com/office/powerpoint/2010/main" val="296951727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0"/>
            <a:ext cx="31546800" cy="2514600"/>
          </a:xfrm>
          <a:prstGeom prst="rect">
            <a:avLst/>
          </a:prstGeom>
        </p:spPr>
        <p:txBody>
          <a:bodyPr vert="horz" lIns="91440" tIns="45720" rIns="91440" bIns="45720" rtlCol="0" anchor="b">
            <a:normAutofit/>
          </a:bodyPr>
          <a:lstStyle/>
          <a:p>
            <a:r>
              <a:rPr lang="en-US"/>
              <a:t>Click To Add Title</a:t>
            </a:r>
          </a:p>
        </p:txBody>
      </p:sp>
      <p:grpSp>
        <p:nvGrpSpPr>
          <p:cNvPr id="8" name="Group 7">
            <a:extLst>
              <a:ext uri="{FF2B5EF4-FFF2-40B4-BE49-F238E27FC236}">
                <a16:creationId xmlns:a16="http://schemas.microsoft.com/office/drawing/2014/main" id="{71DA1210-4468-5B83-C91A-BBA62AF1227D}"/>
              </a:ext>
            </a:extLst>
          </p:cNvPr>
          <p:cNvGrpSpPr/>
          <p:nvPr userDrawn="1"/>
        </p:nvGrpSpPr>
        <p:grpSpPr>
          <a:xfrm>
            <a:off x="34061399" y="19504414"/>
            <a:ext cx="2514601" cy="1072783"/>
            <a:chOff x="34061399" y="19504414"/>
            <a:chExt cx="2514601" cy="1072783"/>
          </a:xfrm>
        </p:grpSpPr>
        <p:sp>
          <p:nvSpPr>
            <p:cNvPr id="5" name="Rectangle 4">
              <a:extLst>
                <a:ext uri="{FF2B5EF4-FFF2-40B4-BE49-F238E27FC236}">
                  <a16:creationId xmlns:a16="http://schemas.microsoft.com/office/drawing/2014/main" id="{B76547AF-589A-45F3-BD57-EACA3BF60CFD}"/>
                </a:ext>
              </a:extLst>
            </p:cNvPr>
            <p:cNvSpPr/>
            <p:nvPr userDrawn="1"/>
          </p:nvSpPr>
          <p:spPr>
            <a:xfrm>
              <a:off x="36420552" y="19687526"/>
              <a:ext cx="155448" cy="88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pic>
          <p:nvPicPr>
            <p:cNvPr id="9" name="Picture 8" descr="A picture containing shape&#10;&#10;Description automatically generated">
              <a:extLst>
                <a:ext uri="{FF2B5EF4-FFF2-40B4-BE49-F238E27FC236}">
                  <a16:creationId xmlns:a16="http://schemas.microsoft.com/office/drawing/2014/main" id="{0F64E9CA-B4B2-365B-092F-3051F7475EA8}"/>
                </a:ext>
              </a:extLst>
            </p:cNvPr>
            <p:cNvPicPr>
              <a:picLocks noChangeAspect="1"/>
            </p:cNvPicPr>
            <p:nvPr userDrawn="1"/>
          </p:nvPicPr>
          <p:blipFill>
            <a:blip r:embed="rId37">
              <a:extLst>
                <a:ext uri="{28A0092B-C50C-407E-A947-70E740481C1C}">
                  <a14:useLocalDpi xmlns:a14="http://schemas.microsoft.com/office/drawing/2010/main" val="0"/>
                </a:ext>
              </a:extLst>
            </a:blip>
            <a:stretch>
              <a:fillRect/>
            </a:stretch>
          </p:blipFill>
          <p:spPr>
            <a:xfrm>
              <a:off x="34061399" y="19504414"/>
              <a:ext cx="2003438" cy="690238"/>
            </a:xfrm>
            <a:prstGeom prst="rect">
              <a:avLst/>
            </a:prstGeom>
          </p:spPr>
        </p:pic>
      </p:grpSp>
      <p:sp>
        <p:nvSpPr>
          <p:cNvPr id="6" name="Slide Number Placeholder 3">
            <a:extLst>
              <a:ext uri="{FF2B5EF4-FFF2-40B4-BE49-F238E27FC236}">
                <a16:creationId xmlns:a16="http://schemas.microsoft.com/office/drawing/2014/main" id="{8609461A-43C0-E7F8-609B-57A76BADB531}"/>
              </a:ext>
            </a:extLst>
          </p:cNvPr>
          <p:cNvSpPr txBox="1">
            <a:spLocks/>
          </p:cNvSpPr>
          <p:nvPr userDrawn="1"/>
        </p:nvSpPr>
        <p:spPr>
          <a:xfrm>
            <a:off x="25805098" y="19314940"/>
            <a:ext cx="8022506" cy="1095375"/>
          </a:xfrm>
          <a:prstGeom prst="rect">
            <a:avLst/>
          </a:prstGeom>
        </p:spPr>
        <p:txBody>
          <a:bodyPr vert="horz" lIns="91440" tIns="45720" rIns="91440" bIns="45720" rtlCol="0" anchor="ctr"/>
          <a:lstStyle>
            <a:defPPr>
              <a:defRPr lang="en-US"/>
            </a:defPPr>
            <a:lvl1pPr marL="0" algn="r" defTabSz="457200" rtl="0" eaLnBrk="1" latinLnBrk="0" hangingPunct="1">
              <a:defRPr sz="2400" kern="1200">
                <a:solidFill>
                  <a:schemeClr val="bg1"/>
                </a:solidFill>
                <a:latin typeface="Trebuchet MS" panose="020B0603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15C3B6D4-0ADD-464C-BD2D-257BE3E2D8D3}" type="slidenum">
              <a:rPr lang="en-US" smtClean="0">
                <a:latin typeface="+mn-lt"/>
              </a:rPr>
              <a:pPr/>
              <a:t>‹#›</a:t>
            </a:fld>
            <a:endParaRPr lang="en-US">
              <a:latin typeface="+mn-lt"/>
            </a:endParaRPr>
          </a:p>
        </p:txBody>
      </p:sp>
    </p:spTree>
    <p:extLst>
      <p:ext uri="{BB962C8B-B14F-4D97-AF65-F5344CB8AC3E}">
        <p14:creationId xmlns:p14="http://schemas.microsoft.com/office/powerpoint/2010/main" val="8324075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22" r:id="rId3"/>
    <p:sldLayoutId id="2147483718" r:id="rId4"/>
    <p:sldLayoutId id="2147483681" r:id="rId5"/>
    <p:sldLayoutId id="2147483680" r:id="rId6"/>
    <p:sldLayoutId id="2147483682" r:id="rId7"/>
    <p:sldLayoutId id="2147483683" r:id="rId8"/>
    <p:sldLayoutId id="2147483705" r:id="rId9"/>
    <p:sldLayoutId id="2147483685" r:id="rId10"/>
    <p:sldLayoutId id="2147483686" r:id="rId11"/>
    <p:sldLayoutId id="2147483687" r:id="rId12"/>
    <p:sldLayoutId id="2147483691" r:id="rId13"/>
    <p:sldLayoutId id="2147483688" r:id="rId14"/>
    <p:sldLayoutId id="2147483690" r:id="rId15"/>
    <p:sldLayoutId id="2147483689" r:id="rId16"/>
    <p:sldLayoutId id="2147483692" r:id="rId17"/>
    <p:sldLayoutId id="2147483693" r:id="rId18"/>
    <p:sldLayoutId id="2147483723" r:id="rId19"/>
    <p:sldLayoutId id="2147483709" r:id="rId20"/>
    <p:sldLayoutId id="2147483710" r:id="rId21"/>
    <p:sldLayoutId id="2147483711" r:id="rId22"/>
    <p:sldLayoutId id="2147483712" r:id="rId23"/>
    <p:sldLayoutId id="2147483713" r:id="rId24"/>
    <p:sldLayoutId id="2147483714" r:id="rId25"/>
    <p:sldLayoutId id="2147483715" r:id="rId26"/>
    <p:sldLayoutId id="2147483716" r:id="rId27"/>
    <p:sldLayoutId id="2147483717" r:id="rId28"/>
    <p:sldLayoutId id="2147483695" r:id="rId29"/>
    <p:sldLayoutId id="2147483721" r:id="rId30"/>
    <p:sldLayoutId id="2147483694" r:id="rId31"/>
    <p:sldLayoutId id="2147483719" r:id="rId32"/>
    <p:sldLayoutId id="2147483678" r:id="rId33"/>
    <p:sldLayoutId id="2147483676" r:id="rId34"/>
    <p:sldLayoutId id="2147483684" r:id="rId35"/>
  </p:sldLayoutIdLst>
  <mc:AlternateContent xmlns:mc="http://schemas.openxmlformats.org/markup-compatibility/2006">
    <mc:Choice xmlns:p14="http://schemas.microsoft.com/office/powerpoint/2010/main" Requires="p14">
      <p:transition p14:dur="10"/>
    </mc:Choice>
    <mc:Fallback>
      <p:transition/>
    </mc:Fallback>
  </mc:AlternateContent>
  <p:txStyles>
    <p:titleStyle>
      <a:lvl1pPr algn="ctr" defTabSz="2743200" rtl="0" eaLnBrk="1" latinLnBrk="0" hangingPunct="1">
        <a:lnSpc>
          <a:spcPct val="90000"/>
        </a:lnSpc>
        <a:spcBef>
          <a:spcPct val="0"/>
        </a:spcBef>
        <a:buNone/>
        <a:defRPr sz="7200" b="1" kern="1200" cap="none" baseline="0">
          <a:solidFill>
            <a:schemeClr val="bg1"/>
          </a:solidFill>
          <a:latin typeface="NVIDIA Sans" panose="020B0503020203020204" pitchFamily="34" charset="0"/>
          <a:ea typeface="+mj-ea"/>
          <a:cs typeface="NVIDIA Sans" panose="020B0503020203020204" pitchFamily="34" charset="0"/>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20CA8CF0_CAC7D5BC.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6C5838-5B15-4295-A6AB-336C44034843}"/>
              </a:ext>
            </a:extLst>
          </p:cNvPr>
          <p:cNvSpPr>
            <a:spLocks noGrp="1"/>
          </p:cNvSpPr>
          <p:nvPr>
            <p:ph type="ctrTitle"/>
          </p:nvPr>
        </p:nvSpPr>
        <p:spPr/>
        <p:txBody>
          <a:bodyPr/>
          <a:lstStyle/>
          <a:p>
            <a:r>
              <a:rPr lang="en-US"/>
              <a:t>OVS DOCA CT Offloads</a:t>
            </a:r>
          </a:p>
        </p:txBody>
      </p:sp>
      <p:sp>
        <p:nvSpPr>
          <p:cNvPr id="10" name="Subtitle 9">
            <a:extLst>
              <a:ext uri="{FF2B5EF4-FFF2-40B4-BE49-F238E27FC236}">
                <a16:creationId xmlns:a16="http://schemas.microsoft.com/office/drawing/2014/main" id="{4C4E44C6-E88C-4CDE-9E6A-035AA5A6FA95}"/>
              </a:ext>
            </a:extLst>
          </p:cNvPr>
          <p:cNvSpPr>
            <a:spLocks noGrp="1"/>
          </p:cNvSpPr>
          <p:nvPr>
            <p:ph type="subTitle" idx="1"/>
          </p:nvPr>
        </p:nvSpPr>
        <p:spPr/>
        <p:txBody>
          <a:bodyPr/>
          <a:lstStyle/>
          <a:p>
            <a:r>
              <a:rPr lang="en-US"/>
              <a:t>Gaetan Rivet, Salem Sol, OVS + OVN Conference, Fall 2024</a:t>
            </a:r>
          </a:p>
        </p:txBody>
      </p:sp>
    </p:spTree>
    <p:extLst>
      <p:ext uri="{BB962C8B-B14F-4D97-AF65-F5344CB8AC3E}">
        <p14:creationId xmlns:p14="http://schemas.microsoft.com/office/powerpoint/2010/main" val="3021260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B439-E7C4-0881-0DB3-58B1827A6A18}"/>
              </a:ext>
            </a:extLst>
          </p:cNvPr>
          <p:cNvSpPr>
            <a:spLocks noGrp="1"/>
          </p:cNvSpPr>
          <p:nvPr>
            <p:ph type="title"/>
          </p:nvPr>
        </p:nvSpPr>
        <p:spPr/>
        <p:txBody>
          <a:bodyPr/>
          <a:lstStyle/>
          <a:p>
            <a:r>
              <a:rPr lang="en-US"/>
              <a:t>Connection Tracking Offloads</a:t>
            </a:r>
          </a:p>
        </p:txBody>
      </p:sp>
      <p:sp>
        <p:nvSpPr>
          <p:cNvPr id="3" name="Text Placeholder 2">
            <a:extLst>
              <a:ext uri="{FF2B5EF4-FFF2-40B4-BE49-F238E27FC236}">
                <a16:creationId xmlns:a16="http://schemas.microsoft.com/office/drawing/2014/main" id="{4F83E59D-50DB-3BA8-4D52-FBFEAC044D2D}"/>
              </a:ext>
            </a:extLst>
          </p:cNvPr>
          <p:cNvSpPr>
            <a:spLocks noGrp="1"/>
          </p:cNvSpPr>
          <p:nvPr>
            <p:ph type="body" sz="quarter" idx="10"/>
          </p:nvPr>
        </p:nvSpPr>
        <p:spPr/>
        <p:txBody>
          <a:bodyPr/>
          <a:lstStyle/>
          <a:p>
            <a:r>
              <a:rPr lang="en-US"/>
              <a:t>Reset perspective</a:t>
            </a:r>
          </a:p>
        </p:txBody>
      </p:sp>
      <p:sp>
        <p:nvSpPr>
          <p:cNvPr id="4" name="Content Placeholder 3">
            <a:extLst>
              <a:ext uri="{FF2B5EF4-FFF2-40B4-BE49-F238E27FC236}">
                <a16:creationId xmlns:a16="http://schemas.microsoft.com/office/drawing/2014/main" id="{E18F927D-0FE5-5417-3901-42ED6377FA9B}"/>
              </a:ext>
            </a:extLst>
          </p:cNvPr>
          <p:cNvSpPr>
            <a:spLocks noGrp="1"/>
          </p:cNvSpPr>
          <p:nvPr>
            <p:ph idx="1"/>
          </p:nvPr>
        </p:nvSpPr>
        <p:spPr/>
        <p:txBody>
          <a:bodyPr anchor="ctr"/>
          <a:lstStyle/>
          <a:p>
            <a:pPr marL="0" indent="0">
              <a:buNone/>
            </a:pPr>
            <a:r>
              <a:rPr lang="en-US" sz="6000" dirty="0"/>
              <a:t>Interpreting the network configuration into a topology is </a:t>
            </a:r>
            <a:r>
              <a:rPr lang="en-US" sz="6000" b="1" dirty="0"/>
              <a:t>control path</a:t>
            </a:r>
            <a:r>
              <a:rPr lang="en-US" sz="6000" dirty="0"/>
              <a:t>.</a:t>
            </a:r>
          </a:p>
          <a:p>
            <a:pPr marL="0" indent="0">
              <a:buNone/>
            </a:pPr>
            <a:endParaRPr lang="en-US" sz="6000" dirty="0"/>
          </a:p>
          <a:p>
            <a:pPr marL="0" indent="0">
              <a:buNone/>
            </a:pPr>
            <a:endParaRPr lang="en-US" sz="6000" dirty="0"/>
          </a:p>
          <a:p>
            <a:pPr marL="0" indent="0">
              <a:buNone/>
            </a:pPr>
            <a:endParaRPr lang="en-US" sz="6000" dirty="0"/>
          </a:p>
          <a:p>
            <a:pPr marL="0" indent="0">
              <a:buNone/>
            </a:pPr>
            <a:r>
              <a:rPr lang="en-US" sz="6000" dirty="0"/>
              <a:t>Synchronizing the state required to execute flow actions is </a:t>
            </a:r>
            <a:r>
              <a:rPr lang="en-US" sz="6000" b="1" dirty="0"/>
              <a:t>fast path</a:t>
            </a:r>
            <a:r>
              <a:rPr lang="en-US" sz="6000" dirty="0"/>
              <a:t>.</a:t>
            </a:r>
          </a:p>
        </p:txBody>
      </p:sp>
    </p:spTree>
    <p:extLst>
      <p:ext uri="{BB962C8B-B14F-4D97-AF65-F5344CB8AC3E}">
        <p14:creationId xmlns:p14="http://schemas.microsoft.com/office/powerpoint/2010/main" val="230202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D9516-5552-C3D9-3E6A-8CCE38926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44664A-05D3-1DD3-EA9B-6C45ABFA9720}"/>
              </a:ext>
            </a:extLst>
          </p:cNvPr>
          <p:cNvSpPr>
            <a:spLocks noGrp="1"/>
          </p:cNvSpPr>
          <p:nvPr>
            <p:ph type="title"/>
          </p:nvPr>
        </p:nvSpPr>
        <p:spPr/>
        <p:txBody>
          <a:bodyPr/>
          <a:lstStyle/>
          <a:p>
            <a:r>
              <a:rPr lang="en-US"/>
              <a:t>Connection Tracking Offloads</a:t>
            </a:r>
          </a:p>
        </p:txBody>
      </p:sp>
      <p:sp>
        <p:nvSpPr>
          <p:cNvPr id="3" name="Text Placeholder 2">
            <a:extLst>
              <a:ext uri="{FF2B5EF4-FFF2-40B4-BE49-F238E27FC236}">
                <a16:creationId xmlns:a16="http://schemas.microsoft.com/office/drawing/2014/main" id="{2DDDFA85-F9F4-9AF8-DAD5-4FB63D6197F1}"/>
              </a:ext>
            </a:extLst>
          </p:cNvPr>
          <p:cNvSpPr>
            <a:spLocks noGrp="1"/>
          </p:cNvSpPr>
          <p:nvPr>
            <p:ph type="body" sz="quarter" idx="10"/>
          </p:nvPr>
        </p:nvSpPr>
        <p:spPr/>
        <p:txBody>
          <a:bodyPr/>
          <a:lstStyle/>
          <a:p>
            <a:r>
              <a:rPr lang="en-US"/>
              <a:t>New architecture: DOCA</a:t>
            </a:r>
          </a:p>
        </p:txBody>
      </p:sp>
      <p:sp>
        <p:nvSpPr>
          <p:cNvPr id="4" name="Content Placeholder 3">
            <a:extLst>
              <a:ext uri="{FF2B5EF4-FFF2-40B4-BE49-F238E27FC236}">
                <a16:creationId xmlns:a16="http://schemas.microsoft.com/office/drawing/2014/main" id="{7CCF752D-A53A-F06D-7F71-73123B45F6B6}"/>
              </a:ext>
            </a:extLst>
          </p:cNvPr>
          <p:cNvSpPr>
            <a:spLocks noGrp="1"/>
          </p:cNvSpPr>
          <p:nvPr>
            <p:ph idx="1"/>
          </p:nvPr>
        </p:nvSpPr>
        <p:spPr/>
        <p:txBody>
          <a:bodyPr/>
          <a:lstStyle/>
          <a:p>
            <a:pPr marL="0" indent="0">
              <a:buNone/>
            </a:pPr>
            <a:r>
              <a:rPr lang="en-US"/>
              <a:t>Nvidia released the DOCA framework to make the best use of its hardware.</a:t>
            </a:r>
          </a:p>
          <a:p>
            <a:pPr marL="0" indent="0">
              <a:buNone/>
            </a:pPr>
            <a:br>
              <a:rPr lang="en-US"/>
            </a:br>
            <a:r>
              <a:rPr lang="en-US"/>
              <a:t>Vertical integration: </a:t>
            </a:r>
            <a:r>
              <a:rPr lang="en-US" b="1"/>
              <a:t>reach fastest possible execution for the compute medium (speed of light).</a:t>
            </a:r>
          </a:p>
          <a:p>
            <a:pPr marL="0" indent="0">
              <a:buNone/>
            </a:pPr>
            <a:endParaRPr lang="en-US"/>
          </a:p>
          <a:p>
            <a:r>
              <a:rPr lang="en-US"/>
              <a:t>Template-based API</a:t>
            </a:r>
          </a:p>
          <a:p>
            <a:pPr lvl="1"/>
            <a:r>
              <a:rPr lang="en-US"/>
              <a:t>No TLV with on-demand translations: static topology.</a:t>
            </a:r>
          </a:p>
          <a:p>
            <a:r>
              <a:rPr lang="en-US"/>
              <a:t>Pre-allocation</a:t>
            </a:r>
          </a:p>
          <a:p>
            <a:pPr lvl="1"/>
            <a:r>
              <a:rPr lang="en-US"/>
              <a:t>Pools of match, actions, offload resources (counters, meters, mirrors, …), etc.</a:t>
            </a:r>
          </a:p>
          <a:p>
            <a:r>
              <a:rPr lang="en-US"/>
              <a:t>Cooperative threads and data structures</a:t>
            </a:r>
          </a:p>
          <a:p>
            <a:pPr lvl="1"/>
            <a:r>
              <a:rPr lang="en-US"/>
              <a:t>Static participating threads.</a:t>
            </a:r>
          </a:p>
          <a:p>
            <a:pPr lvl="1"/>
            <a:r>
              <a:rPr lang="en-US"/>
              <a:t>Distributed table resize &amp; destroy.</a:t>
            </a:r>
          </a:p>
          <a:p>
            <a:r>
              <a:rPr lang="en-US"/>
              <a:t>Minimal inter-thread synchronization</a:t>
            </a:r>
          </a:p>
          <a:p>
            <a:pPr lvl="1"/>
            <a:r>
              <a:rPr lang="en-US"/>
              <a:t>Little to no locks or atomics.</a:t>
            </a:r>
          </a:p>
        </p:txBody>
      </p:sp>
    </p:spTree>
    <p:extLst>
      <p:ext uri="{BB962C8B-B14F-4D97-AF65-F5344CB8AC3E}">
        <p14:creationId xmlns:p14="http://schemas.microsoft.com/office/powerpoint/2010/main" val="393012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6CADB-20CC-3350-FC94-484527F89D0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AD5DDAF-5F92-2102-DACA-FD983C93AFA8}"/>
              </a:ext>
            </a:extLst>
          </p:cNvPr>
          <p:cNvSpPr>
            <a:spLocks noGrp="1"/>
          </p:cNvSpPr>
          <p:nvPr>
            <p:ph type="title"/>
          </p:nvPr>
        </p:nvSpPr>
        <p:spPr/>
        <p:txBody>
          <a:bodyPr/>
          <a:lstStyle/>
          <a:p>
            <a:r>
              <a:rPr lang="en-US"/>
              <a:t>Connection Tracking Offloads</a:t>
            </a:r>
          </a:p>
        </p:txBody>
      </p:sp>
      <p:sp>
        <p:nvSpPr>
          <p:cNvPr id="5" name="Text Placeholder 4">
            <a:extLst>
              <a:ext uri="{FF2B5EF4-FFF2-40B4-BE49-F238E27FC236}">
                <a16:creationId xmlns:a16="http://schemas.microsoft.com/office/drawing/2014/main" id="{273035AE-4DC9-BC63-45BD-7206E610D59F}"/>
              </a:ext>
            </a:extLst>
          </p:cNvPr>
          <p:cNvSpPr>
            <a:spLocks noGrp="1"/>
          </p:cNvSpPr>
          <p:nvPr>
            <p:ph type="body" sz="quarter" idx="10"/>
          </p:nvPr>
        </p:nvSpPr>
        <p:spPr/>
        <p:txBody>
          <a:bodyPr/>
          <a:lstStyle/>
          <a:p>
            <a:r>
              <a:rPr lang="en-US"/>
              <a:t>Using DOCA-flow</a:t>
            </a:r>
          </a:p>
        </p:txBody>
      </p:sp>
      <p:sp>
        <p:nvSpPr>
          <p:cNvPr id="7" name="Content Placeholder 6">
            <a:extLst>
              <a:ext uri="{FF2B5EF4-FFF2-40B4-BE49-F238E27FC236}">
                <a16:creationId xmlns:a16="http://schemas.microsoft.com/office/drawing/2014/main" id="{55699257-A516-23EE-8EEA-15416B136767}"/>
              </a:ext>
            </a:extLst>
          </p:cNvPr>
          <p:cNvSpPr>
            <a:spLocks noGrp="1"/>
          </p:cNvSpPr>
          <p:nvPr>
            <p:ph idx="1"/>
          </p:nvPr>
        </p:nvSpPr>
        <p:spPr/>
        <p:txBody>
          <a:bodyPr/>
          <a:lstStyle/>
          <a:p>
            <a:pPr marL="0" indent="0">
              <a:buNone/>
            </a:pPr>
            <a:r>
              <a:rPr lang="en-US"/>
              <a:t>Adaptations were needed to integrate DOCA with the </a:t>
            </a:r>
            <a:r>
              <a:rPr lang="en-US" err="1"/>
              <a:t>userspace</a:t>
            </a:r>
            <a:r>
              <a:rPr lang="en-US"/>
              <a:t> datapath:</a:t>
            </a:r>
          </a:p>
          <a:p>
            <a:pPr marL="0" indent="0">
              <a:buNone/>
            </a:pPr>
            <a:endParaRPr lang="en-US"/>
          </a:p>
          <a:p>
            <a:r>
              <a:rPr lang="en-US"/>
              <a:t>Polling threads:</a:t>
            </a:r>
          </a:p>
          <a:p>
            <a:pPr lvl="1"/>
            <a:r>
              <a:rPr lang="en-US"/>
              <a:t>Registering as offload threads.</a:t>
            </a:r>
          </a:p>
          <a:p>
            <a:pPr lvl="1"/>
            <a:r>
              <a:rPr lang="en-US"/>
              <a:t>Participate in distributed structures upkeep.</a:t>
            </a:r>
          </a:p>
          <a:p>
            <a:pPr lvl="1"/>
            <a:r>
              <a:rPr lang="en-US"/>
              <a:t>Made static to simplify thread synchronization.</a:t>
            </a:r>
            <a:br>
              <a:rPr lang="en-US"/>
            </a:br>
            <a:endParaRPr lang="en-US"/>
          </a:p>
          <a:p>
            <a:r>
              <a:rPr lang="en-US" err="1"/>
              <a:t>Conntrack</a:t>
            </a:r>
            <a:r>
              <a:rPr lang="en-US"/>
              <a:t>:</a:t>
            </a:r>
          </a:p>
          <a:p>
            <a:pPr lvl="1"/>
            <a:r>
              <a:rPr lang="en-US"/>
              <a:t>Pre-allocate offloads in a </a:t>
            </a:r>
            <a:r>
              <a:rPr lang="en-US" err="1"/>
              <a:t>mempool</a:t>
            </a:r>
            <a:r>
              <a:rPr lang="en-US"/>
              <a:t>.</a:t>
            </a:r>
          </a:p>
          <a:p>
            <a:pPr lvl="1"/>
            <a:r>
              <a:rPr lang="en-US"/>
              <a:t>Static, user-configured CT-offload size.</a:t>
            </a:r>
            <a:br>
              <a:rPr lang="en-US"/>
            </a:br>
            <a:r>
              <a:rPr lang="en-US"/>
              <a:t>(Usually, many less established connections than closed.)</a:t>
            </a:r>
          </a:p>
          <a:p>
            <a:pPr lvl="1"/>
            <a:r>
              <a:rPr lang="en-US"/>
              <a:t>Batched offloading.</a:t>
            </a:r>
          </a:p>
          <a:p>
            <a:pPr lvl="1"/>
            <a:r>
              <a:rPr lang="en-US"/>
              <a:t>CT-clean must be able to scale to more objects.</a:t>
            </a:r>
          </a:p>
          <a:p>
            <a:pPr lvl="1"/>
            <a:r>
              <a:rPr lang="en-US"/>
              <a:t>Plain-CT actions are very regular: sharing between offload entries</a:t>
            </a:r>
            <a:br>
              <a:rPr lang="en-US"/>
            </a:br>
            <a:r>
              <a:rPr lang="en-US"/>
              <a:t>for faster insertion and packet processing.</a:t>
            </a:r>
          </a:p>
          <a:p>
            <a:pPr lvl="1"/>
            <a:r>
              <a:rPr lang="en-US"/>
              <a:t>Using a dedicated CT table type in DOCA-flow to use the smallest and simplest form.</a:t>
            </a:r>
          </a:p>
        </p:txBody>
      </p:sp>
    </p:spTree>
    <p:extLst>
      <p:ext uri="{BB962C8B-B14F-4D97-AF65-F5344CB8AC3E}">
        <p14:creationId xmlns:p14="http://schemas.microsoft.com/office/powerpoint/2010/main" val="2017573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D17CF-C0A5-AF7F-58D1-39097D5CF89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B6720736-83C8-B956-8DA5-1329569A5A28}"/>
              </a:ext>
            </a:extLst>
          </p:cNvPr>
          <p:cNvSpPr/>
          <p:nvPr/>
        </p:nvSpPr>
        <p:spPr>
          <a:xfrm>
            <a:off x="15839767" y="3895344"/>
            <a:ext cx="17382234" cy="13830954"/>
          </a:xfrm>
          <a:prstGeom prst="rect">
            <a:avLst/>
          </a:prstGeom>
          <a:solidFill>
            <a:schemeClr val="tx1">
              <a:lumMod val="95000"/>
            </a:schemeClr>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lnSpc>
                <a:spcPct val="90000"/>
              </a:lnSpc>
            </a:pPr>
            <a:r>
              <a:rPr lang="en-US" sz="4000">
                <a:solidFill>
                  <a:schemeClr val="bg1"/>
                </a:solidFill>
                <a:latin typeface="Trebuchet MS" panose="020B0603020202020204" pitchFamily="34" charset="0"/>
              </a:rPr>
              <a:t>OVS</a:t>
            </a:r>
          </a:p>
        </p:txBody>
      </p:sp>
      <p:sp>
        <p:nvSpPr>
          <p:cNvPr id="38" name="Rectangle 37">
            <a:extLst>
              <a:ext uri="{FF2B5EF4-FFF2-40B4-BE49-F238E27FC236}">
                <a16:creationId xmlns:a16="http://schemas.microsoft.com/office/drawing/2014/main" id="{D26B06F5-E01E-2D18-9BF4-1227830EE9DA}"/>
              </a:ext>
            </a:extLst>
          </p:cNvPr>
          <p:cNvSpPr/>
          <p:nvPr/>
        </p:nvSpPr>
        <p:spPr>
          <a:xfrm>
            <a:off x="16252722" y="8997746"/>
            <a:ext cx="16623011" cy="7963136"/>
          </a:xfrm>
          <a:prstGeom prst="rect">
            <a:avLst/>
          </a:prstGeom>
          <a:solidFill>
            <a:schemeClr val="tx1">
              <a:lumMod val="85000"/>
            </a:schemeClr>
          </a:solidFill>
          <a:ln>
            <a:solidFill>
              <a:srgbClr val="1516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4000">
                <a:solidFill>
                  <a:schemeClr val="bg1"/>
                </a:solidFill>
                <a:latin typeface="Trebuchet MS" panose="020B0603020202020204" pitchFamily="34" charset="0"/>
              </a:rPr>
              <a:t>PMD thread</a:t>
            </a:r>
          </a:p>
        </p:txBody>
      </p:sp>
      <p:sp>
        <p:nvSpPr>
          <p:cNvPr id="2" name="Title 1">
            <a:extLst>
              <a:ext uri="{FF2B5EF4-FFF2-40B4-BE49-F238E27FC236}">
                <a16:creationId xmlns:a16="http://schemas.microsoft.com/office/drawing/2014/main" id="{AAD7CF21-4163-68E1-43F2-CF13D3AA336A}"/>
              </a:ext>
            </a:extLst>
          </p:cNvPr>
          <p:cNvSpPr>
            <a:spLocks noGrp="1"/>
          </p:cNvSpPr>
          <p:nvPr>
            <p:ph type="title"/>
          </p:nvPr>
        </p:nvSpPr>
        <p:spPr/>
        <p:txBody>
          <a:bodyPr/>
          <a:lstStyle/>
          <a:p>
            <a:r>
              <a:rPr lang="en-US"/>
              <a:t>Hardware offloads in userland OVS</a:t>
            </a:r>
          </a:p>
        </p:txBody>
      </p:sp>
      <p:sp>
        <p:nvSpPr>
          <p:cNvPr id="4" name="Text Placeholder 3">
            <a:extLst>
              <a:ext uri="{FF2B5EF4-FFF2-40B4-BE49-F238E27FC236}">
                <a16:creationId xmlns:a16="http://schemas.microsoft.com/office/drawing/2014/main" id="{05527BE4-EC1A-AD20-7B7A-5A783CB26E6A}"/>
              </a:ext>
            </a:extLst>
          </p:cNvPr>
          <p:cNvSpPr>
            <a:spLocks noGrp="1"/>
          </p:cNvSpPr>
          <p:nvPr>
            <p:ph type="body" sz="quarter" idx="10"/>
          </p:nvPr>
        </p:nvSpPr>
        <p:spPr/>
        <p:txBody>
          <a:bodyPr/>
          <a:lstStyle/>
          <a:p>
            <a:r>
              <a:rPr lang="en-US"/>
              <a:t>Synchronous CT offloads</a:t>
            </a:r>
          </a:p>
        </p:txBody>
      </p:sp>
      <p:sp>
        <p:nvSpPr>
          <p:cNvPr id="5" name="Rectangle 4">
            <a:extLst>
              <a:ext uri="{FF2B5EF4-FFF2-40B4-BE49-F238E27FC236}">
                <a16:creationId xmlns:a16="http://schemas.microsoft.com/office/drawing/2014/main" id="{597F0F07-D389-00B6-E26A-23167455DBE7}"/>
              </a:ext>
            </a:extLst>
          </p:cNvPr>
          <p:cNvSpPr/>
          <p:nvPr/>
        </p:nvSpPr>
        <p:spPr>
          <a:xfrm>
            <a:off x="19829417" y="2847703"/>
            <a:ext cx="45719"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7" name="Rectangle 6">
            <a:extLst>
              <a:ext uri="{FF2B5EF4-FFF2-40B4-BE49-F238E27FC236}">
                <a16:creationId xmlns:a16="http://schemas.microsoft.com/office/drawing/2014/main" id="{1D49CD70-BA59-3665-68A8-FBEE523A3599}"/>
              </a:ext>
            </a:extLst>
          </p:cNvPr>
          <p:cNvSpPr/>
          <p:nvPr/>
        </p:nvSpPr>
        <p:spPr>
          <a:xfrm>
            <a:off x="22192633" y="9680105"/>
            <a:ext cx="4676503" cy="54864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lnSpc>
                <a:spcPct val="90000"/>
              </a:lnSpc>
            </a:pPr>
            <a:r>
              <a:rPr lang="en-US" sz="4000">
                <a:solidFill>
                  <a:schemeClr val="bg1"/>
                </a:solidFill>
                <a:latin typeface="Trebuchet MS" panose="020B0603020202020204" pitchFamily="34" charset="0"/>
              </a:rPr>
              <a:t>Datapath</a:t>
            </a:r>
            <a:br>
              <a:rPr lang="en-US" sz="4000">
                <a:solidFill>
                  <a:schemeClr val="bg1"/>
                </a:solidFill>
                <a:latin typeface="Trebuchet MS" panose="020B0603020202020204" pitchFamily="34" charset="0"/>
              </a:rPr>
            </a:br>
            <a:r>
              <a:rPr lang="en-US" sz="4000">
                <a:solidFill>
                  <a:schemeClr val="bg1"/>
                </a:solidFill>
                <a:latin typeface="Trebuchet MS" panose="020B0603020202020204" pitchFamily="34" charset="0"/>
              </a:rPr>
              <a:t>Classifier</a:t>
            </a:r>
          </a:p>
        </p:txBody>
      </p:sp>
      <p:sp>
        <p:nvSpPr>
          <p:cNvPr id="8" name="Rectangle 7">
            <a:extLst>
              <a:ext uri="{FF2B5EF4-FFF2-40B4-BE49-F238E27FC236}">
                <a16:creationId xmlns:a16="http://schemas.microsoft.com/office/drawing/2014/main" id="{1B650840-FA82-0CD4-A0C4-62A176368389}"/>
              </a:ext>
            </a:extLst>
          </p:cNvPr>
          <p:cNvSpPr/>
          <p:nvPr/>
        </p:nvSpPr>
        <p:spPr>
          <a:xfrm>
            <a:off x="27456964" y="9680105"/>
            <a:ext cx="4676503" cy="5486400"/>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lnSpc>
                <a:spcPct val="90000"/>
              </a:lnSpc>
            </a:pPr>
            <a:r>
              <a:rPr lang="en-US" sz="4000" err="1">
                <a:solidFill>
                  <a:schemeClr val="bg1"/>
                </a:solidFill>
                <a:latin typeface="Trebuchet MS" panose="020B0603020202020204" pitchFamily="34" charset="0"/>
              </a:rPr>
              <a:t>ofproto</a:t>
            </a:r>
            <a:br>
              <a:rPr lang="en-US" sz="4000">
                <a:solidFill>
                  <a:schemeClr val="bg1"/>
                </a:solidFill>
                <a:latin typeface="Trebuchet MS" panose="020B0603020202020204" pitchFamily="34" charset="0"/>
              </a:rPr>
            </a:br>
            <a:r>
              <a:rPr lang="en-US" sz="4000">
                <a:solidFill>
                  <a:schemeClr val="bg1"/>
                </a:solidFill>
                <a:latin typeface="Trebuchet MS" panose="020B0603020202020204" pitchFamily="34" charset="0"/>
              </a:rPr>
              <a:t>Classifier</a:t>
            </a:r>
          </a:p>
        </p:txBody>
      </p:sp>
      <p:sp>
        <p:nvSpPr>
          <p:cNvPr id="9" name="Rectangle 8">
            <a:extLst>
              <a:ext uri="{FF2B5EF4-FFF2-40B4-BE49-F238E27FC236}">
                <a16:creationId xmlns:a16="http://schemas.microsoft.com/office/drawing/2014/main" id="{3BEEADA1-6014-11A2-6445-A63F7EE5B9B7}"/>
              </a:ext>
            </a:extLst>
          </p:cNvPr>
          <p:cNvSpPr/>
          <p:nvPr/>
        </p:nvSpPr>
        <p:spPr>
          <a:xfrm>
            <a:off x="3608931" y="3895344"/>
            <a:ext cx="9150318" cy="13830953"/>
          </a:xfrm>
          <a:prstGeom prst="rect">
            <a:avLst/>
          </a:prstGeom>
          <a:solidFill>
            <a:schemeClr val="tx1">
              <a:lumMod val="95000"/>
            </a:schemeClr>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lnSpc>
                <a:spcPct val="90000"/>
              </a:lnSpc>
            </a:pPr>
            <a:r>
              <a:rPr lang="en-US" sz="4000">
                <a:solidFill>
                  <a:schemeClr val="bg1"/>
                </a:solidFill>
                <a:latin typeface="Trebuchet MS" panose="020B0603020202020204" pitchFamily="34" charset="0"/>
              </a:rPr>
              <a:t>NIC</a:t>
            </a:r>
          </a:p>
        </p:txBody>
      </p:sp>
      <p:sp>
        <p:nvSpPr>
          <p:cNvPr id="13" name="Arrow: Curved Down 12">
            <a:extLst>
              <a:ext uri="{FF2B5EF4-FFF2-40B4-BE49-F238E27FC236}">
                <a16:creationId xmlns:a16="http://schemas.microsoft.com/office/drawing/2014/main" id="{6F5FDFFD-2B5B-AE09-4534-114FD062755C}"/>
              </a:ext>
            </a:extLst>
          </p:cNvPr>
          <p:cNvSpPr/>
          <p:nvPr/>
        </p:nvSpPr>
        <p:spPr>
          <a:xfrm>
            <a:off x="26355551" y="8605538"/>
            <a:ext cx="1858297" cy="106188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79" name="TextBox 78">
            <a:extLst>
              <a:ext uri="{FF2B5EF4-FFF2-40B4-BE49-F238E27FC236}">
                <a16:creationId xmlns:a16="http://schemas.microsoft.com/office/drawing/2014/main" id="{1382B2C2-0BF6-5A79-A83B-1FA38E1F7BAB}"/>
              </a:ext>
            </a:extLst>
          </p:cNvPr>
          <p:cNvSpPr txBox="1"/>
          <p:nvPr/>
        </p:nvSpPr>
        <p:spPr>
          <a:xfrm flipH="1">
            <a:off x="22337314" y="9733046"/>
            <a:ext cx="4239279" cy="1323439"/>
          </a:xfrm>
          <a:prstGeom prst="rect">
            <a:avLst/>
          </a:prstGeom>
          <a:noFill/>
        </p:spPr>
        <p:txBody>
          <a:bodyPr wrap="square" rtlCol="0">
            <a:spAutoFit/>
          </a:bodyPr>
          <a:lstStyle/>
          <a:p>
            <a:r>
              <a:rPr lang="en-US" sz="4000">
                <a:solidFill>
                  <a:schemeClr val="bg1"/>
                </a:solidFill>
                <a:latin typeface="Trebuchet MS" panose="020B0603020202020204" pitchFamily="34" charset="0"/>
              </a:rPr>
              <a:t>Lookup: TSS</a:t>
            </a:r>
          </a:p>
          <a:p>
            <a:r>
              <a:rPr lang="en-US" sz="4000">
                <a:solidFill>
                  <a:schemeClr val="bg1"/>
                </a:solidFill>
                <a:latin typeface="Trebuchet MS" panose="020B0603020202020204" pitchFamily="34" charset="0"/>
              </a:rPr>
              <a:t>Wildcard support</a:t>
            </a:r>
          </a:p>
        </p:txBody>
      </p:sp>
      <p:sp>
        <p:nvSpPr>
          <p:cNvPr id="82" name="Rectangle 81">
            <a:extLst>
              <a:ext uri="{FF2B5EF4-FFF2-40B4-BE49-F238E27FC236}">
                <a16:creationId xmlns:a16="http://schemas.microsoft.com/office/drawing/2014/main" id="{0BFC13D9-F5C5-F75E-80B6-B4EB02C062C0}"/>
              </a:ext>
            </a:extLst>
          </p:cNvPr>
          <p:cNvSpPr/>
          <p:nvPr/>
        </p:nvSpPr>
        <p:spPr>
          <a:xfrm>
            <a:off x="22805323" y="11298594"/>
            <a:ext cx="3451122" cy="1603640"/>
          </a:xfrm>
          <a:prstGeom prst="rect">
            <a:avLst/>
          </a:prstGeom>
          <a:solidFill>
            <a:schemeClr val="accent6">
              <a:lumMod val="20000"/>
              <a:lumOff val="80000"/>
            </a:schemeClr>
          </a:solidFill>
          <a:ln>
            <a:solidFill>
              <a:srgbClr val="1516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83" name="Rectangle 82">
            <a:extLst>
              <a:ext uri="{FF2B5EF4-FFF2-40B4-BE49-F238E27FC236}">
                <a16:creationId xmlns:a16="http://schemas.microsoft.com/office/drawing/2014/main" id="{FE05CEA8-523D-8FA8-72DA-0F6C3E4A5917}"/>
              </a:ext>
            </a:extLst>
          </p:cNvPr>
          <p:cNvSpPr/>
          <p:nvPr/>
        </p:nvSpPr>
        <p:spPr>
          <a:xfrm>
            <a:off x="22957723" y="11450994"/>
            <a:ext cx="3451122" cy="1603640"/>
          </a:xfrm>
          <a:prstGeom prst="rect">
            <a:avLst/>
          </a:prstGeom>
          <a:solidFill>
            <a:schemeClr val="accent6">
              <a:lumMod val="20000"/>
              <a:lumOff val="80000"/>
            </a:schemeClr>
          </a:solidFill>
          <a:ln>
            <a:solidFill>
              <a:srgbClr val="1516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84" name="Rectangle 83">
            <a:extLst>
              <a:ext uri="{FF2B5EF4-FFF2-40B4-BE49-F238E27FC236}">
                <a16:creationId xmlns:a16="http://schemas.microsoft.com/office/drawing/2014/main" id="{3C45A958-975D-C015-E255-2D7F3C12A1E1}"/>
              </a:ext>
            </a:extLst>
          </p:cNvPr>
          <p:cNvSpPr/>
          <p:nvPr/>
        </p:nvSpPr>
        <p:spPr>
          <a:xfrm>
            <a:off x="23110123" y="11603394"/>
            <a:ext cx="3451122" cy="1603640"/>
          </a:xfrm>
          <a:prstGeom prst="rect">
            <a:avLst/>
          </a:prstGeom>
          <a:solidFill>
            <a:schemeClr val="accent6">
              <a:lumMod val="20000"/>
              <a:lumOff val="80000"/>
            </a:schemeClr>
          </a:solidFill>
          <a:ln>
            <a:solidFill>
              <a:srgbClr val="1516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85" name="Rectangle 84">
            <a:extLst>
              <a:ext uri="{FF2B5EF4-FFF2-40B4-BE49-F238E27FC236}">
                <a16:creationId xmlns:a16="http://schemas.microsoft.com/office/drawing/2014/main" id="{9E30E08D-8AEF-BD85-A49E-FE63871AFCF6}"/>
              </a:ext>
            </a:extLst>
          </p:cNvPr>
          <p:cNvSpPr/>
          <p:nvPr/>
        </p:nvSpPr>
        <p:spPr>
          <a:xfrm>
            <a:off x="23262523" y="11755794"/>
            <a:ext cx="3451122" cy="1603640"/>
          </a:xfrm>
          <a:prstGeom prst="rect">
            <a:avLst/>
          </a:prstGeom>
          <a:solidFill>
            <a:schemeClr val="accent6">
              <a:lumMod val="20000"/>
              <a:lumOff val="80000"/>
            </a:schemeClr>
          </a:solidFill>
          <a:ln>
            <a:solidFill>
              <a:srgbClr val="1516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a:solidFill>
                  <a:schemeClr val="bg1"/>
                </a:solidFill>
                <a:latin typeface="Trebuchet MS" panose="020B0603020202020204" pitchFamily="34" charset="0"/>
              </a:rPr>
              <a:t>4 sub-tables</a:t>
            </a:r>
          </a:p>
        </p:txBody>
      </p:sp>
      <p:cxnSp>
        <p:nvCxnSpPr>
          <p:cNvPr id="10" name="Straight Arrow Connector 9">
            <a:extLst>
              <a:ext uri="{FF2B5EF4-FFF2-40B4-BE49-F238E27FC236}">
                <a16:creationId xmlns:a16="http://schemas.microsoft.com/office/drawing/2014/main" id="{12927F8F-B980-764C-8381-443DAF4379ED}"/>
              </a:ext>
            </a:extLst>
          </p:cNvPr>
          <p:cNvCxnSpPr>
            <a:cxnSpLocks/>
          </p:cNvCxnSpPr>
          <p:nvPr/>
        </p:nvCxnSpPr>
        <p:spPr>
          <a:xfrm>
            <a:off x="10522338" y="6037403"/>
            <a:ext cx="5730384" cy="0"/>
          </a:xfrm>
          <a:prstGeom prst="straightConnector1">
            <a:avLst/>
          </a:prstGeom>
          <a:ln w="2667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A233F52-7B1A-1EC4-EDEC-46EF609B422F}"/>
              </a:ext>
            </a:extLst>
          </p:cNvPr>
          <p:cNvSpPr/>
          <p:nvPr/>
        </p:nvSpPr>
        <p:spPr>
          <a:xfrm>
            <a:off x="16252722" y="4361572"/>
            <a:ext cx="16623011" cy="3359062"/>
          </a:xfrm>
          <a:prstGeom prst="rect">
            <a:avLst/>
          </a:prstGeom>
          <a:solidFill>
            <a:schemeClr val="tx1">
              <a:lumMod val="85000"/>
            </a:schemeClr>
          </a:solidFill>
          <a:ln>
            <a:solidFill>
              <a:srgbClr val="1516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4000" err="1">
                <a:solidFill>
                  <a:schemeClr val="bg1"/>
                </a:solidFill>
                <a:latin typeface="Trebuchet MS" panose="020B0603020202020204" pitchFamily="34" charset="0"/>
              </a:rPr>
              <a:t>hw</a:t>
            </a:r>
            <a:r>
              <a:rPr lang="en-US" sz="4000">
                <a:solidFill>
                  <a:schemeClr val="bg1"/>
                </a:solidFill>
                <a:latin typeface="Trebuchet MS" panose="020B0603020202020204" pitchFamily="34" charset="0"/>
              </a:rPr>
              <a:t>-offload thread</a:t>
            </a:r>
          </a:p>
        </p:txBody>
      </p:sp>
      <p:cxnSp>
        <p:nvCxnSpPr>
          <p:cNvPr id="12" name="Straight Arrow Connector 11">
            <a:extLst>
              <a:ext uri="{FF2B5EF4-FFF2-40B4-BE49-F238E27FC236}">
                <a16:creationId xmlns:a16="http://schemas.microsoft.com/office/drawing/2014/main" id="{90A10DA4-E2D6-90BA-A853-2C2FB445814C}"/>
              </a:ext>
            </a:extLst>
          </p:cNvPr>
          <p:cNvCxnSpPr>
            <a:cxnSpLocks/>
          </p:cNvCxnSpPr>
          <p:nvPr/>
        </p:nvCxnSpPr>
        <p:spPr>
          <a:xfrm>
            <a:off x="24456953" y="7734296"/>
            <a:ext cx="0" cy="1933126"/>
          </a:xfrm>
          <a:prstGeom prst="straightConnector1">
            <a:avLst/>
          </a:prstGeom>
          <a:ln w="2667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AD325C7-1823-8E8C-D473-8243BCC3A812}"/>
              </a:ext>
            </a:extLst>
          </p:cNvPr>
          <p:cNvSpPr txBox="1"/>
          <p:nvPr/>
        </p:nvSpPr>
        <p:spPr>
          <a:xfrm>
            <a:off x="26328656" y="7842868"/>
            <a:ext cx="1858297" cy="707886"/>
          </a:xfrm>
          <a:prstGeom prst="rect">
            <a:avLst/>
          </a:prstGeom>
          <a:noFill/>
        </p:spPr>
        <p:txBody>
          <a:bodyPr wrap="square" rtlCol="0">
            <a:spAutoFit/>
          </a:bodyPr>
          <a:lstStyle/>
          <a:p>
            <a:pPr algn="ctr"/>
            <a:r>
              <a:rPr lang="en-US" sz="4000">
                <a:solidFill>
                  <a:schemeClr val="bg1"/>
                </a:solidFill>
                <a:latin typeface="Trebuchet MS" panose="020B0603020202020204" pitchFamily="34" charset="0"/>
              </a:rPr>
              <a:t>Miss</a:t>
            </a:r>
          </a:p>
        </p:txBody>
      </p:sp>
      <p:sp>
        <p:nvSpPr>
          <p:cNvPr id="24" name="Arrow: Curved Down 12">
            <a:extLst>
              <a:ext uri="{FF2B5EF4-FFF2-40B4-BE49-F238E27FC236}">
                <a16:creationId xmlns:a16="http://schemas.microsoft.com/office/drawing/2014/main" id="{D5B7064B-2B0B-1A9F-AD16-7DFABA57B8D5}"/>
              </a:ext>
            </a:extLst>
          </p:cNvPr>
          <p:cNvSpPr/>
          <p:nvPr/>
        </p:nvSpPr>
        <p:spPr>
          <a:xfrm rot="10800000">
            <a:off x="26189580" y="15194136"/>
            <a:ext cx="1858297" cy="1061884"/>
          </a:xfrm>
          <a:prstGeom prst="curved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25" name="TextBox 24">
            <a:extLst>
              <a:ext uri="{FF2B5EF4-FFF2-40B4-BE49-F238E27FC236}">
                <a16:creationId xmlns:a16="http://schemas.microsoft.com/office/drawing/2014/main" id="{6909BF2F-81D4-64DD-5AEF-AE053296E43B}"/>
              </a:ext>
            </a:extLst>
          </p:cNvPr>
          <p:cNvSpPr txBox="1"/>
          <p:nvPr/>
        </p:nvSpPr>
        <p:spPr>
          <a:xfrm>
            <a:off x="26189580" y="16252996"/>
            <a:ext cx="1858297" cy="707886"/>
          </a:xfrm>
          <a:prstGeom prst="rect">
            <a:avLst/>
          </a:prstGeom>
          <a:noFill/>
        </p:spPr>
        <p:txBody>
          <a:bodyPr wrap="square" rtlCol="0">
            <a:spAutoFit/>
          </a:bodyPr>
          <a:lstStyle/>
          <a:p>
            <a:pPr algn="ctr"/>
            <a:r>
              <a:rPr lang="en-US" sz="4000">
                <a:solidFill>
                  <a:schemeClr val="bg1"/>
                </a:solidFill>
                <a:latin typeface="Trebuchet MS" panose="020B0603020202020204" pitchFamily="34" charset="0"/>
              </a:rPr>
              <a:t>Add</a:t>
            </a:r>
          </a:p>
        </p:txBody>
      </p:sp>
      <p:sp>
        <p:nvSpPr>
          <p:cNvPr id="18" name="Rectangle 17">
            <a:extLst>
              <a:ext uri="{FF2B5EF4-FFF2-40B4-BE49-F238E27FC236}">
                <a16:creationId xmlns:a16="http://schemas.microsoft.com/office/drawing/2014/main" id="{A0BD651E-CA39-8E74-89EA-C3BBEDDE9A1E}"/>
              </a:ext>
            </a:extLst>
          </p:cNvPr>
          <p:cNvSpPr/>
          <p:nvPr/>
        </p:nvSpPr>
        <p:spPr>
          <a:xfrm>
            <a:off x="5845835" y="4361572"/>
            <a:ext cx="4676503" cy="1259931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lnSpc>
                <a:spcPct val="90000"/>
              </a:lnSpc>
            </a:pPr>
            <a:r>
              <a:rPr lang="en-US" sz="4000">
                <a:solidFill>
                  <a:schemeClr val="bg1"/>
                </a:solidFill>
                <a:latin typeface="Trebuchet MS" panose="020B0603020202020204" pitchFamily="34" charset="0"/>
              </a:rPr>
              <a:t>Hardware</a:t>
            </a:r>
            <a:br>
              <a:rPr lang="en-US" sz="4000">
                <a:solidFill>
                  <a:schemeClr val="bg1"/>
                </a:solidFill>
                <a:latin typeface="Trebuchet MS" panose="020B0603020202020204" pitchFamily="34" charset="0"/>
              </a:rPr>
            </a:br>
            <a:r>
              <a:rPr lang="en-US" sz="4000">
                <a:solidFill>
                  <a:schemeClr val="bg1"/>
                </a:solidFill>
                <a:latin typeface="Trebuchet MS" panose="020B0603020202020204" pitchFamily="34" charset="0"/>
              </a:rPr>
              <a:t>Classifier</a:t>
            </a:r>
          </a:p>
        </p:txBody>
      </p:sp>
      <p:sp>
        <p:nvSpPr>
          <p:cNvPr id="14" name="TextBox 13">
            <a:extLst>
              <a:ext uri="{FF2B5EF4-FFF2-40B4-BE49-F238E27FC236}">
                <a16:creationId xmlns:a16="http://schemas.microsoft.com/office/drawing/2014/main" id="{A4536AF6-34A5-40D2-A72E-5A28F5B093FF}"/>
              </a:ext>
            </a:extLst>
          </p:cNvPr>
          <p:cNvSpPr txBox="1"/>
          <p:nvPr/>
        </p:nvSpPr>
        <p:spPr>
          <a:xfrm flipH="1">
            <a:off x="6064446" y="4442796"/>
            <a:ext cx="4239279" cy="707886"/>
          </a:xfrm>
          <a:prstGeom prst="rect">
            <a:avLst/>
          </a:prstGeom>
          <a:noFill/>
        </p:spPr>
        <p:txBody>
          <a:bodyPr wrap="square" rtlCol="0">
            <a:spAutoFit/>
          </a:bodyPr>
          <a:lstStyle/>
          <a:p>
            <a:r>
              <a:rPr lang="en-US" sz="4000">
                <a:solidFill>
                  <a:schemeClr val="bg1"/>
                </a:solidFill>
                <a:latin typeface="Trebuchet MS" panose="020B0603020202020204" pitchFamily="34" charset="0"/>
              </a:rPr>
              <a:t>Wildcard support</a:t>
            </a:r>
          </a:p>
        </p:txBody>
      </p:sp>
      <p:cxnSp>
        <p:nvCxnSpPr>
          <p:cNvPr id="17" name="Straight Arrow Connector 16">
            <a:extLst>
              <a:ext uri="{FF2B5EF4-FFF2-40B4-BE49-F238E27FC236}">
                <a16:creationId xmlns:a16="http://schemas.microsoft.com/office/drawing/2014/main" id="{E4F80268-13AB-7A96-8FB6-15ED64F0AE98}"/>
              </a:ext>
            </a:extLst>
          </p:cNvPr>
          <p:cNvCxnSpPr>
            <a:cxnSpLocks/>
            <a:endCxn id="20" idx="1"/>
          </p:cNvCxnSpPr>
          <p:nvPr/>
        </p:nvCxnSpPr>
        <p:spPr>
          <a:xfrm>
            <a:off x="10522338" y="13244183"/>
            <a:ext cx="8899441" cy="0"/>
          </a:xfrm>
          <a:prstGeom prst="straightConnector1">
            <a:avLst/>
          </a:prstGeom>
          <a:ln w="7620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BF08313-91EA-946A-2CB7-4CFCCEB5D791}"/>
              </a:ext>
            </a:extLst>
          </p:cNvPr>
          <p:cNvSpPr/>
          <p:nvPr/>
        </p:nvSpPr>
        <p:spPr>
          <a:xfrm>
            <a:off x="19421779" y="12870924"/>
            <a:ext cx="2681480" cy="74651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lnSpc>
                <a:spcPct val="90000"/>
              </a:lnSpc>
            </a:pPr>
            <a:r>
              <a:rPr lang="en-US" sz="4000" err="1">
                <a:solidFill>
                  <a:schemeClr val="bg1"/>
                </a:solidFill>
                <a:latin typeface="Trebuchet MS" panose="020B0603020202020204" pitchFamily="34" charset="0"/>
              </a:rPr>
              <a:t>Conntrack</a:t>
            </a:r>
            <a:endParaRPr lang="en-US" sz="4000">
              <a:solidFill>
                <a:schemeClr val="bg1"/>
              </a:solidFill>
              <a:latin typeface="Trebuchet MS" panose="020B0603020202020204" pitchFamily="34" charset="0"/>
            </a:endParaRPr>
          </a:p>
        </p:txBody>
      </p:sp>
      <p:sp>
        <p:nvSpPr>
          <p:cNvPr id="26" name="Rectangle 25">
            <a:extLst>
              <a:ext uri="{FF2B5EF4-FFF2-40B4-BE49-F238E27FC236}">
                <a16:creationId xmlns:a16="http://schemas.microsoft.com/office/drawing/2014/main" id="{A4E57CC3-41FA-6D05-4FCA-A62F0D445286}"/>
              </a:ext>
            </a:extLst>
          </p:cNvPr>
          <p:cNvSpPr/>
          <p:nvPr/>
        </p:nvSpPr>
        <p:spPr>
          <a:xfrm>
            <a:off x="6716148" y="10863044"/>
            <a:ext cx="3806190" cy="4278381"/>
          </a:xfrm>
          <a:prstGeom prst="rect">
            <a:avLst/>
          </a:prstGeom>
          <a:solidFill>
            <a:schemeClr val="tx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lnSpc>
                <a:spcPct val="90000"/>
              </a:lnSpc>
            </a:pPr>
            <a:r>
              <a:rPr lang="en-US" sz="4000">
                <a:solidFill>
                  <a:schemeClr val="bg1"/>
                </a:solidFill>
                <a:latin typeface="Trebuchet MS" panose="020B0603020202020204" pitchFamily="34" charset="0"/>
              </a:rPr>
              <a:t>No Wildcard</a:t>
            </a:r>
          </a:p>
        </p:txBody>
      </p:sp>
      <p:sp>
        <p:nvSpPr>
          <p:cNvPr id="21" name="Rectangle 20">
            <a:extLst>
              <a:ext uri="{FF2B5EF4-FFF2-40B4-BE49-F238E27FC236}">
                <a16:creationId xmlns:a16="http://schemas.microsoft.com/office/drawing/2014/main" id="{48DF3377-1A08-C549-D36B-ACEB976FF2F8}"/>
              </a:ext>
            </a:extLst>
          </p:cNvPr>
          <p:cNvSpPr/>
          <p:nvPr/>
        </p:nvSpPr>
        <p:spPr>
          <a:xfrm>
            <a:off x="7618574" y="12833775"/>
            <a:ext cx="2681480" cy="74651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lnSpc>
                <a:spcPct val="90000"/>
              </a:lnSpc>
            </a:pPr>
            <a:r>
              <a:rPr lang="en-US" sz="4000" err="1">
                <a:solidFill>
                  <a:schemeClr val="bg1"/>
                </a:solidFill>
                <a:latin typeface="Trebuchet MS" panose="020B0603020202020204" pitchFamily="34" charset="0"/>
              </a:rPr>
              <a:t>Conntrack</a:t>
            </a:r>
            <a:endParaRPr lang="en-US" sz="4000">
              <a:solidFill>
                <a:schemeClr val="bg1"/>
              </a:solidFill>
              <a:latin typeface="Trebuchet MS" panose="020B0603020202020204" pitchFamily="34" charset="0"/>
            </a:endParaRPr>
          </a:p>
        </p:txBody>
      </p:sp>
    </p:spTree>
    <p:extLst>
      <p:ext uri="{BB962C8B-B14F-4D97-AF65-F5344CB8AC3E}">
        <p14:creationId xmlns:p14="http://schemas.microsoft.com/office/powerpoint/2010/main" val="4066447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29A0-2389-F2B0-163A-5D0E17D95E23}"/>
              </a:ext>
            </a:extLst>
          </p:cNvPr>
          <p:cNvSpPr>
            <a:spLocks noGrp="1"/>
          </p:cNvSpPr>
          <p:nvPr>
            <p:ph type="title"/>
          </p:nvPr>
        </p:nvSpPr>
        <p:spPr/>
        <p:txBody>
          <a:bodyPr/>
          <a:lstStyle/>
          <a:p>
            <a:r>
              <a:rPr lang="en-US"/>
              <a:t>Connection Tracking Offloads</a:t>
            </a:r>
          </a:p>
        </p:txBody>
      </p:sp>
      <p:sp>
        <p:nvSpPr>
          <p:cNvPr id="3" name="Text Placeholder 2">
            <a:extLst>
              <a:ext uri="{FF2B5EF4-FFF2-40B4-BE49-F238E27FC236}">
                <a16:creationId xmlns:a16="http://schemas.microsoft.com/office/drawing/2014/main" id="{24D8D7C2-BA93-CA98-EDC1-9A62CCCE1914}"/>
              </a:ext>
            </a:extLst>
          </p:cNvPr>
          <p:cNvSpPr>
            <a:spLocks noGrp="1"/>
          </p:cNvSpPr>
          <p:nvPr>
            <p:ph type="body" sz="quarter" idx="10"/>
          </p:nvPr>
        </p:nvSpPr>
        <p:spPr/>
        <p:txBody>
          <a:bodyPr/>
          <a:lstStyle/>
          <a:p>
            <a:r>
              <a:rPr lang="en-US"/>
              <a:t>Synchronous CT offloads</a:t>
            </a:r>
          </a:p>
        </p:txBody>
      </p:sp>
      <p:sp>
        <p:nvSpPr>
          <p:cNvPr id="4" name="Content Placeholder 3">
            <a:extLst>
              <a:ext uri="{FF2B5EF4-FFF2-40B4-BE49-F238E27FC236}">
                <a16:creationId xmlns:a16="http://schemas.microsoft.com/office/drawing/2014/main" id="{7785B818-7A51-DE0F-5A2C-64FDD932A43B}"/>
              </a:ext>
            </a:extLst>
          </p:cNvPr>
          <p:cNvSpPr>
            <a:spLocks noGrp="1"/>
          </p:cNvSpPr>
          <p:nvPr>
            <p:ph idx="1"/>
          </p:nvPr>
        </p:nvSpPr>
        <p:spPr/>
        <p:txBody>
          <a:bodyPr/>
          <a:lstStyle/>
          <a:p>
            <a:r>
              <a:rPr lang="en-US" dirty="0"/>
              <a:t>Complexity required for flow offloads is more than what is necessary for CT.</a:t>
            </a:r>
          </a:p>
          <a:p>
            <a:r>
              <a:rPr lang="en-US" dirty="0"/>
              <a:t>Adds too much overhead and makes it more fragile.</a:t>
            </a:r>
          </a:p>
          <a:p>
            <a:r>
              <a:rPr lang="en-US" dirty="0"/>
              <a:t>Forces the user to do a careful analysis of traffic patterns to enable or not.</a:t>
            </a:r>
          </a:p>
          <a:p>
            <a:pPr marL="0" indent="0">
              <a:buNone/>
            </a:pPr>
            <a:endParaRPr lang="en-US" dirty="0"/>
          </a:p>
          <a:p>
            <a:pPr marL="0" indent="0">
              <a:buNone/>
            </a:pPr>
            <a:r>
              <a:rPr lang="en-US" dirty="0"/>
              <a:t>Re-examining the basic principles of CT offloads shows the need for a different approach.</a:t>
            </a:r>
          </a:p>
          <a:p>
            <a:pPr marL="0" indent="0">
              <a:buNone/>
            </a:pPr>
            <a:r>
              <a:rPr lang="en-US" dirty="0"/>
              <a:t>We were able to use it in </a:t>
            </a:r>
            <a:r>
              <a:rPr lang="en-US" dirty="0" err="1"/>
              <a:t>userspace</a:t>
            </a:r>
            <a:r>
              <a:rPr lang="en-US" dirty="0"/>
              <a:t> OVS, however with wide-reaching impact.</a:t>
            </a:r>
          </a:p>
          <a:p>
            <a:pPr marL="0" indent="0">
              <a:buNone/>
            </a:pPr>
            <a:r>
              <a:rPr lang="en-US" dirty="0"/>
              <a:t>The work is in-progress: DOCA offers other ways to improve, requiring further and wider modifications.</a:t>
            </a:r>
          </a:p>
          <a:p>
            <a:pPr marL="0" indent="0">
              <a:buNone/>
            </a:pPr>
            <a:endParaRPr lang="en-US" dirty="0"/>
          </a:p>
          <a:p>
            <a:pPr marL="0" indent="0">
              <a:buNone/>
            </a:pPr>
            <a:r>
              <a:rPr lang="en-US" dirty="0"/>
              <a:t>Evaluating those offloads is done in three ways:</a:t>
            </a:r>
          </a:p>
          <a:p>
            <a:r>
              <a:rPr lang="en-US" dirty="0"/>
              <a:t>Overhead is negligible in the worst case (short connections).</a:t>
            </a:r>
          </a:p>
          <a:p>
            <a:r>
              <a:rPr lang="en-US" dirty="0"/>
              <a:t>Improvement is significant in the favorable case (long connections).</a:t>
            </a:r>
          </a:p>
          <a:p>
            <a:r>
              <a:rPr lang="en-US" dirty="0"/>
              <a:t>Scaling and stability is improved (concurrent connections).</a:t>
            </a:r>
          </a:p>
          <a:p>
            <a:pPr marL="0" indent="0">
              <a:buNone/>
            </a:pPr>
            <a:endParaRPr lang="en-US" dirty="0"/>
          </a:p>
          <a:p>
            <a:pPr marL="0" indent="0">
              <a:buNone/>
            </a:pPr>
            <a:r>
              <a:rPr lang="en-US" dirty="0"/>
              <a:t>The next slides will show the testing done and the results on those aspects.</a:t>
            </a:r>
          </a:p>
        </p:txBody>
      </p:sp>
    </p:spTree>
    <p:extLst>
      <p:ext uri="{BB962C8B-B14F-4D97-AF65-F5344CB8AC3E}">
        <p14:creationId xmlns:p14="http://schemas.microsoft.com/office/powerpoint/2010/main" val="3243292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E065B-AD41-03D6-488A-2EAEB9D51F33}"/>
              </a:ext>
            </a:extLst>
          </p:cNvPr>
          <p:cNvSpPr>
            <a:spLocks noGrp="1"/>
          </p:cNvSpPr>
          <p:nvPr>
            <p:ph type="title"/>
          </p:nvPr>
        </p:nvSpPr>
        <p:spPr>
          <a:xfrm>
            <a:off x="-9991164" y="-831486"/>
            <a:ext cx="31546800" cy="2514601"/>
          </a:xfrm>
        </p:spPr>
        <p:txBody>
          <a:bodyPr/>
          <a:lstStyle/>
          <a:p>
            <a:r>
              <a:rPr lang="en-IL"/>
              <a:t>OVS-DPDK vs. OVS-DOCA    </a:t>
            </a:r>
          </a:p>
        </p:txBody>
      </p:sp>
      <p:sp>
        <p:nvSpPr>
          <p:cNvPr id="3" name="Text Placeholder 2">
            <a:extLst>
              <a:ext uri="{FF2B5EF4-FFF2-40B4-BE49-F238E27FC236}">
                <a16:creationId xmlns:a16="http://schemas.microsoft.com/office/drawing/2014/main" id="{A37107B9-5317-1B18-B334-1E1340DD4087}"/>
              </a:ext>
            </a:extLst>
          </p:cNvPr>
          <p:cNvSpPr>
            <a:spLocks noGrp="1"/>
          </p:cNvSpPr>
          <p:nvPr>
            <p:ph type="body" sz="quarter" idx="10"/>
          </p:nvPr>
        </p:nvSpPr>
        <p:spPr>
          <a:xfrm>
            <a:off x="-13003306" y="1783080"/>
            <a:ext cx="31546800" cy="1408176"/>
          </a:xfrm>
        </p:spPr>
        <p:txBody>
          <a:bodyPr/>
          <a:lstStyle/>
          <a:p>
            <a:r>
              <a:rPr lang="en-IL"/>
              <a:t>Test configuration</a:t>
            </a:r>
          </a:p>
        </p:txBody>
      </p:sp>
      <p:pic>
        <p:nvPicPr>
          <p:cNvPr id="5" name="Picture 4" descr="A diagram of a network&#10;&#10;Description automatically generated">
            <a:extLst>
              <a:ext uri="{FF2B5EF4-FFF2-40B4-BE49-F238E27FC236}">
                <a16:creationId xmlns:a16="http://schemas.microsoft.com/office/drawing/2014/main" id="{F46ADBFB-0AC1-879C-1EE6-13E3D84B498E}"/>
              </a:ext>
            </a:extLst>
          </p:cNvPr>
          <p:cNvPicPr>
            <a:picLocks noChangeAspect="1"/>
          </p:cNvPicPr>
          <p:nvPr/>
        </p:nvPicPr>
        <p:blipFill rotWithShape="1">
          <a:blip r:embed="rId2">
            <a:extLst>
              <a:ext uri="{28A0092B-C50C-407E-A947-70E740481C1C}">
                <a14:useLocalDpi xmlns:a14="http://schemas.microsoft.com/office/drawing/2010/main" val="0"/>
              </a:ext>
            </a:extLst>
          </a:blip>
          <a:srcRect r="2630" b="3627"/>
          <a:stretch/>
        </p:blipFill>
        <p:spPr>
          <a:xfrm>
            <a:off x="13851966" y="1"/>
            <a:ext cx="22724034" cy="20574000"/>
          </a:xfrm>
          <a:prstGeom prst="rect">
            <a:avLst/>
          </a:prstGeom>
        </p:spPr>
      </p:pic>
      <p:sp>
        <p:nvSpPr>
          <p:cNvPr id="8" name="TextBox 7">
            <a:extLst>
              <a:ext uri="{FF2B5EF4-FFF2-40B4-BE49-F238E27FC236}">
                <a16:creationId xmlns:a16="http://schemas.microsoft.com/office/drawing/2014/main" id="{AF695227-C6D2-1B73-1BA2-7950C143D5B0}"/>
              </a:ext>
            </a:extLst>
          </p:cNvPr>
          <p:cNvSpPr txBox="1"/>
          <p:nvPr/>
        </p:nvSpPr>
        <p:spPr>
          <a:xfrm>
            <a:off x="349624" y="3191256"/>
            <a:ext cx="15813742" cy="17327820"/>
          </a:xfrm>
          <a:prstGeom prst="rect">
            <a:avLst/>
          </a:prstGeom>
          <a:noFill/>
        </p:spPr>
        <p:txBody>
          <a:bodyPr wrap="square" rtlCol="0">
            <a:spAutoFit/>
          </a:bodyPr>
          <a:lstStyle/>
          <a:p>
            <a:pPr marL="571500" indent="-571500">
              <a:buFont typeface="Wingdings" pitchFamily="2" charset="2"/>
              <a:buChar char="Ø"/>
            </a:pPr>
            <a:r>
              <a:rPr lang="en-US" sz="4000">
                <a:solidFill>
                  <a:schemeClr val="bg1"/>
                </a:solidFill>
                <a:latin typeface="NVIDIA Sans" panose="020B0503020203020204" pitchFamily="34" charset="0"/>
                <a:cs typeface="NVIDIA Sans" panose="020B0503020203020204" pitchFamily="34" charset="0"/>
              </a:rPr>
              <a:t>Two duplicate nodes running OVN + OVS(DOCA/DPDK)</a:t>
            </a:r>
            <a:endParaRPr lang="en-IL" sz="4000">
              <a:solidFill>
                <a:schemeClr val="bg1"/>
              </a:solidFill>
              <a:latin typeface="NVIDIA Sans" panose="020B0503020203020204" pitchFamily="34" charset="0"/>
              <a:cs typeface="NVIDIA Sans" panose="020B0503020203020204" pitchFamily="34" charset="0"/>
            </a:endParaRPr>
          </a:p>
          <a:p>
            <a:endParaRPr lang="en-US" sz="4000">
              <a:solidFill>
                <a:schemeClr val="bg1"/>
              </a:solidFill>
              <a:latin typeface="NVIDIA Sans" panose="020B0503020203020204" pitchFamily="34" charset="0"/>
              <a:cs typeface="NVIDIA Sans" panose="020B0503020203020204" pitchFamily="34" charset="0"/>
            </a:endParaRPr>
          </a:p>
          <a:p>
            <a:pPr marL="571500" indent="-571500">
              <a:buFont typeface="Wingdings" pitchFamily="2" charset="2"/>
              <a:buChar char="Ø"/>
            </a:pPr>
            <a:r>
              <a:rPr lang="en-US" sz="4000">
                <a:solidFill>
                  <a:schemeClr val="bg1"/>
                </a:solidFill>
                <a:latin typeface="NVIDIA Sans" panose="020B0503020203020204" pitchFamily="34" charset="0"/>
                <a:cs typeface="NVIDIA Sans" panose="020B0503020203020204" pitchFamily="34" charset="0"/>
              </a:rPr>
              <a:t>T</a:t>
            </a:r>
            <a:r>
              <a:rPr lang="en-IL" sz="4000">
                <a:solidFill>
                  <a:schemeClr val="bg1"/>
                </a:solidFill>
                <a:latin typeface="NVIDIA Sans" panose="020B0503020203020204" pitchFamily="34" charset="0"/>
                <a:cs typeface="NVIDIA Sans" panose="020B0503020203020204" pitchFamily="34" charset="0"/>
              </a:rPr>
              <a:t>gen</a:t>
            </a:r>
          </a:p>
          <a:p>
            <a:pPr marL="1028700" lvl="1" indent="-571500">
              <a:buFont typeface="Arial" panose="020B0604020202020204" pitchFamily="34" charset="0"/>
              <a:buChar char="•"/>
            </a:pPr>
            <a:r>
              <a:rPr lang="en-IL" sz="4000">
                <a:solidFill>
                  <a:schemeClr val="bg1"/>
                </a:solidFill>
                <a:latin typeface="NVIDIA Sans" panose="020B0503020203020204" pitchFamily="34" charset="0"/>
                <a:cs typeface="NVIDIA Sans" panose="020B0503020203020204" pitchFamily="34" charset="0"/>
              </a:rPr>
              <a:t>KeySight CyPerf</a:t>
            </a:r>
            <a:endParaRPr lang="en-IL" sz="4000" dirty="0">
              <a:solidFill>
                <a:schemeClr val="bg1"/>
              </a:solidFill>
              <a:latin typeface="NVIDIA Sans" panose="020B0503020203020204" pitchFamily="34" charset="0"/>
              <a:cs typeface="NVIDIA Sans" panose="020B0503020203020204" pitchFamily="34" charset="0"/>
            </a:endParaRPr>
          </a:p>
          <a:p>
            <a:pPr marL="1028700" lvl="1" indent="-571500">
              <a:buFont typeface="Arial" panose="020B0604020202020204" pitchFamily="34" charset="0"/>
              <a:buChar char="•"/>
            </a:pPr>
            <a:r>
              <a:rPr lang="en-US" sz="4000" b="0" i="0" u="none" strike="noStrike" dirty="0" err="1">
                <a:solidFill>
                  <a:schemeClr val="bg1"/>
                </a:solidFill>
                <a:effectLst/>
                <a:latin typeface="NVIDIA Sans" panose="020B0503020203020204" pitchFamily="34" charset="0"/>
                <a:cs typeface="NVIDIA Sans" panose="020B0503020203020204" pitchFamily="34" charset="0"/>
              </a:rPr>
              <a:t>CyPerf</a:t>
            </a:r>
            <a:r>
              <a:rPr lang="en-US" sz="4000" b="0" i="0" u="none" strike="noStrike" dirty="0">
                <a:solidFill>
                  <a:schemeClr val="bg1"/>
                </a:solidFill>
                <a:effectLst/>
                <a:latin typeface="NVIDIA Sans" panose="020B0503020203020204" pitchFamily="34" charset="0"/>
                <a:cs typeface="NVIDIA Sans" panose="020B0503020203020204" pitchFamily="34" charset="0"/>
              </a:rPr>
              <a:t> is a cloud-native application and security testing solution that enables users to test and validate the performance, scalability, and security of distributed, hybrid networks. It uses lightweight agents deployed across various environments (physical, cloud, and containerized) to simulate realistic workloads, user behaviors, and security threats at scale</a:t>
            </a:r>
            <a:r>
              <a:rPr lang="en-US" sz="4000" dirty="0">
                <a:solidFill>
                  <a:schemeClr val="bg1"/>
                </a:solidFill>
                <a:latin typeface="__fkGroteskNeue_598ab8"/>
                <a:cs typeface="NVIDIA Sans" panose="020B0503020203020204" pitchFamily="34" charset="0"/>
              </a:rPr>
              <a:t>.</a:t>
            </a:r>
            <a:br>
              <a:rPr lang="en-IL" sz="4000">
                <a:solidFill>
                  <a:schemeClr val="bg1"/>
                </a:solidFill>
                <a:latin typeface="NVIDIA Sans" panose="020B0503020203020204" pitchFamily="34" charset="0"/>
                <a:cs typeface="NVIDIA Sans" panose="020B0503020203020204" pitchFamily="34" charset="0"/>
              </a:rPr>
            </a:br>
            <a:endParaRPr lang="en-IL" sz="4000">
              <a:solidFill>
                <a:schemeClr val="bg1"/>
              </a:solidFill>
              <a:latin typeface="NVIDIA Sans" panose="020B0503020203020204" pitchFamily="34" charset="0"/>
              <a:cs typeface="NVIDIA Sans" panose="020B0503020203020204" pitchFamily="34" charset="0"/>
            </a:endParaRPr>
          </a:p>
          <a:p>
            <a:pPr marL="571500" indent="-571500">
              <a:buFont typeface="Wingdings" pitchFamily="2" charset="2"/>
              <a:buChar char="Ø"/>
            </a:pPr>
            <a:r>
              <a:rPr lang="en-IL" sz="4000">
                <a:solidFill>
                  <a:schemeClr val="bg1"/>
                </a:solidFill>
                <a:latin typeface="NVIDIA Sans" panose="020B0503020203020204" pitchFamily="34" charset="0"/>
                <a:cs typeface="NVIDIA Sans" panose="020B0503020203020204" pitchFamily="34" charset="0"/>
              </a:rPr>
              <a:t>CPU	</a:t>
            </a:r>
          </a:p>
          <a:p>
            <a:pPr marL="1028700" lvl="1" indent="-571500">
              <a:buFont typeface="Arial" panose="020B0604020202020204" pitchFamily="34" charset="0"/>
              <a:buChar char="•"/>
            </a:pPr>
            <a:r>
              <a:rPr lang="en-US" sz="4000">
                <a:solidFill>
                  <a:schemeClr val="bg1"/>
                </a:solidFill>
                <a:latin typeface="NVIDIA Sans" panose="020B0503020203020204" pitchFamily="34" charset="0"/>
                <a:cs typeface="NVIDIA Sans" panose="020B0503020203020204" pitchFamily="34" charset="0"/>
              </a:rPr>
              <a:t>AMD EPYC 9654 96-Core</a:t>
            </a:r>
          </a:p>
          <a:p>
            <a:pPr marL="1028700" lvl="1" indent="-571500">
              <a:buFont typeface="Arial" panose="020B0604020202020204" pitchFamily="34" charset="0"/>
              <a:buChar char="•"/>
            </a:pPr>
            <a:r>
              <a:rPr lang="en-US" sz="4000">
                <a:solidFill>
                  <a:schemeClr val="bg1"/>
                </a:solidFill>
                <a:latin typeface="NVIDIA Sans" panose="020B0503020203020204" pitchFamily="34" charset="0"/>
                <a:cs typeface="NVIDIA Sans" panose="020B0503020203020204" pitchFamily="34" charset="0"/>
              </a:rPr>
              <a:t>1 physical core used for OVS</a:t>
            </a:r>
            <a:br>
              <a:rPr lang="en-US" sz="4000">
                <a:solidFill>
                  <a:schemeClr val="bg1"/>
                </a:solidFill>
                <a:latin typeface="NVIDIA Sans" panose="020B0503020203020204" pitchFamily="34" charset="0"/>
                <a:cs typeface="NVIDIA Sans" panose="020B0503020203020204" pitchFamily="34" charset="0"/>
              </a:rPr>
            </a:br>
            <a:endParaRPr lang="en-IL" sz="4000">
              <a:solidFill>
                <a:schemeClr val="bg1"/>
              </a:solidFill>
              <a:latin typeface="NVIDIA Sans" panose="020B0503020203020204" pitchFamily="34" charset="0"/>
              <a:cs typeface="NVIDIA Sans" panose="020B0503020203020204" pitchFamily="34" charset="0"/>
            </a:endParaRPr>
          </a:p>
          <a:p>
            <a:pPr marL="571500" indent="-571500">
              <a:buFont typeface="Wingdings" pitchFamily="2" charset="2"/>
              <a:buChar char="Ø"/>
            </a:pPr>
            <a:r>
              <a:rPr lang="en-IL" sz="4000">
                <a:solidFill>
                  <a:schemeClr val="bg1"/>
                </a:solidFill>
                <a:latin typeface="NVIDIA Sans" panose="020B0503020203020204" pitchFamily="34" charset="0"/>
                <a:cs typeface="NVIDIA Sans" panose="020B0503020203020204" pitchFamily="34" charset="0"/>
              </a:rPr>
              <a:t>RAM</a:t>
            </a:r>
          </a:p>
          <a:p>
            <a:pPr marL="1028700" lvl="1" indent="-571500">
              <a:buFont typeface="Arial" panose="020B0604020202020204" pitchFamily="34" charset="0"/>
              <a:buChar char="•"/>
            </a:pPr>
            <a:r>
              <a:rPr lang="en-IL" sz="4000">
                <a:solidFill>
                  <a:schemeClr val="bg1"/>
                </a:solidFill>
                <a:latin typeface="NVIDIA Sans" panose="020B0503020203020204" pitchFamily="34" charset="0"/>
                <a:cs typeface="NVIDIA Sans" panose="020B0503020203020204" pitchFamily="34" charset="0"/>
              </a:rPr>
              <a:t>1.5TB</a:t>
            </a:r>
            <a:br>
              <a:rPr lang="en-IL" sz="4000">
                <a:solidFill>
                  <a:schemeClr val="bg1"/>
                </a:solidFill>
                <a:latin typeface="NVIDIA Sans" panose="020B0503020203020204" pitchFamily="34" charset="0"/>
                <a:cs typeface="NVIDIA Sans" panose="020B0503020203020204" pitchFamily="34" charset="0"/>
              </a:rPr>
            </a:br>
            <a:endParaRPr lang="en-IL" sz="4000">
              <a:solidFill>
                <a:schemeClr val="bg1"/>
              </a:solidFill>
              <a:latin typeface="NVIDIA Sans" panose="020B0503020203020204" pitchFamily="34" charset="0"/>
              <a:cs typeface="NVIDIA Sans" panose="020B0503020203020204" pitchFamily="34" charset="0"/>
            </a:endParaRPr>
          </a:p>
          <a:p>
            <a:pPr marL="571500" indent="-571500">
              <a:buFont typeface="Wingdings" pitchFamily="2" charset="2"/>
              <a:buChar char="Ø"/>
            </a:pPr>
            <a:r>
              <a:rPr lang="en-IL" sz="4000">
                <a:solidFill>
                  <a:schemeClr val="bg1"/>
                </a:solidFill>
                <a:latin typeface="NVIDIA Sans" panose="020B0503020203020204" pitchFamily="34" charset="0"/>
                <a:cs typeface="NVIDIA Sans" panose="020B0503020203020204" pitchFamily="34" charset="0"/>
              </a:rPr>
              <a:t>NIC:</a:t>
            </a:r>
          </a:p>
          <a:p>
            <a:pPr marL="1028700" lvl="1" indent="-571500">
              <a:buFont typeface="Arial" panose="020B0604020202020204" pitchFamily="34" charset="0"/>
              <a:buChar char="•"/>
            </a:pPr>
            <a:r>
              <a:rPr lang="en-US" sz="4000">
                <a:solidFill>
                  <a:schemeClr val="bg1"/>
                </a:solidFill>
                <a:latin typeface="NVIDIA Sans" panose="020B0503020203020204" pitchFamily="34" charset="0"/>
                <a:cs typeface="NVIDIA Sans" panose="020B0503020203020204" pitchFamily="34" charset="0"/>
              </a:rPr>
              <a:t>NVIDIA ConnectX-7</a:t>
            </a:r>
            <a:r>
              <a:rPr lang="en-IL" sz="4000">
                <a:solidFill>
                  <a:schemeClr val="bg1"/>
                </a:solidFill>
                <a:latin typeface="NVIDIA Sans" panose="020B0503020203020204" pitchFamily="34" charset="0"/>
                <a:cs typeface="NVIDIA Sans" panose="020B0503020203020204" pitchFamily="34" charset="0"/>
              </a:rPr>
              <a:t> </a:t>
            </a:r>
            <a:r>
              <a:rPr lang="en-US" sz="4000">
                <a:solidFill>
                  <a:schemeClr val="bg1"/>
                </a:solidFill>
                <a:latin typeface="NVIDIA Sans" panose="020B0503020203020204" pitchFamily="34" charset="0"/>
                <a:cs typeface="NVIDIA Sans" panose="020B0503020203020204" pitchFamily="34" charset="0"/>
              </a:rPr>
              <a:t>200GbE</a:t>
            </a:r>
            <a:r>
              <a:rPr lang="en-IL" sz="4000">
                <a:solidFill>
                  <a:schemeClr val="bg1"/>
                </a:solidFill>
                <a:latin typeface="NVIDIA Sans" panose="020B0503020203020204" pitchFamily="34" charset="0"/>
                <a:cs typeface="NVIDIA Sans" panose="020B0503020203020204" pitchFamily="34" charset="0"/>
              </a:rPr>
              <a:t> </a:t>
            </a:r>
            <a:r>
              <a:rPr lang="en-US" sz="4000">
                <a:solidFill>
                  <a:schemeClr val="bg1"/>
                </a:solidFill>
                <a:latin typeface="NVIDIA Sans" panose="020B0503020203020204" pitchFamily="34" charset="0"/>
                <a:cs typeface="NVIDIA Sans" panose="020B0503020203020204" pitchFamily="34" charset="0"/>
              </a:rPr>
              <a:t>PCIe 5.0 x16</a:t>
            </a:r>
          </a:p>
          <a:p>
            <a:pPr marL="1028700" lvl="1" indent="-571500">
              <a:buFont typeface="Arial" panose="020B0604020202020204" pitchFamily="34" charset="0"/>
              <a:buChar char="•"/>
            </a:pPr>
            <a:r>
              <a:rPr lang="en-US" sz="4000">
                <a:solidFill>
                  <a:schemeClr val="bg1"/>
                </a:solidFill>
                <a:latin typeface="NVIDIA Sans" panose="020B0503020203020204" pitchFamily="34" charset="0"/>
                <a:cs typeface="NVIDIA Sans" panose="020B0503020203020204" pitchFamily="34" charset="0"/>
              </a:rPr>
              <a:t>9000 MTU</a:t>
            </a:r>
          </a:p>
          <a:p>
            <a:pPr marL="1028700" lvl="1" indent="-571500">
              <a:buFont typeface="Arial" panose="020B0604020202020204" pitchFamily="34" charset="0"/>
              <a:buChar char="•"/>
            </a:pPr>
            <a:endParaRPr lang="en-US" sz="4000">
              <a:solidFill>
                <a:schemeClr val="bg1"/>
              </a:solidFill>
              <a:latin typeface="NVIDIA Sans" panose="020B0503020203020204" pitchFamily="34" charset="0"/>
              <a:cs typeface="NVIDIA Sans" panose="020B0503020203020204" pitchFamily="34" charset="0"/>
            </a:endParaRPr>
          </a:p>
          <a:p>
            <a:pPr marL="571500" indent="-571500">
              <a:buFont typeface="Wingdings" pitchFamily="2" charset="2"/>
              <a:buChar char="Ø"/>
            </a:pPr>
            <a:r>
              <a:rPr lang="en-US" sz="4000">
                <a:solidFill>
                  <a:schemeClr val="bg1"/>
                </a:solidFill>
                <a:latin typeface="NVIDIA Sans" panose="020B0503020203020204" pitchFamily="34" charset="0"/>
                <a:cs typeface="NVIDIA Sans" panose="020B0503020203020204" pitchFamily="34" charset="0"/>
              </a:rPr>
              <a:t>OS:</a:t>
            </a:r>
          </a:p>
          <a:p>
            <a:pPr marL="1028700" lvl="1" indent="-571500">
              <a:buFont typeface="Arial" panose="020B0604020202020204" pitchFamily="34" charset="0"/>
              <a:buChar char="•"/>
            </a:pPr>
            <a:r>
              <a:rPr lang="en-US" sz="4000">
                <a:solidFill>
                  <a:schemeClr val="bg1"/>
                </a:solidFill>
                <a:latin typeface="NVIDIA Sans" panose="020B0503020203020204" pitchFamily="34" charset="0"/>
                <a:cs typeface="NVIDIA Sans" panose="020B0503020203020204" pitchFamily="34" charset="0"/>
              </a:rPr>
              <a:t>Rocky Linux release 9.4 (Blue Onyx)</a:t>
            </a:r>
          </a:p>
          <a:p>
            <a:pPr marL="1028700" lvl="1" indent="-571500">
              <a:buFont typeface="Arial" panose="020B0604020202020204" pitchFamily="34" charset="0"/>
              <a:buChar char="•"/>
            </a:pPr>
            <a:endParaRPr lang="en-US" sz="4000">
              <a:solidFill>
                <a:schemeClr val="bg1"/>
              </a:solidFill>
              <a:latin typeface="NVIDIA Sans" panose="020B0503020203020204" pitchFamily="34" charset="0"/>
              <a:cs typeface="NVIDIA Sans" panose="020B0503020203020204" pitchFamily="34" charset="0"/>
            </a:endParaRPr>
          </a:p>
          <a:p>
            <a:pPr marL="571500" indent="-571500">
              <a:buFont typeface="Wingdings" pitchFamily="2" charset="2"/>
              <a:buChar char="Ø"/>
            </a:pPr>
            <a:r>
              <a:rPr lang="en-US" sz="4000">
                <a:solidFill>
                  <a:schemeClr val="bg1"/>
                </a:solidFill>
                <a:latin typeface="NVIDIA Sans" panose="020B0503020203020204" pitchFamily="34" charset="0"/>
                <a:cs typeface="NVIDIA Sans" panose="020B0503020203020204" pitchFamily="34" charset="0"/>
              </a:rPr>
              <a:t>OVN:</a:t>
            </a:r>
          </a:p>
          <a:p>
            <a:pPr marL="1028700" lvl="1" indent="-571500">
              <a:buFont typeface="Arial" panose="020B0604020202020204" pitchFamily="34" charset="0"/>
              <a:buChar char="•"/>
            </a:pPr>
            <a:r>
              <a:rPr lang="en-US" sz="4000">
                <a:solidFill>
                  <a:schemeClr val="bg1"/>
                </a:solidFill>
                <a:latin typeface="NVIDIA Sans" panose="020B0503020203020204" pitchFamily="34" charset="0"/>
                <a:cs typeface="NVIDIA Sans" panose="020B0503020203020204" pitchFamily="34" charset="0"/>
              </a:rPr>
              <a:t>v24.09.1</a:t>
            </a:r>
          </a:p>
        </p:txBody>
      </p:sp>
    </p:spTree>
    <p:extLst>
      <p:ext uri="{BB962C8B-B14F-4D97-AF65-F5344CB8AC3E}">
        <p14:creationId xmlns:p14="http://schemas.microsoft.com/office/powerpoint/2010/main" val="4206543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096C9-2A46-4A49-FD6F-637202C28EE1}"/>
              </a:ext>
            </a:extLst>
          </p:cNvPr>
          <p:cNvSpPr>
            <a:spLocks noGrp="1"/>
          </p:cNvSpPr>
          <p:nvPr>
            <p:ph type="title"/>
          </p:nvPr>
        </p:nvSpPr>
        <p:spPr/>
        <p:txBody>
          <a:bodyPr/>
          <a:lstStyle/>
          <a:p>
            <a:r>
              <a:rPr lang="en-IL"/>
              <a:t>OVS-DOCA vs. OVS-DPDK</a:t>
            </a:r>
          </a:p>
        </p:txBody>
      </p:sp>
      <p:sp>
        <p:nvSpPr>
          <p:cNvPr id="3" name="Text Placeholder 2">
            <a:extLst>
              <a:ext uri="{FF2B5EF4-FFF2-40B4-BE49-F238E27FC236}">
                <a16:creationId xmlns:a16="http://schemas.microsoft.com/office/drawing/2014/main" id="{ED570237-1ED6-946B-218E-38FFC066CA5A}"/>
              </a:ext>
            </a:extLst>
          </p:cNvPr>
          <p:cNvSpPr>
            <a:spLocks noGrp="1"/>
          </p:cNvSpPr>
          <p:nvPr>
            <p:ph type="body" sz="quarter" idx="10"/>
          </p:nvPr>
        </p:nvSpPr>
        <p:spPr/>
        <p:txBody>
          <a:bodyPr/>
          <a:lstStyle/>
          <a:p>
            <a:r>
              <a:rPr lang="en-US"/>
              <a:t>Test Definitions</a:t>
            </a:r>
            <a:endParaRPr lang="en-IL"/>
          </a:p>
        </p:txBody>
      </p:sp>
      <p:sp>
        <p:nvSpPr>
          <p:cNvPr id="4" name="Content Placeholder 3">
            <a:extLst>
              <a:ext uri="{FF2B5EF4-FFF2-40B4-BE49-F238E27FC236}">
                <a16:creationId xmlns:a16="http://schemas.microsoft.com/office/drawing/2014/main" id="{BFFADCF2-F2EF-3B3C-F264-9F18051C8851}"/>
              </a:ext>
            </a:extLst>
          </p:cNvPr>
          <p:cNvSpPr>
            <a:spLocks noGrp="1"/>
          </p:cNvSpPr>
          <p:nvPr>
            <p:ph idx="1"/>
          </p:nvPr>
        </p:nvSpPr>
        <p:spPr>
          <a:xfrm>
            <a:off x="2514600" y="4846320"/>
            <a:ext cx="31546800" cy="15695944"/>
          </a:xfrm>
        </p:spPr>
        <p:txBody>
          <a:bodyPr lIns="91440" tIns="45720" rIns="91440" bIns="45720" anchor="t"/>
          <a:lstStyle/>
          <a:p>
            <a:pPr marL="914400" indent="-914400">
              <a:buFont typeface="+mj-lt"/>
              <a:buAutoNum type="arabicPeriod"/>
            </a:pPr>
            <a:r>
              <a:rPr lang="en-US" sz="5400" b="1" dirty="0">
                <a:solidFill>
                  <a:schemeClr val="tx2"/>
                </a:solidFill>
              </a:rPr>
              <a:t>Connections per second:</a:t>
            </a:r>
          </a:p>
          <a:p>
            <a:pPr lvl="1"/>
            <a:r>
              <a:rPr lang="en-US" sz="4800" u="sng" dirty="0"/>
              <a:t>Purpose</a:t>
            </a:r>
            <a:r>
              <a:rPr lang="en-US" sz="5000" u="sng" dirty="0"/>
              <a:t>:</a:t>
            </a:r>
          </a:p>
          <a:p>
            <a:pPr marL="2743200" lvl="2" indent="-914400">
              <a:buFont typeface="+mj-lt"/>
              <a:buAutoNum type="arabicPeriod"/>
            </a:pPr>
            <a:r>
              <a:rPr lang="en-US" sz="4400" dirty="0"/>
              <a:t>Identify the maximum number of new connections that can be established without failures and performance degradations.</a:t>
            </a:r>
          </a:p>
          <a:p>
            <a:pPr marL="2743200" lvl="2" indent="-914400">
              <a:buFont typeface="+mj-lt"/>
              <a:buAutoNum type="arabicPeriod"/>
            </a:pPr>
            <a:r>
              <a:rPr lang="en-US" sz="4400" dirty="0"/>
              <a:t>Simulate real-world users which generates traffic using different protocols.</a:t>
            </a:r>
          </a:p>
          <a:p>
            <a:pPr lvl="3"/>
            <a:r>
              <a:rPr lang="en-US" sz="4400" dirty="0"/>
              <a:t>We used HTTP.</a:t>
            </a:r>
          </a:p>
          <a:p>
            <a:pPr lvl="1"/>
            <a:r>
              <a:rPr lang="en-US" sz="4800" u="sng" dirty="0"/>
              <a:t>Measure:</a:t>
            </a:r>
          </a:p>
          <a:p>
            <a:pPr marL="2571750" lvl="2" indent="-742950">
              <a:buFont typeface="+mj-lt"/>
              <a:buAutoNum type="arabicPeriod"/>
            </a:pPr>
            <a:r>
              <a:rPr lang="en-US" sz="4400" dirty="0"/>
              <a:t>Throughput.</a:t>
            </a:r>
          </a:p>
          <a:p>
            <a:pPr marL="2571750" lvl="2" indent="-742950">
              <a:buFont typeface="+mj-lt"/>
              <a:buAutoNum type="arabicPeriod"/>
            </a:pPr>
            <a:r>
              <a:rPr lang="en-US" sz="4400" dirty="0"/>
              <a:t>Connection establishment rate.</a:t>
            </a:r>
          </a:p>
          <a:p>
            <a:pPr lvl="1"/>
            <a:r>
              <a:rPr lang="en-US" sz="4800" u="sng" dirty="0"/>
              <a:t>Test execution:</a:t>
            </a:r>
          </a:p>
          <a:p>
            <a:pPr marL="2743200" lvl="2" indent="-914400">
              <a:buFont typeface="+mj-lt"/>
              <a:buAutoNum type="arabicPeriod"/>
            </a:pPr>
            <a:r>
              <a:rPr lang="en-US" sz="4400" dirty="0" err="1">
                <a:latin typeface="NVIDIA Sans"/>
              </a:rPr>
              <a:t>CyPerf</a:t>
            </a:r>
            <a:r>
              <a:rPr lang="en-US" sz="4400" dirty="0">
                <a:latin typeface="NVIDIA Sans"/>
              </a:rPr>
              <a:t> generates realistic application traffic (HTTP)</a:t>
            </a:r>
          </a:p>
          <a:p>
            <a:pPr marL="2743200" lvl="2" indent="-914400">
              <a:buFont typeface="+mj-lt"/>
              <a:buAutoNum type="arabicPeriod"/>
            </a:pPr>
            <a:r>
              <a:rPr lang="en-US" sz="4400" dirty="0">
                <a:latin typeface="NVIDIA Sans"/>
              </a:rPr>
              <a:t>Attempt to initiate new connections at a defined rate (CPS), connections are established with the </a:t>
            </a:r>
            <a:r>
              <a:rPr lang="en-US" sz="4400" dirty="0" err="1">
                <a:latin typeface="NVIDIA Sans"/>
              </a:rPr>
              <a:t>CyPerf</a:t>
            </a:r>
            <a:r>
              <a:rPr lang="en-US" sz="4400" dirty="0">
                <a:latin typeface="NVIDIA Sans"/>
              </a:rPr>
              <a:t> server.</a:t>
            </a:r>
          </a:p>
          <a:p>
            <a:pPr lvl="3"/>
            <a:r>
              <a:rPr lang="en-US" sz="4400" dirty="0">
                <a:latin typeface="NVIDIA Sans"/>
              </a:rPr>
              <a:t>Once a connection is established send GET request of “session size” bytes.</a:t>
            </a:r>
          </a:p>
          <a:p>
            <a:pPr lvl="3"/>
            <a:r>
              <a:rPr lang="en-US" sz="4400" dirty="0">
                <a:latin typeface="NVIDIA Sans"/>
              </a:rPr>
              <a:t>After a successful GET request send POST request of “session size” bytes.</a:t>
            </a:r>
          </a:p>
          <a:p>
            <a:pPr lvl="3"/>
            <a:r>
              <a:rPr lang="en-US" sz="4400" dirty="0">
                <a:latin typeface="NVIDIA Sans"/>
              </a:rPr>
              <a:t>Close the connection.</a:t>
            </a:r>
          </a:p>
          <a:p>
            <a:pPr marL="2571750" lvl="2" indent="-742950">
              <a:buFont typeface="+mj-lt"/>
              <a:buAutoNum type="arabicPeriod"/>
            </a:pPr>
            <a:r>
              <a:rPr lang="en-US" sz="4400" dirty="0">
                <a:latin typeface="NVIDIA Sans"/>
              </a:rPr>
              <a:t>Maintain the target CPS for 10 minutes.</a:t>
            </a:r>
          </a:p>
          <a:p>
            <a:pPr marL="2571750" lvl="2" indent="-742950">
              <a:buFont typeface="+mj-lt"/>
              <a:buAutoNum type="arabicPeriod"/>
            </a:pPr>
            <a:r>
              <a:rPr lang="en-US" sz="4400" dirty="0" err="1">
                <a:latin typeface="NVIDIA Sans"/>
              </a:rPr>
              <a:t>CyPerf</a:t>
            </a:r>
            <a:r>
              <a:rPr lang="en-US" sz="4400" dirty="0">
                <a:latin typeface="NVIDIA Sans"/>
              </a:rPr>
              <a:t> can scale up to the defined rate or scale down in case TCP retries occur.</a:t>
            </a:r>
          </a:p>
        </p:txBody>
      </p:sp>
    </p:spTree>
    <p:extLst>
      <p:ext uri="{BB962C8B-B14F-4D97-AF65-F5344CB8AC3E}">
        <p14:creationId xmlns:p14="http://schemas.microsoft.com/office/powerpoint/2010/main" val="3402094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E650D-1A2E-37F6-91B5-11354BCE0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BC1D6-DDC7-FB6F-90BA-47AE465A40E9}"/>
              </a:ext>
            </a:extLst>
          </p:cNvPr>
          <p:cNvSpPr>
            <a:spLocks noGrp="1"/>
          </p:cNvSpPr>
          <p:nvPr>
            <p:ph type="title"/>
          </p:nvPr>
        </p:nvSpPr>
        <p:spPr/>
        <p:txBody>
          <a:bodyPr/>
          <a:lstStyle/>
          <a:p>
            <a:r>
              <a:rPr lang="en-IL"/>
              <a:t>OVS-DOCA vs. OVS-DPDK</a:t>
            </a:r>
          </a:p>
        </p:txBody>
      </p:sp>
      <p:sp>
        <p:nvSpPr>
          <p:cNvPr id="3" name="Text Placeholder 2">
            <a:extLst>
              <a:ext uri="{FF2B5EF4-FFF2-40B4-BE49-F238E27FC236}">
                <a16:creationId xmlns:a16="http://schemas.microsoft.com/office/drawing/2014/main" id="{4A24E025-8D43-3838-E562-D5395E5F800B}"/>
              </a:ext>
            </a:extLst>
          </p:cNvPr>
          <p:cNvSpPr>
            <a:spLocks noGrp="1"/>
          </p:cNvSpPr>
          <p:nvPr>
            <p:ph type="body" sz="quarter" idx="10"/>
          </p:nvPr>
        </p:nvSpPr>
        <p:spPr/>
        <p:txBody>
          <a:bodyPr/>
          <a:lstStyle/>
          <a:p>
            <a:r>
              <a:rPr lang="en-US"/>
              <a:t>Test Definitions</a:t>
            </a:r>
            <a:endParaRPr lang="en-IL"/>
          </a:p>
        </p:txBody>
      </p:sp>
      <p:sp>
        <p:nvSpPr>
          <p:cNvPr id="4" name="Content Placeholder 3">
            <a:extLst>
              <a:ext uri="{FF2B5EF4-FFF2-40B4-BE49-F238E27FC236}">
                <a16:creationId xmlns:a16="http://schemas.microsoft.com/office/drawing/2014/main" id="{5C744039-5C18-415B-5824-CB82B9D4865B}"/>
              </a:ext>
            </a:extLst>
          </p:cNvPr>
          <p:cNvSpPr>
            <a:spLocks noGrp="1"/>
          </p:cNvSpPr>
          <p:nvPr>
            <p:ph idx="1"/>
          </p:nvPr>
        </p:nvSpPr>
        <p:spPr>
          <a:xfrm>
            <a:off x="2514600" y="4846320"/>
            <a:ext cx="31546800" cy="15695944"/>
          </a:xfrm>
        </p:spPr>
        <p:txBody>
          <a:bodyPr lIns="91440" tIns="45720" rIns="91440" bIns="45720" anchor="t"/>
          <a:lstStyle/>
          <a:p>
            <a:pPr marL="0" indent="0">
              <a:buNone/>
            </a:pPr>
            <a:r>
              <a:rPr lang="en-US" sz="5400" b="1">
                <a:solidFill>
                  <a:schemeClr val="tx2"/>
                </a:solidFill>
              </a:rPr>
              <a:t>1.1. Long Connections per second:</a:t>
            </a:r>
          </a:p>
          <a:p>
            <a:pPr lvl="1"/>
            <a:r>
              <a:rPr lang="en-US" sz="4800" u="sng"/>
              <a:t>Purpose:</a:t>
            </a:r>
          </a:p>
          <a:p>
            <a:pPr marL="2743200" lvl="2" indent="-914400">
              <a:buFont typeface="+mj-lt"/>
              <a:buAutoNum type="arabicPeriod"/>
            </a:pPr>
            <a:r>
              <a:rPr lang="en-US" sz="4400"/>
              <a:t>Test our “favorable” case.</a:t>
            </a:r>
          </a:p>
          <a:p>
            <a:pPr marL="2743200" lvl="2" indent="-914400">
              <a:buFont typeface="+mj-lt"/>
              <a:buAutoNum type="arabicPeriod"/>
            </a:pPr>
            <a:r>
              <a:rPr lang="en-US" sz="4400"/>
              <a:t>Have many packets per connection offloaded.</a:t>
            </a:r>
          </a:p>
          <a:p>
            <a:pPr lvl="1"/>
            <a:r>
              <a:rPr lang="en-US" sz="4800" u="sng"/>
              <a:t>Session Size:</a:t>
            </a:r>
          </a:p>
          <a:p>
            <a:pPr lvl="2"/>
            <a:r>
              <a:rPr lang="en-US" sz="4400"/>
              <a:t>850KB.</a:t>
            </a:r>
          </a:p>
        </p:txBody>
      </p:sp>
    </p:spTree>
    <p:extLst>
      <p:ext uri="{BB962C8B-B14F-4D97-AF65-F5344CB8AC3E}">
        <p14:creationId xmlns:p14="http://schemas.microsoft.com/office/powerpoint/2010/main" val="20704181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5F85F-657B-C41D-8D34-3B79F3F318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D151EE-B3D5-4065-9EDC-D21EBD6A2528}"/>
              </a:ext>
            </a:extLst>
          </p:cNvPr>
          <p:cNvSpPr>
            <a:spLocks noGrp="1"/>
          </p:cNvSpPr>
          <p:nvPr>
            <p:ph type="title"/>
          </p:nvPr>
        </p:nvSpPr>
        <p:spPr>
          <a:xfrm>
            <a:off x="2514600" y="0"/>
            <a:ext cx="31546800" cy="2514601"/>
          </a:xfrm>
        </p:spPr>
        <p:txBody>
          <a:bodyPr anchor="b">
            <a:normAutofit/>
          </a:bodyPr>
          <a:lstStyle/>
          <a:p>
            <a:r>
              <a:rPr lang="en-IL"/>
              <a:t>Connectio</a:t>
            </a:r>
            <a:r>
              <a:rPr lang="en-US"/>
              <a:t>n</a:t>
            </a:r>
            <a:r>
              <a:rPr lang="en-IL"/>
              <a:t>s per second</a:t>
            </a:r>
          </a:p>
        </p:txBody>
      </p:sp>
      <p:sp>
        <p:nvSpPr>
          <p:cNvPr id="3" name="Text Placeholder 2">
            <a:extLst>
              <a:ext uri="{FF2B5EF4-FFF2-40B4-BE49-F238E27FC236}">
                <a16:creationId xmlns:a16="http://schemas.microsoft.com/office/drawing/2014/main" id="{51E1CA33-9270-C2B0-0B57-757E661612B6}"/>
              </a:ext>
            </a:extLst>
          </p:cNvPr>
          <p:cNvSpPr>
            <a:spLocks noGrp="1"/>
          </p:cNvSpPr>
          <p:nvPr>
            <p:ph type="body" sz="quarter" idx="10"/>
          </p:nvPr>
        </p:nvSpPr>
        <p:spPr>
          <a:xfrm>
            <a:off x="2514600" y="2487168"/>
            <a:ext cx="31546800" cy="1408176"/>
          </a:xfrm>
        </p:spPr>
        <p:txBody>
          <a:bodyPr>
            <a:normAutofit/>
          </a:bodyPr>
          <a:lstStyle/>
          <a:p>
            <a:pPr>
              <a:spcAft>
                <a:spcPts val="600"/>
              </a:spcAft>
            </a:pPr>
            <a:r>
              <a:rPr lang="en-IL"/>
              <a:t>Long CPS (30K, 850KB)</a:t>
            </a:r>
          </a:p>
        </p:txBody>
      </p:sp>
      <p:graphicFrame>
        <p:nvGraphicFramePr>
          <p:cNvPr id="9" name="Chart 8">
            <a:extLst>
              <a:ext uri="{FF2B5EF4-FFF2-40B4-BE49-F238E27FC236}">
                <a16:creationId xmlns:a16="http://schemas.microsoft.com/office/drawing/2014/main" id="{86211CD3-1512-06A8-CCEA-146D43437367}"/>
              </a:ext>
            </a:extLst>
          </p:cNvPr>
          <p:cNvGraphicFramePr>
            <a:graphicFrameLocks/>
          </p:cNvGraphicFramePr>
          <p:nvPr>
            <p:extLst>
              <p:ext uri="{D42A27DB-BD31-4B8C-83A1-F6EECF244321}">
                <p14:modId xmlns:p14="http://schemas.microsoft.com/office/powerpoint/2010/main" val="2189627456"/>
              </p:ext>
            </p:extLst>
          </p:nvPr>
        </p:nvGraphicFramePr>
        <p:xfrm>
          <a:off x="858982" y="3352800"/>
          <a:ext cx="34608654" cy="16043564"/>
        </p:xfrm>
        <a:graphic>
          <a:graphicData uri="http://schemas.openxmlformats.org/drawingml/2006/chart">
            <c:chart xmlns:c="http://schemas.openxmlformats.org/drawingml/2006/chart" xmlns:r="http://schemas.openxmlformats.org/officeDocument/2006/relationships" r:id="rId2"/>
          </a:graphicData>
        </a:graphic>
      </p:graphicFrame>
      <p:sp>
        <p:nvSpPr>
          <p:cNvPr id="6" name="Up Arrow Callout 5">
            <a:extLst>
              <a:ext uri="{FF2B5EF4-FFF2-40B4-BE49-F238E27FC236}">
                <a16:creationId xmlns:a16="http://schemas.microsoft.com/office/drawing/2014/main" id="{33183116-86AC-BBC8-D3F8-803241FAAD7B}"/>
              </a:ext>
            </a:extLst>
          </p:cNvPr>
          <p:cNvSpPr/>
          <p:nvPr/>
        </p:nvSpPr>
        <p:spPr>
          <a:xfrm>
            <a:off x="12996267" y="5445817"/>
            <a:ext cx="8904728" cy="2206969"/>
          </a:xfrm>
          <a:prstGeom prst="upArrowCallout">
            <a:avLst/>
          </a:prstGeom>
          <a:solidFill>
            <a:schemeClr val="tx2"/>
          </a:solidFill>
          <a:ln>
            <a:solidFill>
              <a:schemeClr val="tx2"/>
            </a:solidFill>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4000">
                <a:solidFill>
                  <a:schemeClr val="tx1"/>
                </a:solidFill>
              </a:rPr>
              <a:t>DOCA CT </a:t>
            </a:r>
            <a:r>
              <a:rPr lang="en-US" sz="4000" dirty="0">
                <a:solidFill>
                  <a:schemeClr val="tx1"/>
                </a:solidFill>
              </a:rPr>
              <a:t>offloads</a:t>
            </a:r>
            <a:r>
              <a:rPr lang="en-US" sz="4000">
                <a:solidFill>
                  <a:schemeClr val="tx1"/>
                </a:solidFill>
              </a:rPr>
              <a:t> allow reaching</a:t>
            </a:r>
            <a:br>
              <a:rPr lang="en-US" sz="4000">
                <a:solidFill>
                  <a:schemeClr val="tx1"/>
                </a:solidFill>
              </a:rPr>
            </a:br>
            <a:r>
              <a:rPr lang="en-US" sz="4000">
                <a:solidFill>
                  <a:schemeClr val="tx1"/>
                </a:solidFill>
              </a:rPr>
              <a:t>line-rate at 2.5x throughput.</a:t>
            </a:r>
          </a:p>
        </p:txBody>
      </p:sp>
    </p:spTree>
    <p:extLst>
      <p:ext uri="{BB962C8B-B14F-4D97-AF65-F5344CB8AC3E}">
        <p14:creationId xmlns:p14="http://schemas.microsoft.com/office/powerpoint/2010/main" val="267180228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5AC6B-8EAF-BB9E-FFF4-005E5D0CD6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1D2916-BB00-D92A-EEBB-6B638F401903}"/>
              </a:ext>
            </a:extLst>
          </p:cNvPr>
          <p:cNvSpPr>
            <a:spLocks noGrp="1"/>
          </p:cNvSpPr>
          <p:nvPr>
            <p:ph type="title"/>
          </p:nvPr>
        </p:nvSpPr>
        <p:spPr>
          <a:xfrm>
            <a:off x="2514600" y="0"/>
            <a:ext cx="31546800" cy="2514601"/>
          </a:xfrm>
        </p:spPr>
        <p:txBody>
          <a:bodyPr anchor="b">
            <a:normAutofit/>
          </a:bodyPr>
          <a:lstStyle/>
          <a:p>
            <a:r>
              <a:rPr lang="en-IL"/>
              <a:t>Connectio</a:t>
            </a:r>
            <a:r>
              <a:rPr lang="en-US"/>
              <a:t>n</a:t>
            </a:r>
            <a:r>
              <a:rPr lang="en-IL"/>
              <a:t>s per second</a:t>
            </a:r>
          </a:p>
        </p:txBody>
      </p:sp>
      <p:sp>
        <p:nvSpPr>
          <p:cNvPr id="3" name="Text Placeholder 2">
            <a:extLst>
              <a:ext uri="{FF2B5EF4-FFF2-40B4-BE49-F238E27FC236}">
                <a16:creationId xmlns:a16="http://schemas.microsoft.com/office/drawing/2014/main" id="{84859721-53F5-3BC9-BC21-78CF965E65E1}"/>
              </a:ext>
            </a:extLst>
          </p:cNvPr>
          <p:cNvSpPr>
            <a:spLocks noGrp="1"/>
          </p:cNvSpPr>
          <p:nvPr>
            <p:ph type="body" sz="quarter" idx="10"/>
          </p:nvPr>
        </p:nvSpPr>
        <p:spPr>
          <a:xfrm>
            <a:off x="2514600" y="2487168"/>
            <a:ext cx="31546800" cy="1408176"/>
          </a:xfrm>
        </p:spPr>
        <p:txBody>
          <a:bodyPr>
            <a:normAutofit/>
          </a:bodyPr>
          <a:lstStyle/>
          <a:p>
            <a:pPr>
              <a:spcAft>
                <a:spcPts val="600"/>
              </a:spcAft>
            </a:pPr>
            <a:r>
              <a:rPr lang="en-US"/>
              <a:t>L</a:t>
            </a:r>
            <a:r>
              <a:rPr lang="en-IL"/>
              <a:t>ong CPS (30K, 850KB)</a:t>
            </a:r>
          </a:p>
        </p:txBody>
      </p:sp>
      <p:graphicFrame>
        <p:nvGraphicFramePr>
          <p:cNvPr id="12" name="Chart 11">
            <a:extLst>
              <a:ext uri="{FF2B5EF4-FFF2-40B4-BE49-F238E27FC236}">
                <a16:creationId xmlns:a16="http://schemas.microsoft.com/office/drawing/2014/main" id="{D9CD641A-73F6-E98C-1D38-F1E97D6CFA42}"/>
              </a:ext>
            </a:extLst>
          </p:cNvPr>
          <p:cNvGraphicFramePr>
            <a:graphicFrameLocks/>
          </p:cNvGraphicFramePr>
          <p:nvPr>
            <p:extLst>
              <p:ext uri="{D42A27DB-BD31-4B8C-83A1-F6EECF244321}">
                <p14:modId xmlns:p14="http://schemas.microsoft.com/office/powerpoint/2010/main" val="1724160738"/>
              </p:ext>
            </p:extLst>
          </p:nvPr>
        </p:nvGraphicFramePr>
        <p:xfrm>
          <a:off x="698837" y="3491344"/>
          <a:ext cx="35178326" cy="15821891"/>
        </p:xfrm>
        <a:graphic>
          <a:graphicData uri="http://schemas.openxmlformats.org/drawingml/2006/chart">
            <c:chart xmlns:c="http://schemas.openxmlformats.org/drawingml/2006/chart" xmlns:r="http://schemas.openxmlformats.org/officeDocument/2006/relationships" r:id="rId2"/>
          </a:graphicData>
        </a:graphic>
      </p:graphicFrame>
      <p:sp>
        <p:nvSpPr>
          <p:cNvPr id="10" name="Up Arrow Callout 9">
            <a:extLst>
              <a:ext uri="{FF2B5EF4-FFF2-40B4-BE49-F238E27FC236}">
                <a16:creationId xmlns:a16="http://schemas.microsoft.com/office/drawing/2014/main" id="{721B4B1B-8BCE-7C37-65D6-C9B0FBA6A6B6}"/>
              </a:ext>
            </a:extLst>
          </p:cNvPr>
          <p:cNvSpPr/>
          <p:nvPr/>
        </p:nvSpPr>
        <p:spPr>
          <a:xfrm>
            <a:off x="13057092" y="7012580"/>
            <a:ext cx="10538888" cy="3164100"/>
          </a:xfrm>
          <a:prstGeom prst="upArrowCallout">
            <a:avLst/>
          </a:prstGeom>
          <a:solidFill>
            <a:schemeClr val="tx2"/>
          </a:solidFill>
          <a:ln>
            <a:solidFill>
              <a:schemeClr val="tx2"/>
            </a:solidFill>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lIns="91440" tIns="45720" rIns="91440" bIns="45720" rtlCol="0" anchor="ctr"/>
          <a:lstStyle/>
          <a:p>
            <a:r>
              <a:rPr lang="en-US" sz="3600">
                <a:solidFill>
                  <a:schemeClr val="tx1"/>
                </a:solidFill>
              </a:rPr>
              <a:t>Using the same number of cores OVS-DOCA allows establishing 2.5x connections per second.</a:t>
            </a:r>
          </a:p>
        </p:txBody>
      </p:sp>
    </p:spTree>
    <p:extLst>
      <p:ext uri="{BB962C8B-B14F-4D97-AF65-F5344CB8AC3E}">
        <p14:creationId xmlns:p14="http://schemas.microsoft.com/office/powerpoint/2010/main" val="762784761"/>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2E85137A-E428-DBC3-C597-B7ED57580A52}"/>
              </a:ext>
            </a:extLst>
          </p:cNvPr>
          <p:cNvSpPr txBox="1">
            <a:spLocks/>
          </p:cNvSpPr>
          <p:nvPr/>
        </p:nvSpPr>
        <p:spPr>
          <a:xfrm>
            <a:off x="18667140" y="1884218"/>
            <a:ext cx="16052351" cy="16614094"/>
          </a:xfrm>
          <a:prstGeom prst="rect">
            <a:avLst/>
          </a:prstGeom>
        </p:spPr>
        <p:txBody>
          <a:bodyPr anchor="ct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r>
              <a:rPr lang="en-US">
                <a:solidFill>
                  <a:schemeClr val="bg1"/>
                </a:solidFill>
              </a:rPr>
              <a:t>Motivation &amp; Overview</a:t>
            </a:r>
          </a:p>
          <a:p>
            <a:r>
              <a:rPr lang="en-US">
                <a:solidFill>
                  <a:schemeClr val="bg1"/>
                </a:solidFill>
              </a:rPr>
              <a:t>Implementation</a:t>
            </a:r>
          </a:p>
          <a:p>
            <a:r>
              <a:rPr lang="en-US">
                <a:solidFill>
                  <a:schemeClr val="bg1"/>
                </a:solidFill>
              </a:rPr>
              <a:t>Testing connection tracking</a:t>
            </a:r>
          </a:p>
          <a:p>
            <a:r>
              <a:rPr lang="en-US">
                <a:solidFill>
                  <a:schemeClr val="bg1"/>
                </a:solidFill>
              </a:rPr>
              <a:t>Results</a:t>
            </a:r>
          </a:p>
        </p:txBody>
      </p:sp>
    </p:spTree>
    <p:extLst>
      <p:ext uri="{BB962C8B-B14F-4D97-AF65-F5344CB8AC3E}">
        <p14:creationId xmlns:p14="http://schemas.microsoft.com/office/powerpoint/2010/main" val="2019841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ADA6B-1473-162C-C3E6-61052B05EB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525AB-BE94-85DB-17B3-E8021F74B9A0}"/>
              </a:ext>
            </a:extLst>
          </p:cNvPr>
          <p:cNvSpPr>
            <a:spLocks noGrp="1"/>
          </p:cNvSpPr>
          <p:nvPr>
            <p:ph type="title"/>
          </p:nvPr>
        </p:nvSpPr>
        <p:spPr>
          <a:xfrm>
            <a:off x="2514600" y="0"/>
            <a:ext cx="31546800" cy="2514601"/>
          </a:xfrm>
        </p:spPr>
        <p:txBody>
          <a:bodyPr anchor="b">
            <a:normAutofit/>
          </a:bodyPr>
          <a:lstStyle/>
          <a:p>
            <a:r>
              <a:rPr lang="en-IL"/>
              <a:t>Connectio</a:t>
            </a:r>
            <a:r>
              <a:rPr lang="en-US"/>
              <a:t>n</a:t>
            </a:r>
            <a:r>
              <a:rPr lang="en-IL"/>
              <a:t>s per second</a:t>
            </a:r>
          </a:p>
        </p:txBody>
      </p:sp>
      <p:sp>
        <p:nvSpPr>
          <p:cNvPr id="3" name="Text Placeholder 2">
            <a:extLst>
              <a:ext uri="{FF2B5EF4-FFF2-40B4-BE49-F238E27FC236}">
                <a16:creationId xmlns:a16="http://schemas.microsoft.com/office/drawing/2014/main" id="{A34879B9-C029-E9E0-3D8D-7912396A7564}"/>
              </a:ext>
            </a:extLst>
          </p:cNvPr>
          <p:cNvSpPr>
            <a:spLocks noGrp="1"/>
          </p:cNvSpPr>
          <p:nvPr>
            <p:ph type="body" sz="quarter" idx="10"/>
          </p:nvPr>
        </p:nvSpPr>
        <p:spPr>
          <a:xfrm>
            <a:off x="2514600" y="2487168"/>
            <a:ext cx="31546800" cy="1408176"/>
          </a:xfrm>
        </p:spPr>
        <p:txBody>
          <a:bodyPr>
            <a:normAutofit/>
          </a:bodyPr>
          <a:lstStyle/>
          <a:p>
            <a:pPr>
              <a:spcAft>
                <a:spcPts val="600"/>
              </a:spcAft>
            </a:pPr>
            <a:r>
              <a:rPr lang="en-IL"/>
              <a:t>Long CPS (30K, 850KB)</a:t>
            </a:r>
          </a:p>
        </p:txBody>
      </p:sp>
      <p:graphicFrame>
        <p:nvGraphicFramePr>
          <p:cNvPr id="8" name="Chart 7">
            <a:extLst>
              <a:ext uri="{FF2B5EF4-FFF2-40B4-BE49-F238E27FC236}">
                <a16:creationId xmlns:a16="http://schemas.microsoft.com/office/drawing/2014/main" id="{16C21214-F941-70EF-FBFD-961B818E79F7}"/>
              </a:ext>
            </a:extLst>
          </p:cNvPr>
          <p:cNvGraphicFramePr>
            <a:graphicFrameLocks/>
          </p:cNvGraphicFramePr>
          <p:nvPr>
            <p:extLst>
              <p:ext uri="{D42A27DB-BD31-4B8C-83A1-F6EECF244321}">
                <p14:modId xmlns:p14="http://schemas.microsoft.com/office/powerpoint/2010/main" val="3597571727"/>
              </p:ext>
            </p:extLst>
          </p:nvPr>
        </p:nvGraphicFramePr>
        <p:xfrm>
          <a:off x="942109" y="3546763"/>
          <a:ext cx="34802618" cy="15627927"/>
        </p:xfrm>
        <a:graphic>
          <a:graphicData uri="http://schemas.openxmlformats.org/drawingml/2006/chart">
            <c:chart xmlns:c="http://schemas.openxmlformats.org/drawingml/2006/chart" xmlns:r="http://schemas.openxmlformats.org/officeDocument/2006/relationships" r:id="rId2"/>
          </a:graphicData>
        </a:graphic>
      </p:graphicFrame>
      <p:sp>
        <p:nvSpPr>
          <p:cNvPr id="4" name="Up Arrow Callout 3">
            <a:extLst>
              <a:ext uri="{FF2B5EF4-FFF2-40B4-BE49-F238E27FC236}">
                <a16:creationId xmlns:a16="http://schemas.microsoft.com/office/drawing/2014/main" id="{FC46C77E-D53F-0970-30E4-F558C0ADE014}"/>
              </a:ext>
            </a:extLst>
          </p:cNvPr>
          <p:cNvSpPr/>
          <p:nvPr/>
        </p:nvSpPr>
        <p:spPr>
          <a:xfrm>
            <a:off x="11914092" y="9952967"/>
            <a:ext cx="10538888" cy="1985033"/>
          </a:xfrm>
          <a:prstGeom prst="upArrowCallout">
            <a:avLst/>
          </a:prstGeom>
          <a:solidFill>
            <a:schemeClr val="tx2"/>
          </a:solidFill>
          <a:ln>
            <a:solidFill>
              <a:schemeClr val="tx2"/>
            </a:solidFill>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lIns="91440" tIns="45720" rIns="91440" bIns="45720" rtlCol="0" anchor="ctr"/>
          <a:lstStyle/>
          <a:p>
            <a:r>
              <a:rPr lang="en-US" sz="3600" dirty="0">
                <a:solidFill>
                  <a:schemeClr val="tx1"/>
                </a:solidFill>
              </a:rPr>
              <a:t>OVS-</a:t>
            </a:r>
            <a:r>
              <a:rPr lang="en-US" sz="3600" dirty="0" err="1">
                <a:solidFill>
                  <a:schemeClr val="tx1"/>
                </a:solidFill>
              </a:rPr>
              <a:t>doca</a:t>
            </a:r>
            <a:r>
              <a:rPr lang="en-US" sz="3600" dirty="0">
                <a:solidFill>
                  <a:schemeClr val="tx1"/>
                </a:solidFill>
              </a:rPr>
              <a:t> still beats </a:t>
            </a:r>
            <a:r>
              <a:rPr lang="en-US" sz="3600" dirty="0" err="1">
                <a:solidFill>
                  <a:schemeClr val="tx1"/>
                </a:solidFill>
              </a:rPr>
              <a:t>ovs-dpdk</a:t>
            </a:r>
            <a:r>
              <a:rPr lang="en-US" sz="3600" dirty="0">
                <a:solidFill>
                  <a:schemeClr val="tx1"/>
                </a:solidFill>
              </a:rPr>
              <a:t> 32 cores by 1.5 times</a:t>
            </a:r>
          </a:p>
        </p:txBody>
      </p:sp>
    </p:spTree>
    <p:extLst>
      <p:ext uri="{BB962C8B-B14F-4D97-AF65-F5344CB8AC3E}">
        <p14:creationId xmlns:p14="http://schemas.microsoft.com/office/powerpoint/2010/main" val="131486096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6910F-76CF-9A10-8205-A9667D4DC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B38E7E-6B2B-3A9A-E5CD-755003F84432}"/>
              </a:ext>
            </a:extLst>
          </p:cNvPr>
          <p:cNvSpPr>
            <a:spLocks noGrp="1"/>
          </p:cNvSpPr>
          <p:nvPr>
            <p:ph type="title"/>
          </p:nvPr>
        </p:nvSpPr>
        <p:spPr>
          <a:xfrm>
            <a:off x="2514600" y="0"/>
            <a:ext cx="31546800" cy="2514601"/>
          </a:xfrm>
        </p:spPr>
        <p:txBody>
          <a:bodyPr anchor="b">
            <a:normAutofit/>
          </a:bodyPr>
          <a:lstStyle/>
          <a:p>
            <a:r>
              <a:rPr lang="en-IL"/>
              <a:t>Connectio</a:t>
            </a:r>
            <a:r>
              <a:rPr lang="en-US"/>
              <a:t>n</a:t>
            </a:r>
            <a:r>
              <a:rPr lang="en-IL"/>
              <a:t>s per second</a:t>
            </a:r>
          </a:p>
        </p:txBody>
      </p:sp>
      <p:sp>
        <p:nvSpPr>
          <p:cNvPr id="3" name="Text Placeholder 2">
            <a:extLst>
              <a:ext uri="{FF2B5EF4-FFF2-40B4-BE49-F238E27FC236}">
                <a16:creationId xmlns:a16="http://schemas.microsoft.com/office/drawing/2014/main" id="{CA7F35A0-4349-CBAE-0407-F30062926CE2}"/>
              </a:ext>
            </a:extLst>
          </p:cNvPr>
          <p:cNvSpPr>
            <a:spLocks noGrp="1"/>
          </p:cNvSpPr>
          <p:nvPr>
            <p:ph type="body" sz="quarter" idx="10"/>
          </p:nvPr>
        </p:nvSpPr>
        <p:spPr>
          <a:xfrm>
            <a:off x="2514600" y="2487168"/>
            <a:ext cx="31546800" cy="1408176"/>
          </a:xfrm>
        </p:spPr>
        <p:txBody>
          <a:bodyPr>
            <a:normAutofit/>
          </a:bodyPr>
          <a:lstStyle/>
          <a:p>
            <a:pPr>
              <a:spcAft>
                <a:spcPts val="600"/>
              </a:spcAft>
            </a:pPr>
            <a:r>
              <a:rPr lang="en-IL"/>
              <a:t>Long CPS (30K, 850KB)</a:t>
            </a:r>
          </a:p>
        </p:txBody>
      </p:sp>
      <p:graphicFrame>
        <p:nvGraphicFramePr>
          <p:cNvPr id="12" name="Chart 11">
            <a:extLst>
              <a:ext uri="{FF2B5EF4-FFF2-40B4-BE49-F238E27FC236}">
                <a16:creationId xmlns:a16="http://schemas.microsoft.com/office/drawing/2014/main" id="{49637077-9C76-031C-1879-79E1971CF58D}"/>
              </a:ext>
            </a:extLst>
          </p:cNvPr>
          <p:cNvGraphicFramePr>
            <a:graphicFrameLocks/>
          </p:cNvGraphicFramePr>
          <p:nvPr>
            <p:extLst>
              <p:ext uri="{D42A27DB-BD31-4B8C-83A1-F6EECF244321}">
                <p14:modId xmlns:p14="http://schemas.microsoft.com/office/powerpoint/2010/main" val="2722856654"/>
              </p:ext>
            </p:extLst>
          </p:nvPr>
        </p:nvGraphicFramePr>
        <p:xfrm>
          <a:off x="1163781" y="3519055"/>
          <a:ext cx="34719491" cy="156556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604459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6F0E3-1ED5-0C71-220B-EBC543E387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70F3B3-7CF8-67A7-2FC5-2C7D6A596D29}"/>
              </a:ext>
            </a:extLst>
          </p:cNvPr>
          <p:cNvSpPr>
            <a:spLocks noGrp="1"/>
          </p:cNvSpPr>
          <p:nvPr>
            <p:ph type="title"/>
          </p:nvPr>
        </p:nvSpPr>
        <p:spPr/>
        <p:txBody>
          <a:bodyPr/>
          <a:lstStyle/>
          <a:p>
            <a:r>
              <a:rPr lang="en-IL"/>
              <a:t>OVS-DOCA vs. OVS-DPDK</a:t>
            </a:r>
          </a:p>
        </p:txBody>
      </p:sp>
      <p:sp>
        <p:nvSpPr>
          <p:cNvPr id="3" name="Text Placeholder 2">
            <a:extLst>
              <a:ext uri="{FF2B5EF4-FFF2-40B4-BE49-F238E27FC236}">
                <a16:creationId xmlns:a16="http://schemas.microsoft.com/office/drawing/2014/main" id="{176306E5-B9F2-C016-51C1-44519D716137}"/>
              </a:ext>
            </a:extLst>
          </p:cNvPr>
          <p:cNvSpPr>
            <a:spLocks noGrp="1"/>
          </p:cNvSpPr>
          <p:nvPr>
            <p:ph type="body" sz="quarter" idx="10"/>
          </p:nvPr>
        </p:nvSpPr>
        <p:spPr/>
        <p:txBody>
          <a:bodyPr/>
          <a:lstStyle/>
          <a:p>
            <a:r>
              <a:rPr lang="en-US"/>
              <a:t>Test Definitions</a:t>
            </a:r>
            <a:endParaRPr lang="en-IL"/>
          </a:p>
        </p:txBody>
      </p:sp>
      <p:sp>
        <p:nvSpPr>
          <p:cNvPr id="4" name="Content Placeholder 3">
            <a:extLst>
              <a:ext uri="{FF2B5EF4-FFF2-40B4-BE49-F238E27FC236}">
                <a16:creationId xmlns:a16="http://schemas.microsoft.com/office/drawing/2014/main" id="{C3172D2A-F979-03F9-A9FA-3155760676F7}"/>
              </a:ext>
            </a:extLst>
          </p:cNvPr>
          <p:cNvSpPr>
            <a:spLocks noGrp="1"/>
          </p:cNvSpPr>
          <p:nvPr>
            <p:ph idx="1"/>
          </p:nvPr>
        </p:nvSpPr>
        <p:spPr>
          <a:xfrm>
            <a:off x="2514600" y="4846320"/>
            <a:ext cx="31546800" cy="15695944"/>
          </a:xfrm>
        </p:spPr>
        <p:txBody>
          <a:bodyPr lIns="91440" tIns="45720" rIns="91440" bIns="45720" anchor="t"/>
          <a:lstStyle/>
          <a:p>
            <a:pPr marL="0" indent="0">
              <a:buNone/>
            </a:pPr>
            <a:r>
              <a:rPr lang="en-US" sz="5400" b="1">
                <a:solidFill>
                  <a:schemeClr val="tx2"/>
                </a:solidFill>
              </a:rPr>
              <a:t>1.2. Short Connections per second:</a:t>
            </a:r>
          </a:p>
          <a:p>
            <a:pPr lvl="1"/>
            <a:r>
              <a:rPr lang="en-US" sz="4800" u="sng"/>
              <a:t>Purpose:</a:t>
            </a:r>
          </a:p>
          <a:p>
            <a:pPr marL="2571750" lvl="2" indent="-742950">
              <a:buFont typeface="+mj-lt"/>
              <a:buAutoNum type="arabicPeriod"/>
            </a:pPr>
            <a:r>
              <a:rPr lang="en-US" sz="4400"/>
              <a:t>Emphasize shorter than MTU connections.</a:t>
            </a:r>
          </a:p>
          <a:p>
            <a:pPr marL="2571750" lvl="2" indent="-742950">
              <a:buFont typeface="+mj-lt"/>
              <a:buAutoNum type="arabicPeriod"/>
            </a:pPr>
            <a:r>
              <a:rPr lang="en-US" sz="4400"/>
              <a:t>Less packets per connections for HTTP traffic -&gt; ~3 offloaded packet per connection.</a:t>
            </a:r>
          </a:p>
          <a:p>
            <a:pPr lvl="1"/>
            <a:r>
              <a:rPr lang="en-US" sz="4800" u="sng"/>
              <a:t>Session Size:</a:t>
            </a:r>
          </a:p>
          <a:p>
            <a:pPr lvl="2"/>
            <a:r>
              <a:rPr lang="en-US" sz="4400">
                <a:latin typeface="NVIDIA Sans"/>
              </a:rPr>
              <a:t>2KB.</a:t>
            </a:r>
            <a:endParaRPr lang="en-US" sz="4000">
              <a:latin typeface="NVIDIA Sans"/>
            </a:endParaRPr>
          </a:p>
        </p:txBody>
      </p:sp>
    </p:spTree>
    <p:extLst>
      <p:ext uri="{BB962C8B-B14F-4D97-AF65-F5344CB8AC3E}">
        <p14:creationId xmlns:p14="http://schemas.microsoft.com/office/powerpoint/2010/main" val="17839633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C2F556-DA0D-C816-6559-269CE9C183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5C0EC4-BB57-50E4-01FF-273CF4D30980}"/>
              </a:ext>
            </a:extLst>
          </p:cNvPr>
          <p:cNvSpPr>
            <a:spLocks noGrp="1"/>
          </p:cNvSpPr>
          <p:nvPr>
            <p:ph type="title"/>
          </p:nvPr>
        </p:nvSpPr>
        <p:spPr>
          <a:xfrm>
            <a:off x="2514600" y="0"/>
            <a:ext cx="31546800" cy="2514601"/>
          </a:xfrm>
        </p:spPr>
        <p:txBody>
          <a:bodyPr anchor="b">
            <a:normAutofit/>
          </a:bodyPr>
          <a:lstStyle/>
          <a:p>
            <a:r>
              <a:rPr lang="en-IL"/>
              <a:t>Connectio</a:t>
            </a:r>
            <a:r>
              <a:rPr lang="en-US"/>
              <a:t>n</a:t>
            </a:r>
            <a:r>
              <a:rPr lang="en-IL"/>
              <a:t>s per second</a:t>
            </a:r>
          </a:p>
        </p:txBody>
      </p:sp>
      <p:sp>
        <p:nvSpPr>
          <p:cNvPr id="3" name="Text Placeholder 2">
            <a:extLst>
              <a:ext uri="{FF2B5EF4-FFF2-40B4-BE49-F238E27FC236}">
                <a16:creationId xmlns:a16="http://schemas.microsoft.com/office/drawing/2014/main" id="{6D0BD7C3-F300-D0C1-CBF2-C7293B1CEB0E}"/>
              </a:ext>
            </a:extLst>
          </p:cNvPr>
          <p:cNvSpPr>
            <a:spLocks noGrp="1"/>
          </p:cNvSpPr>
          <p:nvPr>
            <p:ph type="body" sz="quarter" idx="10"/>
          </p:nvPr>
        </p:nvSpPr>
        <p:spPr>
          <a:xfrm>
            <a:off x="2514600" y="2487168"/>
            <a:ext cx="31546800" cy="1408176"/>
          </a:xfrm>
        </p:spPr>
        <p:txBody>
          <a:bodyPr>
            <a:normAutofit/>
          </a:bodyPr>
          <a:lstStyle/>
          <a:p>
            <a:pPr>
              <a:spcAft>
                <a:spcPts val="600"/>
              </a:spcAft>
            </a:pPr>
            <a:r>
              <a:rPr lang="en-IL"/>
              <a:t>Short CPS (40K, 2KB)</a:t>
            </a:r>
          </a:p>
        </p:txBody>
      </p:sp>
      <p:graphicFrame>
        <p:nvGraphicFramePr>
          <p:cNvPr id="11" name="Chart 10">
            <a:extLst>
              <a:ext uri="{FF2B5EF4-FFF2-40B4-BE49-F238E27FC236}">
                <a16:creationId xmlns:a16="http://schemas.microsoft.com/office/drawing/2014/main" id="{E3E4AFFE-A0FD-BDEA-B822-D00A7D0A114D}"/>
              </a:ext>
            </a:extLst>
          </p:cNvPr>
          <p:cNvGraphicFramePr>
            <a:graphicFrameLocks/>
          </p:cNvGraphicFramePr>
          <p:nvPr>
            <p:extLst>
              <p:ext uri="{D42A27DB-BD31-4B8C-83A1-F6EECF244321}">
                <p14:modId xmlns:p14="http://schemas.microsoft.com/office/powerpoint/2010/main" val="498890400"/>
              </p:ext>
            </p:extLst>
          </p:nvPr>
        </p:nvGraphicFramePr>
        <p:xfrm>
          <a:off x="858982" y="3519055"/>
          <a:ext cx="34858036" cy="15932727"/>
        </p:xfrm>
        <a:graphic>
          <a:graphicData uri="http://schemas.openxmlformats.org/drawingml/2006/chart">
            <c:chart xmlns:c="http://schemas.openxmlformats.org/drawingml/2006/chart" xmlns:r="http://schemas.openxmlformats.org/officeDocument/2006/relationships" r:id="rId2"/>
          </a:graphicData>
        </a:graphic>
      </p:graphicFrame>
      <p:sp>
        <p:nvSpPr>
          <p:cNvPr id="9" name="Up Arrow Callout 8">
            <a:extLst>
              <a:ext uri="{FF2B5EF4-FFF2-40B4-BE49-F238E27FC236}">
                <a16:creationId xmlns:a16="http://schemas.microsoft.com/office/drawing/2014/main" id="{345430F5-0CE4-3A6F-FB05-3BB236B2E42A}"/>
              </a:ext>
            </a:extLst>
          </p:cNvPr>
          <p:cNvSpPr/>
          <p:nvPr/>
        </p:nvSpPr>
        <p:spPr>
          <a:xfrm>
            <a:off x="10681854" y="6582324"/>
            <a:ext cx="15212292" cy="2206969"/>
          </a:xfrm>
          <a:prstGeom prst="upArrowCallout">
            <a:avLst/>
          </a:prstGeom>
          <a:solidFill>
            <a:schemeClr val="tx2"/>
          </a:solidFill>
          <a:ln>
            <a:solidFill>
              <a:schemeClr val="tx2"/>
            </a:solidFill>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lnSpc>
                <a:spcPct val="90000"/>
              </a:lnSpc>
            </a:pPr>
            <a:endParaRPr lang="en-US" sz="4000">
              <a:ln w="0"/>
              <a:solidFill>
                <a:schemeClr val="tx1"/>
              </a:solidFill>
              <a:effectLst>
                <a:outerShdw blurRad="38100" dist="19050" dir="2700000" algn="tl" rotWithShape="0">
                  <a:schemeClr val="dk1">
                    <a:alpha val="40000"/>
                  </a:schemeClr>
                </a:outerShdw>
              </a:effectLst>
            </a:endParaRPr>
          </a:p>
          <a:p>
            <a:pPr algn="ctr"/>
            <a:r>
              <a:rPr lang="en-US" sz="4800">
                <a:solidFill>
                  <a:schemeClr val="tx1"/>
                </a:solidFill>
                <a:sym typeface="Wingdings" pitchFamily="2" charset="2"/>
              </a:rPr>
              <a:t>Offload handling does not affect SW performance.</a:t>
            </a:r>
          </a:p>
          <a:p>
            <a:pPr marL="742950" indent="-742950" algn="ctr">
              <a:lnSpc>
                <a:spcPct val="90000"/>
              </a:lnSpc>
              <a:buFont typeface="+mj-lt"/>
              <a:buAutoNum type="arabicPeriod"/>
            </a:pPr>
            <a:endParaRPr lang="en-IL" sz="400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221393507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76EB7-550A-8FD7-4C61-B5928EFFA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871F4-9B20-2B42-D8E1-18A38FE38E6D}"/>
              </a:ext>
            </a:extLst>
          </p:cNvPr>
          <p:cNvSpPr>
            <a:spLocks noGrp="1"/>
          </p:cNvSpPr>
          <p:nvPr>
            <p:ph type="title"/>
          </p:nvPr>
        </p:nvSpPr>
        <p:spPr>
          <a:xfrm>
            <a:off x="2514600" y="0"/>
            <a:ext cx="31546800" cy="2514601"/>
          </a:xfrm>
        </p:spPr>
        <p:txBody>
          <a:bodyPr anchor="b">
            <a:normAutofit/>
          </a:bodyPr>
          <a:lstStyle/>
          <a:p>
            <a:r>
              <a:rPr lang="en-IL"/>
              <a:t>Connectio</a:t>
            </a:r>
            <a:r>
              <a:rPr lang="en-US"/>
              <a:t>n</a:t>
            </a:r>
            <a:r>
              <a:rPr lang="en-IL"/>
              <a:t>s per second</a:t>
            </a:r>
          </a:p>
        </p:txBody>
      </p:sp>
      <p:sp>
        <p:nvSpPr>
          <p:cNvPr id="3" name="Text Placeholder 2">
            <a:extLst>
              <a:ext uri="{FF2B5EF4-FFF2-40B4-BE49-F238E27FC236}">
                <a16:creationId xmlns:a16="http://schemas.microsoft.com/office/drawing/2014/main" id="{FB48372E-762A-C98E-D1EB-F15991B7E461}"/>
              </a:ext>
            </a:extLst>
          </p:cNvPr>
          <p:cNvSpPr>
            <a:spLocks noGrp="1"/>
          </p:cNvSpPr>
          <p:nvPr>
            <p:ph type="body" sz="quarter" idx="10"/>
          </p:nvPr>
        </p:nvSpPr>
        <p:spPr>
          <a:xfrm>
            <a:off x="2514600" y="2487168"/>
            <a:ext cx="31546800" cy="1408176"/>
          </a:xfrm>
        </p:spPr>
        <p:txBody>
          <a:bodyPr>
            <a:normAutofit/>
          </a:bodyPr>
          <a:lstStyle/>
          <a:p>
            <a:pPr>
              <a:spcAft>
                <a:spcPts val="600"/>
              </a:spcAft>
            </a:pPr>
            <a:r>
              <a:rPr lang="en-IL"/>
              <a:t>Short CPS (40K, 2KB)</a:t>
            </a:r>
          </a:p>
        </p:txBody>
      </p:sp>
      <p:graphicFrame>
        <p:nvGraphicFramePr>
          <p:cNvPr id="9" name="Chart 8">
            <a:extLst>
              <a:ext uri="{FF2B5EF4-FFF2-40B4-BE49-F238E27FC236}">
                <a16:creationId xmlns:a16="http://schemas.microsoft.com/office/drawing/2014/main" id="{650A0C93-9A15-AD8A-F732-F14D6DC20D38}"/>
              </a:ext>
            </a:extLst>
          </p:cNvPr>
          <p:cNvGraphicFramePr>
            <a:graphicFrameLocks/>
          </p:cNvGraphicFramePr>
          <p:nvPr>
            <p:extLst>
              <p:ext uri="{D42A27DB-BD31-4B8C-83A1-F6EECF244321}">
                <p14:modId xmlns:p14="http://schemas.microsoft.com/office/powerpoint/2010/main" val="675850938"/>
              </p:ext>
            </p:extLst>
          </p:nvPr>
        </p:nvGraphicFramePr>
        <p:xfrm>
          <a:off x="762000" y="3461696"/>
          <a:ext cx="35051999" cy="16098981"/>
        </p:xfrm>
        <a:graphic>
          <a:graphicData uri="http://schemas.openxmlformats.org/drawingml/2006/chart">
            <c:chart xmlns:c="http://schemas.openxmlformats.org/drawingml/2006/chart" xmlns:r="http://schemas.openxmlformats.org/officeDocument/2006/relationships" r:id="rId2"/>
          </a:graphicData>
        </a:graphic>
      </p:graphicFrame>
      <p:sp>
        <p:nvSpPr>
          <p:cNvPr id="7" name="Up Arrow Callout 6">
            <a:extLst>
              <a:ext uri="{FF2B5EF4-FFF2-40B4-BE49-F238E27FC236}">
                <a16:creationId xmlns:a16="http://schemas.microsoft.com/office/drawing/2014/main" id="{BF274069-1E1D-33AC-FEC7-F731E5A2D3BE}"/>
              </a:ext>
            </a:extLst>
          </p:cNvPr>
          <p:cNvSpPr/>
          <p:nvPr/>
        </p:nvSpPr>
        <p:spPr>
          <a:xfrm>
            <a:off x="11194472" y="5960563"/>
            <a:ext cx="13688291" cy="2206969"/>
          </a:xfrm>
          <a:prstGeom prst="upArrowCallout">
            <a:avLst/>
          </a:prstGeom>
          <a:solidFill>
            <a:schemeClr val="tx2"/>
          </a:solidFill>
          <a:ln>
            <a:solidFill>
              <a:schemeClr val="tx2"/>
            </a:solidFill>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lnSpc>
                <a:spcPct val="90000"/>
              </a:lnSpc>
            </a:pPr>
            <a:endParaRPr lang="en-US" sz="4000">
              <a:ln w="0"/>
              <a:solidFill>
                <a:schemeClr val="tx1"/>
              </a:solidFill>
              <a:effectLst>
                <a:outerShdw blurRad="38100" dist="19050" dir="2700000" algn="tl" rotWithShape="0">
                  <a:schemeClr val="dk1">
                    <a:alpha val="40000"/>
                  </a:schemeClr>
                </a:outerShdw>
              </a:effectLst>
            </a:endParaRPr>
          </a:p>
          <a:p>
            <a:pPr algn="ctr">
              <a:lnSpc>
                <a:spcPct val="90000"/>
              </a:lnSpc>
            </a:pPr>
            <a:r>
              <a:rPr lang="en-US" sz="4800" err="1">
                <a:ln w="0"/>
                <a:solidFill>
                  <a:schemeClr val="tx1"/>
                </a:solidFill>
                <a:effectLst>
                  <a:outerShdw blurRad="38100" dist="19050" dir="2700000" algn="tl" rotWithShape="0">
                    <a:schemeClr val="dk1">
                      <a:alpha val="40000"/>
                    </a:schemeClr>
                  </a:outerShdw>
                </a:effectLst>
              </a:rPr>
              <a:t>ovs-doca</a:t>
            </a:r>
            <a:r>
              <a:rPr lang="en-US" sz="4800">
                <a:ln w="0"/>
                <a:solidFill>
                  <a:schemeClr val="tx1"/>
                </a:solidFill>
                <a:effectLst>
                  <a:outerShdw blurRad="38100" dist="19050" dir="2700000" algn="tl" rotWithShape="0">
                    <a:schemeClr val="dk1">
                      <a:alpha val="40000"/>
                    </a:schemeClr>
                  </a:outerShdw>
                </a:effectLst>
              </a:rPr>
              <a:t> and </a:t>
            </a:r>
            <a:r>
              <a:rPr lang="en-US" sz="4800" err="1">
                <a:ln w="0"/>
                <a:solidFill>
                  <a:schemeClr val="tx1"/>
                </a:solidFill>
                <a:effectLst>
                  <a:outerShdw blurRad="38100" dist="19050" dir="2700000" algn="tl" rotWithShape="0">
                    <a:schemeClr val="dk1">
                      <a:alpha val="40000"/>
                    </a:schemeClr>
                  </a:outerShdw>
                </a:effectLst>
              </a:rPr>
              <a:t>ovs-dpdk</a:t>
            </a:r>
            <a:r>
              <a:rPr lang="en-US" sz="4800">
                <a:ln w="0"/>
                <a:solidFill>
                  <a:schemeClr val="tx1"/>
                </a:solidFill>
                <a:effectLst>
                  <a:outerShdw blurRad="38100" dist="19050" dir="2700000" algn="tl" rotWithShape="0">
                    <a:schemeClr val="dk1">
                      <a:alpha val="40000"/>
                    </a:schemeClr>
                  </a:outerShdw>
                </a:effectLst>
              </a:rPr>
              <a:t> perform the same in short connections handling.</a:t>
            </a:r>
          </a:p>
          <a:p>
            <a:pPr algn="ctr">
              <a:lnSpc>
                <a:spcPct val="90000"/>
              </a:lnSpc>
            </a:pPr>
            <a:endParaRPr lang="en-IL" sz="4000" err="1">
              <a:solidFill>
                <a:schemeClr val="tx1"/>
              </a:solidFill>
              <a:latin typeface="Trebuchet MS" panose="020B0603020202020204" pitchFamily="34" charset="0"/>
            </a:endParaRPr>
          </a:p>
        </p:txBody>
      </p:sp>
    </p:spTree>
    <p:extLst>
      <p:ext uri="{BB962C8B-B14F-4D97-AF65-F5344CB8AC3E}">
        <p14:creationId xmlns:p14="http://schemas.microsoft.com/office/powerpoint/2010/main" val="256486590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E7BD794-8359-82D0-9A24-BFDC4F2F18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1707F9-1FE6-8A78-84BB-0A7CA375A2E3}"/>
              </a:ext>
            </a:extLst>
          </p:cNvPr>
          <p:cNvSpPr>
            <a:spLocks noGrp="1"/>
          </p:cNvSpPr>
          <p:nvPr>
            <p:ph type="title"/>
          </p:nvPr>
        </p:nvSpPr>
        <p:spPr>
          <a:xfrm>
            <a:off x="2514600" y="0"/>
            <a:ext cx="31546800" cy="2514601"/>
          </a:xfrm>
        </p:spPr>
        <p:txBody>
          <a:bodyPr anchor="b">
            <a:normAutofit/>
          </a:bodyPr>
          <a:lstStyle/>
          <a:p>
            <a:r>
              <a:rPr lang="en-IL"/>
              <a:t>Connectio</a:t>
            </a:r>
            <a:r>
              <a:rPr lang="en-US"/>
              <a:t>n</a:t>
            </a:r>
            <a:r>
              <a:rPr lang="en-IL"/>
              <a:t>s per second</a:t>
            </a:r>
          </a:p>
        </p:txBody>
      </p:sp>
      <p:sp>
        <p:nvSpPr>
          <p:cNvPr id="3" name="Text Placeholder 2">
            <a:extLst>
              <a:ext uri="{FF2B5EF4-FFF2-40B4-BE49-F238E27FC236}">
                <a16:creationId xmlns:a16="http://schemas.microsoft.com/office/drawing/2014/main" id="{DF2B4B72-66BE-0924-581F-AF9E38322A4D}"/>
              </a:ext>
            </a:extLst>
          </p:cNvPr>
          <p:cNvSpPr>
            <a:spLocks noGrp="1"/>
          </p:cNvSpPr>
          <p:nvPr>
            <p:ph type="body" sz="quarter" idx="10"/>
          </p:nvPr>
        </p:nvSpPr>
        <p:spPr>
          <a:xfrm>
            <a:off x="2514600" y="2487168"/>
            <a:ext cx="31546800" cy="1408176"/>
          </a:xfrm>
        </p:spPr>
        <p:txBody>
          <a:bodyPr>
            <a:normAutofit/>
          </a:bodyPr>
          <a:lstStyle/>
          <a:p>
            <a:pPr>
              <a:spcAft>
                <a:spcPts val="600"/>
              </a:spcAft>
            </a:pPr>
            <a:r>
              <a:rPr lang="en-IL"/>
              <a:t>Short CPS (30K, 2KB)</a:t>
            </a:r>
          </a:p>
        </p:txBody>
      </p:sp>
      <p:graphicFrame>
        <p:nvGraphicFramePr>
          <p:cNvPr id="5" name="Chart 4">
            <a:extLst>
              <a:ext uri="{FF2B5EF4-FFF2-40B4-BE49-F238E27FC236}">
                <a16:creationId xmlns:a16="http://schemas.microsoft.com/office/drawing/2014/main" id="{A76AC5FE-E505-D158-CA18-9C9364B95B78}"/>
              </a:ext>
            </a:extLst>
          </p:cNvPr>
          <p:cNvGraphicFramePr>
            <a:graphicFrameLocks/>
          </p:cNvGraphicFramePr>
          <p:nvPr>
            <p:extLst>
              <p:ext uri="{D42A27DB-BD31-4B8C-83A1-F6EECF244321}">
                <p14:modId xmlns:p14="http://schemas.microsoft.com/office/powerpoint/2010/main" val="1720801445"/>
              </p:ext>
            </p:extLst>
          </p:nvPr>
        </p:nvGraphicFramePr>
        <p:xfrm>
          <a:off x="941294" y="3254188"/>
          <a:ext cx="34693412" cy="157868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040799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A07BCB3-16FC-B9FB-CFC6-5DDE39203D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598EBF-28C7-93DE-44F8-CC51EF4A1F9E}"/>
              </a:ext>
            </a:extLst>
          </p:cNvPr>
          <p:cNvSpPr>
            <a:spLocks noGrp="1"/>
          </p:cNvSpPr>
          <p:nvPr>
            <p:ph type="title"/>
          </p:nvPr>
        </p:nvSpPr>
        <p:spPr>
          <a:xfrm>
            <a:off x="2514600" y="0"/>
            <a:ext cx="31546800" cy="2514601"/>
          </a:xfrm>
        </p:spPr>
        <p:txBody>
          <a:bodyPr anchor="b">
            <a:normAutofit/>
          </a:bodyPr>
          <a:lstStyle/>
          <a:p>
            <a:r>
              <a:rPr lang="en-IL"/>
              <a:t>Connectio</a:t>
            </a:r>
            <a:r>
              <a:rPr lang="en-US"/>
              <a:t>n</a:t>
            </a:r>
            <a:r>
              <a:rPr lang="en-IL"/>
              <a:t>s per second</a:t>
            </a:r>
          </a:p>
        </p:txBody>
      </p:sp>
      <p:sp>
        <p:nvSpPr>
          <p:cNvPr id="3" name="Text Placeholder 2">
            <a:extLst>
              <a:ext uri="{FF2B5EF4-FFF2-40B4-BE49-F238E27FC236}">
                <a16:creationId xmlns:a16="http://schemas.microsoft.com/office/drawing/2014/main" id="{44B8230C-9960-8A46-B750-B62135382075}"/>
              </a:ext>
            </a:extLst>
          </p:cNvPr>
          <p:cNvSpPr>
            <a:spLocks noGrp="1"/>
          </p:cNvSpPr>
          <p:nvPr>
            <p:ph type="body" sz="quarter" idx="10"/>
          </p:nvPr>
        </p:nvSpPr>
        <p:spPr>
          <a:xfrm>
            <a:off x="2514600" y="2487168"/>
            <a:ext cx="31546800" cy="1408176"/>
          </a:xfrm>
        </p:spPr>
        <p:txBody>
          <a:bodyPr>
            <a:normAutofit/>
          </a:bodyPr>
          <a:lstStyle/>
          <a:p>
            <a:pPr>
              <a:spcAft>
                <a:spcPts val="600"/>
              </a:spcAft>
            </a:pPr>
            <a:r>
              <a:rPr lang="en-IL"/>
              <a:t>Short CPS (30K, 2KB)</a:t>
            </a:r>
          </a:p>
        </p:txBody>
      </p:sp>
      <p:graphicFrame>
        <p:nvGraphicFramePr>
          <p:cNvPr id="8" name="Chart 7">
            <a:extLst>
              <a:ext uri="{FF2B5EF4-FFF2-40B4-BE49-F238E27FC236}">
                <a16:creationId xmlns:a16="http://schemas.microsoft.com/office/drawing/2014/main" id="{7E83BFF1-9D2B-5E0A-D096-550944860EC2}"/>
              </a:ext>
            </a:extLst>
          </p:cNvPr>
          <p:cNvGraphicFramePr>
            <a:graphicFrameLocks/>
          </p:cNvGraphicFramePr>
          <p:nvPr>
            <p:extLst>
              <p:ext uri="{D42A27DB-BD31-4B8C-83A1-F6EECF244321}">
                <p14:modId xmlns:p14="http://schemas.microsoft.com/office/powerpoint/2010/main" val="289415831"/>
              </p:ext>
            </p:extLst>
          </p:nvPr>
        </p:nvGraphicFramePr>
        <p:xfrm>
          <a:off x="457200" y="3307975"/>
          <a:ext cx="35634706" cy="160826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49073710"/>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35105-64BF-B6AF-120F-0CA6E23062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6276E1-17B3-8B65-AECB-2C3D4D6DED6A}"/>
              </a:ext>
            </a:extLst>
          </p:cNvPr>
          <p:cNvSpPr>
            <a:spLocks noGrp="1"/>
          </p:cNvSpPr>
          <p:nvPr>
            <p:ph type="title"/>
          </p:nvPr>
        </p:nvSpPr>
        <p:spPr/>
        <p:txBody>
          <a:bodyPr/>
          <a:lstStyle/>
          <a:p>
            <a:r>
              <a:rPr lang="en-IL"/>
              <a:t>OVS-DOCA vs. OVS-DPDK</a:t>
            </a:r>
          </a:p>
        </p:txBody>
      </p:sp>
      <p:sp>
        <p:nvSpPr>
          <p:cNvPr id="3" name="Text Placeholder 2">
            <a:extLst>
              <a:ext uri="{FF2B5EF4-FFF2-40B4-BE49-F238E27FC236}">
                <a16:creationId xmlns:a16="http://schemas.microsoft.com/office/drawing/2014/main" id="{5F4D416E-799D-BC4A-B639-6BD3A45F4DD5}"/>
              </a:ext>
            </a:extLst>
          </p:cNvPr>
          <p:cNvSpPr>
            <a:spLocks noGrp="1"/>
          </p:cNvSpPr>
          <p:nvPr>
            <p:ph type="body" sz="quarter" idx="10"/>
          </p:nvPr>
        </p:nvSpPr>
        <p:spPr/>
        <p:txBody>
          <a:bodyPr/>
          <a:lstStyle/>
          <a:p>
            <a:r>
              <a:rPr lang="en-US"/>
              <a:t>Test Definitions</a:t>
            </a:r>
            <a:endParaRPr lang="en-IL"/>
          </a:p>
        </p:txBody>
      </p:sp>
      <p:sp>
        <p:nvSpPr>
          <p:cNvPr id="4" name="Content Placeholder 3">
            <a:extLst>
              <a:ext uri="{FF2B5EF4-FFF2-40B4-BE49-F238E27FC236}">
                <a16:creationId xmlns:a16="http://schemas.microsoft.com/office/drawing/2014/main" id="{6AE429EC-9620-72EE-C2BB-8058D1DE0C30}"/>
              </a:ext>
            </a:extLst>
          </p:cNvPr>
          <p:cNvSpPr>
            <a:spLocks noGrp="1"/>
          </p:cNvSpPr>
          <p:nvPr>
            <p:ph idx="1"/>
          </p:nvPr>
        </p:nvSpPr>
        <p:spPr/>
        <p:txBody>
          <a:bodyPr/>
          <a:lstStyle/>
          <a:p>
            <a:pPr marL="914400" indent="-914400">
              <a:buFont typeface="+mj-lt"/>
              <a:buAutoNum type="arabicPeriod" startAt="2"/>
            </a:pPr>
            <a:r>
              <a:rPr lang="en-US" sz="5200" b="1">
                <a:solidFill>
                  <a:schemeClr val="tx2"/>
                </a:solidFill>
              </a:rPr>
              <a:t>Concurrent Users:</a:t>
            </a:r>
          </a:p>
          <a:p>
            <a:pPr lvl="1"/>
            <a:r>
              <a:rPr lang="en-US" sz="4800" u="sng"/>
              <a:t>Purpose:</a:t>
            </a:r>
          </a:p>
          <a:p>
            <a:pPr marL="2571750" lvl="2" indent="-742950">
              <a:buFont typeface="+mj-lt"/>
              <a:buAutoNum type="arabicPeriod"/>
            </a:pPr>
            <a:r>
              <a:rPr lang="en-US" sz="4400"/>
              <a:t>Evaluate the capacity of a network infrastructure to handle many active connections at the same time.</a:t>
            </a:r>
          </a:p>
          <a:p>
            <a:pPr marL="2571750" lvl="2" indent="-742950">
              <a:buFont typeface="+mj-lt"/>
              <a:buAutoNum type="arabicPeriod"/>
            </a:pPr>
            <a:r>
              <a:rPr lang="en-US" sz="4400"/>
              <a:t>Help identify the limits at which the system begins to degrade in performance.</a:t>
            </a:r>
          </a:p>
          <a:p>
            <a:pPr lvl="1"/>
            <a:r>
              <a:rPr lang="en-US" sz="4800" u="sng"/>
              <a:t>Measure:</a:t>
            </a:r>
          </a:p>
          <a:p>
            <a:pPr marL="2571750" lvl="2" indent="-742950">
              <a:buFont typeface="+mj-lt"/>
              <a:buAutoNum type="arabicPeriod"/>
            </a:pPr>
            <a:r>
              <a:rPr lang="en-US" sz="4400"/>
              <a:t>Connections rate.</a:t>
            </a:r>
          </a:p>
          <a:p>
            <a:pPr marL="2571750" lvl="2" indent="-742950">
              <a:buFont typeface="+mj-lt"/>
              <a:buAutoNum type="arabicPeriod"/>
            </a:pPr>
            <a:r>
              <a:rPr lang="en-US" sz="4400"/>
              <a:t>Concurrent connections.</a:t>
            </a:r>
          </a:p>
          <a:p>
            <a:pPr lvl="1"/>
            <a:r>
              <a:rPr lang="en-US" sz="4800" u="sng"/>
              <a:t>Test execution:</a:t>
            </a:r>
          </a:p>
          <a:p>
            <a:pPr lvl="2"/>
            <a:r>
              <a:rPr lang="en-US" sz="4400" err="1"/>
              <a:t>CyPerf</a:t>
            </a:r>
            <a:r>
              <a:rPr lang="en-US" sz="4400"/>
              <a:t> will attempt to open requested number of connections using a single HTTP application.</a:t>
            </a:r>
          </a:p>
          <a:p>
            <a:pPr lvl="2"/>
            <a:r>
              <a:rPr lang="en-US" sz="4400"/>
              <a:t>Attempt to hold the number of request connections for 10 minutes.</a:t>
            </a:r>
          </a:p>
          <a:p>
            <a:pPr lvl="1"/>
            <a:endParaRPr lang="en-US" sz="4800" b="1">
              <a:solidFill>
                <a:schemeClr val="tx2"/>
              </a:solidFill>
            </a:endParaRPr>
          </a:p>
          <a:p>
            <a:pPr marL="742950" indent="-742950">
              <a:buFont typeface="+mj-lt"/>
              <a:buAutoNum type="arabicPeriod" startAt="2"/>
            </a:pPr>
            <a:endParaRPr lang="en-US" sz="5200"/>
          </a:p>
        </p:txBody>
      </p:sp>
    </p:spTree>
    <p:extLst>
      <p:ext uri="{BB962C8B-B14F-4D97-AF65-F5344CB8AC3E}">
        <p14:creationId xmlns:p14="http://schemas.microsoft.com/office/powerpoint/2010/main" val="24205335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16F2-4599-B78E-5901-E22837D2DBCD}"/>
              </a:ext>
            </a:extLst>
          </p:cNvPr>
          <p:cNvSpPr>
            <a:spLocks noGrp="1"/>
          </p:cNvSpPr>
          <p:nvPr>
            <p:ph type="title"/>
          </p:nvPr>
        </p:nvSpPr>
        <p:spPr>
          <a:xfrm>
            <a:off x="2514600" y="0"/>
            <a:ext cx="31546800" cy="2514601"/>
          </a:xfrm>
        </p:spPr>
        <p:txBody>
          <a:bodyPr anchor="b">
            <a:normAutofit/>
          </a:bodyPr>
          <a:lstStyle/>
          <a:p>
            <a:r>
              <a:rPr lang="en-IL"/>
              <a:t>Concurrent Users</a:t>
            </a:r>
          </a:p>
        </p:txBody>
      </p:sp>
      <p:sp>
        <p:nvSpPr>
          <p:cNvPr id="3" name="Text Placeholder 2">
            <a:extLst>
              <a:ext uri="{FF2B5EF4-FFF2-40B4-BE49-F238E27FC236}">
                <a16:creationId xmlns:a16="http://schemas.microsoft.com/office/drawing/2014/main" id="{A20D6297-D1D6-1312-AD94-96071211899F}"/>
              </a:ext>
            </a:extLst>
          </p:cNvPr>
          <p:cNvSpPr>
            <a:spLocks noGrp="1"/>
          </p:cNvSpPr>
          <p:nvPr>
            <p:ph type="body" sz="quarter" idx="10"/>
          </p:nvPr>
        </p:nvSpPr>
        <p:spPr>
          <a:xfrm>
            <a:off x="2514600" y="2487168"/>
            <a:ext cx="31546800" cy="1408176"/>
          </a:xfrm>
        </p:spPr>
        <p:txBody>
          <a:bodyPr>
            <a:normAutofit/>
          </a:bodyPr>
          <a:lstStyle/>
          <a:p>
            <a:pPr>
              <a:spcAft>
                <a:spcPts val="600"/>
              </a:spcAft>
            </a:pPr>
            <a:r>
              <a:rPr lang="en-IL"/>
              <a:t>1M, 500KB</a:t>
            </a:r>
          </a:p>
        </p:txBody>
      </p:sp>
      <p:graphicFrame>
        <p:nvGraphicFramePr>
          <p:cNvPr id="16" name="Chart 15">
            <a:extLst>
              <a:ext uri="{FF2B5EF4-FFF2-40B4-BE49-F238E27FC236}">
                <a16:creationId xmlns:a16="http://schemas.microsoft.com/office/drawing/2014/main" id="{F9C88E5A-D1E1-CBED-3A32-669F27127766}"/>
              </a:ext>
            </a:extLst>
          </p:cNvPr>
          <p:cNvGraphicFramePr>
            <a:graphicFrameLocks/>
          </p:cNvGraphicFramePr>
          <p:nvPr>
            <p:extLst>
              <p:ext uri="{D42A27DB-BD31-4B8C-83A1-F6EECF244321}">
                <p14:modId xmlns:p14="http://schemas.microsoft.com/office/powerpoint/2010/main" val="1243040338"/>
              </p:ext>
            </p:extLst>
          </p:nvPr>
        </p:nvGraphicFramePr>
        <p:xfrm>
          <a:off x="1114474" y="3297381"/>
          <a:ext cx="34741090" cy="16071273"/>
        </p:xfrm>
        <a:graphic>
          <a:graphicData uri="http://schemas.openxmlformats.org/drawingml/2006/chart">
            <c:chart xmlns:c="http://schemas.openxmlformats.org/drawingml/2006/chart" xmlns:r="http://schemas.openxmlformats.org/officeDocument/2006/relationships" r:id="rId2"/>
          </a:graphicData>
        </a:graphic>
      </p:graphicFrame>
      <p:sp>
        <p:nvSpPr>
          <p:cNvPr id="14" name="Up Arrow Callout 13">
            <a:extLst>
              <a:ext uri="{FF2B5EF4-FFF2-40B4-BE49-F238E27FC236}">
                <a16:creationId xmlns:a16="http://schemas.microsoft.com/office/drawing/2014/main" id="{9AAE51CF-F912-81CB-F30C-A701A34B2CF2}"/>
              </a:ext>
            </a:extLst>
          </p:cNvPr>
          <p:cNvSpPr/>
          <p:nvPr/>
        </p:nvSpPr>
        <p:spPr>
          <a:xfrm>
            <a:off x="449456" y="6382512"/>
            <a:ext cx="8445163" cy="1975426"/>
          </a:xfrm>
          <a:prstGeom prst="upArrowCallout">
            <a:avLst/>
          </a:prstGeom>
          <a:solidFill>
            <a:schemeClr val="tx2"/>
          </a:solidFill>
          <a:ln>
            <a:solidFill>
              <a:schemeClr val="tx2"/>
            </a:solidFill>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sz="4000">
                <a:solidFill>
                  <a:schemeClr val="tx1"/>
                </a:solidFill>
              </a:rPr>
              <a:t>OVS-DOCA outperforms OVS-DPDK in connection rate (open).</a:t>
            </a:r>
          </a:p>
        </p:txBody>
      </p:sp>
    </p:spTree>
    <p:extLst>
      <p:ext uri="{BB962C8B-B14F-4D97-AF65-F5344CB8AC3E}">
        <p14:creationId xmlns:p14="http://schemas.microsoft.com/office/powerpoint/2010/main" val="2638369852"/>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4A237-A81F-5394-8E3E-06A1D63A1038}"/>
            </a:ext>
          </a:extLst>
        </p:cNvPr>
        <p:cNvGrpSpPr/>
        <p:nvPr/>
      </p:nvGrpSpPr>
      <p:grpSpPr>
        <a:xfrm>
          <a:off x="0" y="0"/>
          <a:ext cx="0" cy="0"/>
          <a:chOff x="0" y="0"/>
          <a:chExt cx="0" cy="0"/>
        </a:xfrm>
      </p:grpSpPr>
      <p:graphicFrame>
        <p:nvGraphicFramePr>
          <p:cNvPr id="22" name="Chart 21">
            <a:extLst>
              <a:ext uri="{FF2B5EF4-FFF2-40B4-BE49-F238E27FC236}">
                <a16:creationId xmlns:a16="http://schemas.microsoft.com/office/drawing/2014/main" id="{92CDA552-78A9-BE50-9B56-CD004CF86CB8}"/>
              </a:ext>
            </a:extLst>
          </p:cNvPr>
          <p:cNvGraphicFramePr>
            <a:graphicFrameLocks/>
          </p:cNvGraphicFramePr>
          <p:nvPr>
            <p:extLst>
              <p:ext uri="{D42A27DB-BD31-4B8C-83A1-F6EECF244321}">
                <p14:modId xmlns:p14="http://schemas.microsoft.com/office/powerpoint/2010/main" val="3645424293"/>
              </p:ext>
            </p:extLst>
          </p:nvPr>
        </p:nvGraphicFramePr>
        <p:xfrm>
          <a:off x="609600" y="3352800"/>
          <a:ext cx="35356800" cy="16098982"/>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F6F5FED9-34EE-25C4-1A32-B1B6177B98F2}"/>
              </a:ext>
            </a:extLst>
          </p:cNvPr>
          <p:cNvSpPr>
            <a:spLocks noGrp="1"/>
          </p:cNvSpPr>
          <p:nvPr>
            <p:ph type="title"/>
          </p:nvPr>
        </p:nvSpPr>
        <p:spPr>
          <a:xfrm>
            <a:off x="2514600" y="0"/>
            <a:ext cx="31546800" cy="2514601"/>
          </a:xfrm>
        </p:spPr>
        <p:txBody>
          <a:bodyPr anchor="b">
            <a:normAutofit/>
          </a:bodyPr>
          <a:lstStyle/>
          <a:p>
            <a:r>
              <a:rPr lang="en-IL"/>
              <a:t>Concurrent Users</a:t>
            </a:r>
          </a:p>
        </p:txBody>
      </p:sp>
      <p:sp>
        <p:nvSpPr>
          <p:cNvPr id="3" name="Text Placeholder 2">
            <a:extLst>
              <a:ext uri="{FF2B5EF4-FFF2-40B4-BE49-F238E27FC236}">
                <a16:creationId xmlns:a16="http://schemas.microsoft.com/office/drawing/2014/main" id="{68F32CD9-8117-27B7-DE6C-30C205C4F4B3}"/>
              </a:ext>
            </a:extLst>
          </p:cNvPr>
          <p:cNvSpPr>
            <a:spLocks noGrp="1"/>
          </p:cNvSpPr>
          <p:nvPr>
            <p:ph type="body" sz="quarter" idx="10"/>
          </p:nvPr>
        </p:nvSpPr>
        <p:spPr>
          <a:xfrm>
            <a:off x="2514600" y="2487168"/>
            <a:ext cx="31546800" cy="1408176"/>
          </a:xfrm>
        </p:spPr>
        <p:txBody>
          <a:bodyPr>
            <a:normAutofit/>
          </a:bodyPr>
          <a:lstStyle/>
          <a:p>
            <a:pPr>
              <a:spcAft>
                <a:spcPts val="600"/>
              </a:spcAft>
            </a:pPr>
            <a:r>
              <a:rPr lang="en-IL"/>
              <a:t>1M, 500KB</a:t>
            </a:r>
          </a:p>
        </p:txBody>
      </p:sp>
      <p:sp>
        <p:nvSpPr>
          <p:cNvPr id="20" name="Up Arrow Callout 19">
            <a:extLst>
              <a:ext uri="{FF2B5EF4-FFF2-40B4-BE49-F238E27FC236}">
                <a16:creationId xmlns:a16="http://schemas.microsoft.com/office/drawing/2014/main" id="{1E4A8074-B6C9-B9E5-3A0B-8FEAB14F6BCF}"/>
              </a:ext>
            </a:extLst>
          </p:cNvPr>
          <p:cNvSpPr/>
          <p:nvPr/>
        </p:nvSpPr>
        <p:spPr>
          <a:xfrm>
            <a:off x="9773563" y="14564013"/>
            <a:ext cx="16231081" cy="2479965"/>
          </a:xfrm>
          <a:prstGeom prst="upArrowCallout">
            <a:avLst/>
          </a:prstGeom>
          <a:solidFill>
            <a:schemeClr val="accent2"/>
          </a:solidFill>
          <a:ln>
            <a:solidFill>
              <a:schemeClr val="tx2"/>
            </a:solidFill>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914400" lvl="1"/>
            <a:r>
              <a:rPr lang="en-US" sz="4000">
                <a:solidFill>
                  <a:schemeClr val="tx1"/>
                </a:solidFill>
              </a:rPr>
              <a:t>OVS-DPDK can’t process all the packets for 1M connections constantly. Connections are closed and reopened.</a:t>
            </a:r>
          </a:p>
        </p:txBody>
      </p:sp>
      <p:sp>
        <p:nvSpPr>
          <p:cNvPr id="13" name="Up Arrow Callout 12">
            <a:extLst>
              <a:ext uri="{FF2B5EF4-FFF2-40B4-BE49-F238E27FC236}">
                <a16:creationId xmlns:a16="http://schemas.microsoft.com/office/drawing/2014/main" id="{C65B88CE-FEE5-FAB3-45DA-FBE66261850C}"/>
              </a:ext>
            </a:extLst>
          </p:cNvPr>
          <p:cNvSpPr/>
          <p:nvPr/>
        </p:nvSpPr>
        <p:spPr>
          <a:xfrm>
            <a:off x="1496318" y="17099119"/>
            <a:ext cx="12197378" cy="1975426"/>
          </a:xfrm>
          <a:prstGeom prst="upArrowCallout">
            <a:avLst/>
          </a:prstGeom>
          <a:solidFill>
            <a:schemeClr val="tx2"/>
          </a:solidFill>
          <a:ln>
            <a:solidFill>
              <a:schemeClr val="tx2"/>
            </a:solidFill>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sz="4000" dirty="0">
                <a:solidFill>
                  <a:schemeClr val="tx1"/>
                </a:solidFill>
              </a:rPr>
              <a:t>OVS-DOCA can hold 1M established connections.</a:t>
            </a:r>
          </a:p>
        </p:txBody>
      </p:sp>
    </p:spTree>
    <p:extLst>
      <p:ext uri="{BB962C8B-B14F-4D97-AF65-F5344CB8AC3E}">
        <p14:creationId xmlns:p14="http://schemas.microsoft.com/office/powerpoint/2010/main" val="241269483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780EF-DF03-FDCD-241A-4B39DF1084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5580F5-086D-46E9-A8CA-8AE4BC591C41}"/>
              </a:ext>
            </a:extLst>
          </p:cNvPr>
          <p:cNvSpPr>
            <a:spLocks noGrp="1"/>
          </p:cNvSpPr>
          <p:nvPr>
            <p:ph type="title"/>
          </p:nvPr>
        </p:nvSpPr>
        <p:spPr/>
        <p:txBody>
          <a:bodyPr/>
          <a:lstStyle/>
          <a:p>
            <a:r>
              <a:rPr lang="en-US" dirty="0"/>
              <a:t>Connection Tracking Offloads in </a:t>
            </a:r>
            <a:r>
              <a:rPr lang="en-US" dirty="0" err="1"/>
              <a:t>userspace</a:t>
            </a:r>
            <a:r>
              <a:rPr lang="en-US" dirty="0"/>
              <a:t> OVS</a:t>
            </a:r>
          </a:p>
        </p:txBody>
      </p:sp>
      <p:sp>
        <p:nvSpPr>
          <p:cNvPr id="3" name="Text Placeholder 2">
            <a:extLst>
              <a:ext uri="{FF2B5EF4-FFF2-40B4-BE49-F238E27FC236}">
                <a16:creationId xmlns:a16="http://schemas.microsoft.com/office/drawing/2014/main" id="{F92C3529-502D-7AA8-386B-6E57F36A0DF5}"/>
              </a:ext>
            </a:extLst>
          </p:cNvPr>
          <p:cNvSpPr>
            <a:spLocks noGrp="1"/>
          </p:cNvSpPr>
          <p:nvPr>
            <p:ph type="body" sz="quarter" idx="10"/>
          </p:nvPr>
        </p:nvSpPr>
        <p:spPr/>
        <p:txBody>
          <a:bodyPr/>
          <a:lstStyle/>
          <a:p>
            <a:r>
              <a:rPr lang="en-US"/>
              <a:t>Relevance &amp; Utility</a:t>
            </a:r>
          </a:p>
        </p:txBody>
      </p:sp>
      <p:sp>
        <p:nvSpPr>
          <p:cNvPr id="4" name="Content Placeholder 3">
            <a:extLst>
              <a:ext uri="{FF2B5EF4-FFF2-40B4-BE49-F238E27FC236}">
                <a16:creationId xmlns:a16="http://schemas.microsoft.com/office/drawing/2014/main" id="{FB5062DD-DB36-4439-F8C4-0CE68B1B4B33}"/>
              </a:ext>
            </a:extLst>
          </p:cNvPr>
          <p:cNvSpPr>
            <a:spLocks noGrp="1"/>
          </p:cNvSpPr>
          <p:nvPr>
            <p:ph idx="1"/>
          </p:nvPr>
        </p:nvSpPr>
        <p:spPr/>
        <p:txBody>
          <a:bodyPr anchor="ctr"/>
          <a:lstStyle/>
          <a:p>
            <a:pPr>
              <a:lnSpc>
                <a:spcPct val="150000"/>
              </a:lnSpc>
            </a:pPr>
            <a:r>
              <a:rPr lang="en-US"/>
              <a:t>Connection Tracking used to implement access control.</a:t>
            </a:r>
          </a:p>
          <a:p>
            <a:pPr>
              <a:lnSpc>
                <a:spcPct val="150000"/>
              </a:lnSpc>
            </a:pPr>
            <a:r>
              <a:rPr lang="en-US"/>
              <a:t>A lot of traffic will go through a CT action in OVN &amp; cloud deployments.</a:t>
            </a:r>
          </a:p>
          <a:p>
            <a:pPr>
              <a:lnSpc>
                <a:spcPct val="150000"/>
              </a:lnSpc>
            </a:pPr>
            <a:r>
              <a:rPr lang="en-US"/>
              <a:t>Not offloading CT means bringing all those packets to be processed on CPU.</a:t>
            </a:r>
          </a:p>
          <a:p>
            <a:pPr>
              <a:lnSpc>
                <a:spcPct val="150000"/>
              </a:lnSpc>
            </a:pPr>
            <a:r>
              <a:rPr lang="en-US"/>
              <a:t>OVS-kernel supports CT offload, but OVS-DPDK does not.</a:t>
            </a:r>
          </a:p>
          <a:p>
            <a:pPr>
              <a:lnSpc>
                <a:spcPct val="150000"/>
              </a:lnSpc>
            </a:pPr>
            <a:r>
              <a:rPr lang="en-US"/>
              <a:t>Most of our customers require it but prefer OVS-DPDK, so we implemented it.</a:t>
            </a:r>
          </a:p>
        </p:txBody>
      </p:sp>
    </p:spTree>
    <p:extLst>
      <p:ext uri="{BB962C8B-B14F-4D97-AF65-F5344CB8AC3E}">
        <p14:creationId xmlns:p14="http://schemas.microsoft.com/office/powerpoint/2010/main" val="28960472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40A49-5380-E217-D6C2-C42C1E0D9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424AD-E3AB-59C6-CF6C-F88BFF062DBE}"/>
              </a:ext>
            </a:extLst>
          </p:cNvPr>
          <p:cNvSpPr>
            <a:spLocks noGrp="1"/>
          </p:cNvSpPr>
          <p:nvPr>
            <p:ph type="title"/>
          </p:nvPr>
        </p:nvSpPr>
        <p:spPr/>
        <p:txBody>
          <a:bodyPr/>
          <a:lstStyle/>
          <a:p>
            <a:r>
              <a:rPr lang="en-IL"/>
              <a:t>OVS-DOCA vs. OVS-DPDK</a:t>
            </a:r>
          </a:p>
        </p:txBody>
      </p:sp>
      <p:sp>
        <p:nvSpPr>
          <p:cNvPr id="3" name="Text Placeholder 2">
            <a:extLst>
              <a:ext uri="{FF2B5EF4-FFF2-40B4-BE49-F238E27FC236}">
                <a16:creationId xmlns:a16="http://schemas.microsoft.com/office/drawing/2014/main" id="{5DEE2195-2E5F-EF6A-3D71-885512C61037}"/>
              </a:ext>
            </a:extLst>
          </p:cNvPr>
          <p:cNvSpPr>
            <a:spLocks noGrp="1"/>
          </p:cNvSpPr>
          <p:nvPr>
            <p:ph type="body" sz="quarter" idx="10"/>
          </p:nvPr>
        </p:nvSpPr>
        <p:spPr/>
        <p:txBody>
          <a:bodyPr/>
          <a:lstStyle/>
          <a:p>
            <a:r>
              <a:rPr lang="en-US"/>
              <a:t>Conclusion</a:t>
            </a:r>
            <a:endParaRPr lang="en-IL"/>
          </a:p>
        </p:txBody>
      </p:sp>
      <p:sp>
        <p:nvSpPr>
          <p:cNvPr id="4" name="Content Placeholder 3">
            <a:extLst>
              <a:ext uri="{FF2B5EF4-FFF2-40B4-BE49-F238E27FC236}">
                <a16:creationId xmlns:a16="http://schemas.microsoft.com/office/drawing/2014/main" id="{8BDD123C-25D9-56A9-4022-103056A9B685}"/>
              </a:ext>
            </a:extLst>
          </p:cNvPr>
          <p:cNvSpPr>
            <a:spLocks noGrp="1"/>
          </p:cNvSpPr>
          <p:nvPr>
            <p:ph idx="1"/>
          </p:nvPr>
        </p:nvSpPr>
        <p:spPr/>
        <p:txBody>
          <a:bodyPr/>
          <a:lstStyle/>
          <a:p>
            <a:pPr marL="914400" indent="-914400">
              <a:buFont typeface="+mj-lt"/>
              <a:buAutoNum type="arabicPeriod"/>
            </a:pPr>
            <a:r>
              <a:rPr lang="en-US" sz="5200"/>
              <a:t>OVS-DOCA is required to handle 400Gbps.</a:t>
            </a:r>
          </a:p>
          <a:p>
            <a:pPr marL="914400" indent="-914400">
              <a:buFont typeface="+mj-lt"/>
              <a:buAutoNum type="arabicPeriod"/>
            </a:pPr>
            <a:r>
              <a:rPr lang="en-US" sz="5200"/>
              <a:t>Better performance for less resources.</a:t>
            </a:r>
          </a:p>
          <a:p>
            <a:pPr marL="914400" indent="-914400">
              <a:buFont typeface="+mj-lt"/>
              <a:buAutoNum type="arabicPeriod"/>
            </a:pPr>
            <a:r>
              <a:rPr lang="en-US" sz="5200"/>
              <a:t>No effect on </a:t>
            </a:r>
            <a:r>
              <a:rPr lang="en-US" sz="5200" err="1"/>
              <a:t>slowpath</a:t>
            </a:r>
            <a:r>
              <a:rPr lang="en-US" sz="5200"/>
              <a:t>.</a:t>
            </a:r>
          </a:p>
          <a:p>
            <a:pPr marL="1828800" lvl="1" indent="-914400">
              <a:buFont typeface="+mj-lt"/>
              <a:buAutoNum type="arabicPeriod"/>
            </a:pPr>
            <a:r>
              <a:rPr lang="en-US" sz="4800"/>
              <a:t>A credible solution for environments with many short connections.</a:t>
            </a:r>
          </a:p>
          <a:p>
            <a:pPr marL="914400" indent="-914400">
              <a:buFont typeface="+mj-lt"/>
              <a:buAutoNum type="arabicPeriod"/>
            </a:pPr>
            <a:r>
              <a:rPr lang="en-US" sz="5200">
                <a:sym typeface="Wingdings" pitchFamily="2" charset="2"/>
              </a:rPr>
              <a:t>This is only the beginning .</a:t>
            </a:r>
            <a:endParaRPr lang="en-US" sz="5200"/>
          </a:p>
          <a:p>
            <a:pPr marL="914400" indent="-914400">
              <a:buFont typeface="+mj-lt"/>
              <a:buAutoNum type="arabicPeriod"/>
            </a:pPr>
            <a:endParaRPr lang="en-US" sz="4800"/>
          </a:p>
        </p:txBody>
      </p:sp>
    </p:spTree>
    <p:extLst>
      <p:ext uri="{BB962C8B-B14F-4D97-AF65-F5344CB8AC3E}">
        <p14:creationId xmlns:p14="http://schemas.microsoft.com/office/powerpoint/2010/main" val="2764954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7888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1FC78-10B0-C773-7685-889F15F12C3D}"/>
              </a:ext>
            </a:extLst>
          </p:cNvPr>
          <p:cNvSpPr>
            <a:spLocks noGrp="1"/>
          </p:cNvSpPr>
          <p:nvPr>
            <p:ph type="title"/>
          </p:nvPr>
        </p:nvSpPr>
        <p:spPr/>
        <p:txBody>
          <a:bodyPr/>
          <a:lstStyle/>
          <a:p>
            <a:r>
              <a:rPr lang="en-US"/>
              <a:t>Connection Tracking Offloads</a:t>
            </a:r>
          </a:p>
        </p:txBody>
      </p:sp>
      <p:sp>
        <p:nvSpPr>
          <p:cNvPr id="3" name="Text Placeholder 2">
            <a:extLst>
              <a:ext uri="{FF2B5EF4-FFF2-40B4-BE49-F238E27FC236}">
                <a16:creationId xmlns:a16="http://schemas.microsoft.com/office/drawing/2014/main" id="{1EFB9E69-BBCE-8942-D9A4-5CB64F044AE1}"/>
              </a:ext>
            </a:extLst>
          </p:cNvPr>
          <p:cNvSpPr>
            <a:spLocks noGrp="1"/>
          </p:cNvSpPr>
          <p:nvPr>
            <p:ph type="body" sz="quarter" idx="10"/>
          </p:nvPr>
        </p:nvSpPr>
        <p:spPr/>
        <p:txBody>
          <a:bodyPr/>
          <a:lstStyle/>
          <a:p>
            <a:r>
              <a:rPr lang="en-US"/>
              <a:t>Simplified CT</a:t>
            </a:r>
          </a:p>
        </p:txBody>
      </p:sp>
      <p:sp>
        <p:nvSpPr>
          <p:cNvPr id="4" name="Content Placeholder 3">
            <a:extLst>
              <a:ext uri="{FF2B5EF4-FFF2-40B4-BE49-F238E27FC236}">
                <a16:creationId xmlns:a16="http://schemas.microsoft.com/office/drawing/2014/main" id="{DBF62A35-0E3D-6031-D575-3CBD17343CC1}"/>
              </a:ext>
            </a:extLst>
          </p:cNvPr>
          <p:cNvSpPr>
            <a:spLocks noGrp="1"/>
          </p:cNvSpPr>
          <p:nvPr>
            <p:ph idx="1"/>
          </p:nvPr>
        </p:nvSpPr>
        <p:spPr>
          <a:xfrm>
            <a:off x="6618245" y="4846320"/>
            <a:ext cx="11551024" cy="13651992"/>
          </a:xfrm>
        </p:spPr>
        <p:txBody>
          <a:bodyPr/>
          <a:lstStyle/>
          <a:p>
            <a:pPr marL="0" indent="0">
              <a:buNone/>
            </a:pPr>
            <a:r>
              <a:rPr lang="en-US" dirty="0"/>
              <a:t>Key (match):</a:t>
            </a:r>
            <a:br>
              <a:rPr lang="en-US" dirty="0"/>
            </a:br>
            <a:endParaRPr lang="en-US" dirty="0"/>
          </a:p>
          <a:p>
            <a:pPr lvl="1"/>
            <a:r>
              <a:rPr lang="en-US" dirty="0" err="1"/>
              <a:t>dl_type</a:t>
            </a:r>
            <a:endParaRPr lang="en-US" dirty="0"/>
          </a:p>
          <a:p>
            <a:pPr lvl="1"/>
            <a:r>
              <a:rPr lang="en-US" dirty="0" err="1"/>
              <a:t>nw_src</a:t>
            </a:r>
            <a:r>
              <a:rPr lang="en-US" dirty="0"/>
              <a:t>, </a:t>
            </a:r>
            <a:r>
              <a:rPr lang="en-US" dirty="0" err="1"/>
              <a:t>nw_dst</a:t>
            </a:r>
            <a:r>
              <a:rPr lang="en-US" dirty="0"/>
              <a:t>, </a:t>
            </a:r>
            <a:r>
              <a:rPr lang="en-US" dirty="0" err="1"/>
              <a:t>nw_proto</a:t>
            </a:r>
            <a:endParaRPr lang="en-US" dirty="0"/>
          </a:p>
          <a:p>
            <a:pPr lvl="1"/>
            <a:r>
              <a:rPr lang="en-US" dirty="0" err="1"/>
              <a:t>tp_src</a:t>
            </a:r>
            <a:r>
              <a:rPr lang="en-US" dirty="0"/>
              <a:t>, </a:t>
            </a:r>
            <a:r>
              <a:rPr lang="en-US" dirty="0" err="1"/>
              <a:t>tp_dst</a:t>
            </a:r>
            <a:endParaRPr lang="en-US" dirty="0"/>
          </a:p>
          <a:p>
            <a:pPr lvl="1"/>
            <a:r>
              <a:rPr lang="en-US" dirty="0" err="1"/>
              <a:t>ct_zone</a:t>
            </a:r>
            <a:endParaRPr lang="en-US" dirty="0"/>
          </a:p>
          <a:p>
            <a:pPr marL="0" indent="0">
              <a:buNone/>
            </a:pPr>
            <a:endParaRPr lang="en-US" dirty="0"/>
          </a:p>
          <a:p>
            <a:pPr marL="0" indent="0">
              <a:buNone/>
            </a:pPr>
            <a:r>
              <a:rPr lang="en-US" dirty="0"/>
              <a:t>Action:</a:t>
            </a:r>
          </a:p>
          <a:p>
            <a:pPr marL="914400" lvl="1" indent="0">
              <a:buNone/>
            </a:pPr>
            <a:br>
              <a:rPr lang="en-US" dirty="0"/>
            </a:br>
            <a:r>
              <a:rPr lang="en-US" dirty="0" err="1">
                <a:latin typeface="Andale Mono" panose="020B0509000000000004" pitchFamily="49" charset="0"/>
              </a:rPr>
              <a:t>ct</a:t>
            </a:r>
            <a:r>
              <a:rPr lang="en-US" dirty="0">
                <a:latin typeface="Andale Mono" panose="020B0509000000000004" pitchFamily="49" charset="0"/>
              </a:rPr>
              <a:t>(</a:t>
            </a:r>
            <a:br>
              <a:rPr lang="en-US" dirty="0">
                <a:latin typeface="Andale Mono" panose="020B0509000000000004" pitchFamily="49" charset="0"/>
              </a:rPr>
            </a:br>
            <a:r>
              <a:rPr lang="en-US" dirty="0">
                <a:latin typeface="Andale Mono" panose="020B0509000000000004" pitchFamily="49" charset="0"/>
              </a:rPr>
              <a:t>    state=</a:t>
            </a:r>
            <a:r>
              <a:rPr lang="en-US" b="1" dirty="0">
                <a:latin typeface="Andale Mono" panose="020B0509000000000004" pitchFamily="49" charset="0"/>
              </a:rPr>
              <a:t>u8</a:t>
            </a:r>
            <a:r>
              <a:rPr lang="en-US" dirty="0">
                <a:latin typeface="Andale Mono" panose="020B0509000000000004" pitchFamily="49" charset="0"/>
              </a:rPr>
              <a:t>,</a:t>
            </a:r>
            <a:br>
              <a:rPr lang="en-US" dirty="0">
                <a:latin typeface="Andale Mono" panose="020B0509000000000004" pitchFamily="49" charset="0"/>
              </a:rPr>
            </a:br>
            <a:r>
              <a:rPr lang="en-US" dirty="0">
                <a:latin typeface="Andale Mono" panose="020B0509000000000004" pitchFamily="49" charset="0"/>
              </a:rPr>
              <a:t>    zone=</a:t>
            </a:r>
            <a:r>
              <a:rPr lang="en-US" b="1" dirty="0">
                <a:latin typeface="Andale Mono" panose="020B0509000000000004" pitchFamily="49" charset="0"/>
              </a:rPr>
              <a:t>u16</a:t>
            </a:r>
            <a:r>
              <a:rPr lang="en-US" dirty="0">
                <a:latin typeface="Andale Mono" panose="020B0509000000000004" pitchFamily="49" charset="0"/>
              </a:rPr>
              <a:t>,</a:t>
            </a:r>
            <a:br>
              <a:rPr lang="en-US" dirty="0">
                <a:latin typeface="Andale Mono" panose="020B0509000000000004" pitchFamily="49" charset="0"/>
              </a:rPr>
            </a:br>
            <a:r>
              <a:rPr lang="en-US" dirty="0">
                <a:latin typeface="Andale Mono" panose="020B0509000000000004" pitchFamily="49" charset="0"/>
              </a:rPr>
              <a:t>    mark=</a:t>
            </a:r>
            <a:r>
              <a:rPr lang="en-US" b="1" dirty="0">
                <a:latin typeface="Andale Mono" panose="020B0509000000000004" pitchFamily="49" charset="0"/>
              </a:rPr>
              <a:t>u32</a:t>
            </a:r>
            <a:r>
              <a:rPr lang="en-US" dirty="0">
                <a:latin typeface="Andale Mono" panose="020B0509000000000004" pitchFamily="49" charset="0"/>
              </a:rPr>
              <a:t>,</a:t>
            </a:r>
            <a:br>
              <a:rPr lang="en-US" dirty="0">
                <a:latin typeface="Andale Mono" panose="020B0509000000000004" pitchFamily="49" charset="0"/>
              </a:rPr>
            </a:br>
            <a:r>
              <a:rPr lang="en-US" dirty="0">
                <a:latin typeface="Andale Mono" panose="020B0509000000000004" pitchFamily="49" charset="0"/>
              </a:rPr>
              <a:t>    label=</a:t>
            </a:r>
            <a:r>
              <a:rPr lang="en-US" b="1" dirty="0">
                <a:latin typeface="Andale Mono" panose="020B0509000000000004" pitchFamily="49" charset="0"/>
              </a:rPr>
              <a:t>u128</a:t>
            </a:r>
            <a:r>
              <a:rPr lang="en-US" dirty="0">
                <a:latin typeface="Andale Mono" panose="020B0509000000000004" pitchFamily="49" charset="0"/>
              </a:rPr>
              <a:t>, (reduced)</a:t>
            </a:r>
            <a:br>
              <a:rPr lang="en-US" dirty="0">
                <a:latin typeface="Andale Mono" panose="020B0509000000000004" pitchFamily="49" charset="0"/>
              </a:rPr>
            </a:br>
            <a:r>
              <a:rPr lang="en-US" dirty="0">
                <a:latin typeface="Andale Mono" panose="020B0509000000000004" pitchFamily="49" charset="0"/>
              </a:rPr>
              <a:t>    </a:t>
            </a:r>
            <a:r>
              <a:rPr lang="en-US" dirty="0" err="1">
                <a:latin typeface="Andale Mono" panose="020B0509000000000004" pitchFamily="49" charset="0"/>
              </a:rPr>
              <a:t>src</a:t>
            </a:r>
            <a:r>
              <a:rPr lang="en-US" dirty="0">
                <a:latin typeface="Andale Mono" panose="020B0509000000000004" pitchFamily="49" charset="0"/>
              </a:rPr>
              <a:t>=</a:t>
            </a:r>
            <a:r>
              <a:rPr lang="en-US" b="1" dirty="0">
                <a:latin typeface="Andale Mono" panose="020B0509000000000004" pitchFamily="49" charset="0"/>
              </a:rPr>
              <a:t>SNAT</a:t>
            </a:r>
            <a:r>
              <a:rPr lang="en-US" dirty="0">
                <a:latin typeface="Andale Mono" panose="020B0509000000000004" pitchFamily="49" charset="0"/>
              </a:rPr>
              <a:t>,</a:t>
            </a:r>
            <a:br>
              <a:rPr lang="en-US" dirty="0">
                <a:latin typeface="Andale Mono" panose="020B0509000000000004" pitchFamily="49" charset="0"/>
              </a:rPr>
            </a:br>
            <a:r>
              <a:rPr lang="en-US" dirty="0">
                <a:latin typeface="Andale Mono" panose="020B0509000000000004" pitchFamily="49" charset="0"/>
              </a:rPr>
              <a:t>    </a:t>
            </a:r>
            <a:r>
              <a:rPr lang="en-US" dirty="0" err="1">
                <a:latin typeface="Andale Mono" panose="020B0509000000000004" pitchFamily="49" charset="0"/>
              </a:rPr>
              <a:t>dst</a:t>
            </a:r>
            <a:r>
              <a:rPr lang="en-US" dirty="0">
                <a:latin typeface="Andale Mono" panose="020B0509000000000004" pitchFamily="49" charset="0"/>
              </a:rPr>
              <a:t>=</a:t>
            </a:r>
            <a:r>
              <a:rPr lang="en-US" b="1" dirty="0">
                <a:latin typeface="Andale Mono" panose="020B0509000000000004" pitchFamily="49" charset="0"/>
              </a:rPr>
              <a:t>DNAT</a:t>
            </a:r>
            <a:r>
              <a:rPr lang="en-US" dirty="0">
                <a:latin typeface="Andale Mono" panose="020B0509000000000004" pitchFamily="49" charset="0"/>
              </a:rPr>
              <a:t>,</a:t>
            </a:r>
            <a:br>
              <a:rPr lang="en-US" dirty="0">
                <a:latin typeface="Andale Mono" panose="020B0509000000000004" pitchFamily="49" charset="0"/>
              </a:rPr>
            </a:br>
            <a:r>
              <a:rPr lang="en-US" dirty="0">
                <a:latin typeface="Andale Mono" panose="020B0509000000000004" pitchFamily="49" charset="0"/>
              </a:rPr>
              <a:t>)</a:t>
            </a:r>
          </a:p>
        </p:txBody>
      </p:sp>
      <p:sp>
        <p:nvSpPr>
          <p:cNvPr id="5" name="Content Placeholder 3">
            <a:extLst>
              <a:ext uri="{FF2B5EF4-FFF2-40B4-BE49-F238E27FC236}">
                <a16:creationId xmlns:a16="http://schemas.microsoft.com/office/drawing/2014/main" id="{733728BC-7304-2D92-A0BD-F825DE09BD2E}"/>
              </a:ext>
            </a:extLst>
          </p:cNvPr>
          <p:cNvSpPr txBox="1">
            <a:spLocks/>
          </p:cNvSpPr>
          <p:nvPr/>
        </p:nvSpPr>
        <p:spPr>
          <a:xfrm>
            <a:off x="18287999" y="4846320"/>
            <a:ext cx="14273561" cy="13651992"/>
          </a:xfrm>
          <a:prstGeom prst="rect">
            <a:avLst/>
          </a:prstGeom>
        </p:spPr>
        <p:txBody>
          <a:bodyPr/>
          <a:lstStyle>
            <a:lvl1pPr marL="457200" indent="-457200" algn="l" defTabSz="2743200" rtl="0" eaLnBrk="1" latinLnBrk="0" hangingPunct="1">
              <a:lnSpc>
                <a:spcPct val="90000"/>
              </a:lnSpc>
              <a:spcBef>
                <a:spcPts val="3000"/>
              </a:spcBef>
              <a:buClr>
                <a:schemeClr val="tx2"/>
              </a:buClr>
              <a:buFont typeface="Arial" panose="020B0604020202020204" pitchFamily="34" charset="0"/>
              <a:buChar char="•"/>
              <a:defRPr sz="4400" kern="1200">
                <a:solidFill>
                  <a:schemeClr val="bg1"/>
                </a:solidFill>
                <a:latin typeface="NVIDIA Sans" panose="020B0503020203020204" pitchFamily="34" charset="0"/>
                <a:ea typeface="+mn-ea"/>
                <a:cs typeface="NVIDIA Sans" panose="020B0503020203020204" pitchFamily="34" charset="0"/>
              </a:defRPr>
            </a:lvl1pPr>
            <a:lvl2pPr marL="1371600" indent="-457200" algn="l" defTabSz="2743200" rtl="0" eaLnBrk="1" latinLnBrk="0" hangingPunct="1">
              <a:lnSpc>
                <a:spcPct val="90000"/>
              </a:lnSpc>
              <a:spcBef>
                <a:spcPts val="1500"/>
              </a:spcBef>
              <a:buClr>
                <a:schemeClr val="tx2"/>
              </a:buClr>
              <a:buFont typeface="Arial" panose="020B0604020202020204" pitchFamily="34" charset="0"/>
              <a:buChar char="•"/>
              <a:defRPr sz="4000" kern="1200">
                <a:solidFill>
                  <a:schemeClr val="bg1"/>
                </a:solidFill>
                <a:latin typeface="NVIDIA Sans" panose="020B0503020203020204" pitchFamily="34" charset="0"/>
                <a:ea typeface="+mn-ea"/>
                <a:cs typeface="NVIDIA Sans" panose="020B0503020203020204" pitchFamily="34" charset="0"/>
              </a:defRPr>
            </a:lvl2pPr>
            <a:lvl3pPr marL="2286000" indent="-457200" algn="l" defTabSz="2743200" rtl="0" eaLnBrk="1" latinLnBrk="0" hangingPunct="1">
              <a:lnSpc>
                <a:spcPct val="90000"/>
              </a:lnSpc>
              <a:spcBef>
                <a:spcPts val="1500"/>
              </a:spcBef>
              <a:buClr>
                <a:schemeClr val="tx2"/>
              </a:buClr>
              <a:buFont typeface="Arial" panose="020B0604020202020204" pitchFamily="34" charset="0"/>
              <a:buChar char="•"/>
              <a:defRPr sz="3600" kern="1200">
                <a:solidFill>
                  <a:schemeClr val="bg1"/>
                </a:solidFill>
                <a:latin typeface="NVIDIA Sans" panose="020B0503020203020204" pitchFamily="34" charset="0"/>
                <a:ea typeface="+mn-ea"/>
                <a:cs typeface="NVIDIA Sans" panose="020B0503020203020204" pitchFamily="34" charset="0"/>
              </a:defRPr>
            </a:lvl3pPr>
            <a:lvl4pPr marL="3200400" indent="-457200" algn="l" defTabSz="2743200" rtl="0" eaLnBrk="1" latinLnBrk="0" hangingPunct="1">
              <a:lnSpc>
                <a:spcPct val="90000"/>
              </a:lnSpc>
              <a:spcBef>
                <a:spcPts val="1500"/>
              </a:spcBef>
              <a:buClr>
                <a:schemeClr val="tx2"/>
              </a:buClr>
              <a:buFont typeface="Arial" panose="020B0604020202020204" pitchFamily="34" charset="0"/>
              <a:buChar char="•"/>
              <a:defRPr sz="3200" kern="1200">
                <a:solidFill>
                  <a:schemeClr val="bg1"/>
                </a:solidFill>
                <a:latin typeface="NVIDIA Sans" panose="020B0503020203020204" pitchFamily="34" charset="0"/>
                <a:ea typeface="+mn-ea"/>
                <a:cs typeface="NVIDIA Sans" panose="020B0503020203020204" pitchFamily="34" charset="0"/>
              </a:defRPr>
            </a:lvl4pPr>
            <a:lvl5pPr marL="4054475" indent="-396875" algn="l" defTabSz="2743200" rtl="0" eaLnBrk="1" latinLnBrk="0" hangingPunct="1">
              <a:lnSpc>
                <a:spcPct val="90000"/>
              </a:lnSpc>
              <a:spcBef>
                <a:spcPts val="1500"/>
              </a:spcBef>
              <a:buClr>
                <a:schemeClr val="tx2"/>
              </a:buClr>
              <a:buFont typeface="Arial" panose="020B0604020202020204" pitchFamily="34" charset="0"/>
              <a:buChar char="•"/>
              <a:defRPr sz="2800" kern="1200">
                <a:solidFill>
                  <a:schemeClr val="bg1"/>
                </a:solidFill>
                <a:latin typeface="NVIDIA Sans" panose="020B0503020203020204" pitchFamily="34" charset="0"/>
                <a:ea typeface="+mn-ea"/>
                <a:cs typeface="NVIDIA Sans" panose="020B0503020203020204" pitchFamily="34" charset="0"/>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buFont typeface="Arial" panose="020B0604020202020204" pitchFamily="34" charset="0"/>
              <a:buNone/>
            </a:pPr>
            <a:r>
              <a:rPr lang="en-US">
                <a:latin typeface="+mn-lt"/>
              </a:rPr>
              <a:t>Restricted to most frequent packets:</a:t>
            </a:r>
          </a:p>
          <a:p>
            <a:r>
              <a:rPr lang="en-US">
                <a:latin typeface="+mn-lt"/>
              </a:rPr>
              <a:t>UDP &amp; TCP (no ICMP, SCTP).</a:t>
            </a:r>
          </a:p>
          <a:p>
            <a:r>
              <a:rPr lang="en-US">
                <a:latin typeface="+mn-lt"/>
              </a:rPr>
              <a:t>Not-fragmented.</a:t>
            </a:r>
          </a:p>
          <a:p>
            <a:pPr marL="0" indent="0">
              <a:buNone/>
            </a:pPr>
            <a:endParaRPr lang="en-US">
              <a:latin typeface="+mn-lt"/>
            </a:endParaRPr>
          </a:p>
          <a:p>
            <a:pPr marL="0" indent="0">
              <a:buNone/>
            </a:pPr>
            <a:endParaRPr lang="en-US">
              <a:latin typeface="+mn-lt"/>
            </a:endParaRPr>
          </a:p>
          <a:p>
            <a:pPr marL="0" indent="0">
              <a:buNone/>
            </a:pPr>
            <a:r>
              <a:rPr lang="en-US">
                <a:latin typeface="+mn-lt"/>
              </a:rPr>
              <a:t>Only offload ‘validated’ connections:</a:t>
            </a:r>
          </a:p>
          <a:p>
            <a:pPr marL="0" indent="0">
              <a:buNone/>
            </a:pPr>
            <a:r>
              <a:rPr lang="en-US">
                <a:latin typeface="+mn-lt"/>
              </a:rPr>
              <a:t>UDP: Bidirectional traffic.</a:t>
            </a:r>
            <a:br>
              <a:rPr lang="en-US">
                <a:latin typeface="+mn-lt"/>
              </a:rPr>
            </a:br>
            <a:r>
              <a:rPr lang="en-US">
                <a:latin typeface="+mn-lt"/>
              </a:rPr>
              <a:t>TCP: Established.</a:t>
            </a:r>
          </a:p>
          <a:p>
            <a:pPr marL="0" indent="0">
              <a:buNone/>
            </a:pPr>
            <a:endParaRPr lang="en-US">
              <a:latin typeface="+mn-lt"/>
            </a:endParaRPr>
          </a:p>
          <a:p>
            <a:pPr marL="0" indent="0">
              <a:buNone/>
            </a:pPr>
            <a:endParaRPr lang="en-US">
              <a:latin typeface="+mn-lt"/>
            </a:endParaRPr>
          </a:p>
          <a:p>
            <a:pPr marL="0" indent="0">
              <a:buNone/>
            </a:pPr>
            <a:r>
              <a:rPr lang="en-US">
                <a:latin typeface="+mn-lt"/>
              </a:rPr>
              <a:t>Simplification:</a:t>
            </a:r>
          </a:p>
          <a:p>
            <a:r>
              <a:rPr lang="en-US">
                <a:latin typeface="+mn-lt"/>
              </a:rPr>
              <a:t>Limited TCP window validation.</a:t>
            </a:r>
            <a:br>
              <a:rPr lang="en-US">
                <a:latin typeface="+mn-lt"/>
              </a:rPr>
            </a:br>
            <a:r>
              <a:rPr lang="en-US">
                <a:latin typeface="+mn-lt"/>
              </a:rPr>
              <a:t>Executed only on opening sequence, then bypassed.</a:t>
            </a:r>
          </a:p>
          <a:p>
            <a:r>
              <a:rPr lang="en-US">
                <a:latin typeface="+mn-lt"/>
              </a:rPr>
              <a:t>Write only subset of </a:t>
            </a:r>
            <a:r>
              <a:rPr lang="en-US" err="1">
                <a:latin typeface="+mn-lt"/>
              </a:rPr>
              <a:t>ct</a:t>
            </a:r>
            <a:r>
              <a:rPr lang="en-US">
                <a:latin typeface="+mn-lt"/>
              </a:rPr>
              <a:t>-metadata, sufficient for OVN &amp; cloud.</a:t>
            </a:r>
          </a:p>
        </p:txBody>
      </p:sp>
    </p:spTree>
    <p:extLst>
      <p:ext uri="{BB962C8B-B14F-4D97-AF65-F5344CB8AC3E}">
        <p14:creationId xmlns:p14="http://schemas.microsoft.com/office/powerpoint/2010/main" val="765717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1D2A1-CF6F-FBF7-60B2-AC329207E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A7879-3AF9-D1C1-B84B-B495C7F1482D}"/>
              </a:ext>
            </a:extLst>
          </p:cNvPr>
          <p:cNvSpPr>
            <a:spLocks noGrp="1"/>
          </p:cNvSpPr>
          <p:nvPr>
            <p:ph type="title"/>
          </p:nvPr>
        </p:nvSpPr>
        <p:spPr/>
        <p:txBody>
          <a:bodyPr/>
          <a:lstStyle/>
          <a:p>
            <a:r>
              <a:rPr lang="en-US"/>
              <a:t>Connection Tracking Offloads</a:t>
            </a:r>
          </a:p>
        </p:txBody>
      </p:sp>
      <p:sp>
        <p:nvSpPr>
          <p:cNvPr id="3" name="Text Placeholder 2">
            <a:extLst>
              <a:ext uri="{FF2B5EF4-FFF2-40B4-BE49-F238E27FC236}">
                <a16:creationId xmlns:a16="http://schemas.microsoft.com/office/drawing/2014/main" id="{2AD40C88-689F-AF46-B8B1-7F74901F4B15}"/>
              </a:ext>
            </a:extLst>
          </p:cNvPr>
          <p:cNvSpPr>
            <a:spLocks noGrp="1"/>
          </p:cNvSpPr>
          <p:nvPr>
            <p:ph type="body" sz="quarter" idx="10"/>
          </p:nvPr>
        </p:nvSpPr>
        <p:spPr/>
        <p:txBody>
          <a:bodyPr/>
          <a:lstStyle/>
          <a:p>
            <a:r>
              <a:rPr lang="en-US"/>
              <a:t>TCP simplified state machine</a:t>
            </a:r>
          </a:p>
        </p:txBody>
      </p:sp>
      <p:sp>
        <p:nvSpPr>
          <p:cNvPr id="4" name="Cloud 3">
            <a:extLst>
              <a:ext uri="{FF2B5EF4-FFF2-40B4-BE49-F238E27FC236}">
                <a16:creationId xmlns:a16="http://schemas.microsoft.com/office/drawing/2014/main" id="{FCDE07E4-8970-63A3-5C01-269A3D8E2BA3}"/>
              </a:ext>
            </a:extLst>
          </p:cNvPr>
          <p:cNvSpPr/>
          <p:nvPr/>
        </p:nvSpPr>
        <p:spPr>
          <a:xfrm>
            <a:off x="3213463" y="4056017"/>
            <a:ext cx="8072846" cy="4415246"/>
          </a:xfrm>
          <a:prstGeom prst="cloud">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a:solidFill>
                  <a:schemeClr val="bg1"/>
                </a:solidFill>
                <a:latin typeface="Trebuchet MS" panose="020B0603020202020204" pitchFamily="34" charset="0"/>
              </a:rPr>
              <a:t>   Opening</a:t>
            </a:r>
            <a:br>
              <a:rPr lang="en-US" sz="4000">
                <a:solidFill>
                  <a:schemeClr val="bg1"/>
                </a:solidFill>
                <a:latin typeface="Trebuchet MS" panose="020B0603020202020204" pitchFamily="34" charset="0"/>
              </a:rPr>
            </a:br>
            <a:r>
              <a:rPr lang="en-US" sz="4000">
                <a:solidFill>
                  <a:schemeClr val="bg1"/>
                </a:solidFill>
                <a:latin typeface="Trebuchet MS" panose="020B0603020202020204" pitchFamily="34" charset="0"/>
              </a:rPr>
              <a:t>     (no offload)</a:t>
            </a:r>
          </a:p>
        </p:txBody>
      </p:sp>
      <p:sp>
        <p:nvSpPr>
          <p:cNvPr id="6" name="Snip Diagonal Corner Rectangle 5">
            <a:extLst>
              <a:ext uri="{FF2B5EF4-FFF2-40B4-BE49-F238E27FC236}">
                <a16:creationId xmlns:a16="http://schemas.microsoft.com/office/drawing/2014/main" id="{0A104F14-BD61-4F3C-05B5-4E6C8E15B464}"/>
              </a:ext>
            </a:extLst>
          </p:cNvPr>
          <p:cNvSpPr/>
          <p:nvPr/>
        </p:nvSpPr>
        <p:spPr>
          <a:xfrm>
            <a:off x="14395268" y="8471263"/>
            <a:ext cx="7785463" cy="3631474"/>
          </a:xfrm>
          <a:prstGeom prst="snip2Diag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a:solidFill>
                  <a:schemeClr val="tx1"/>
                </a:solidFill>
                <a:latin typeface="Trebuchet MS" panose="020B0603020202020204" pitchFamily="34" charset="0"/>
              </a:rPr>
              <a:t>ESTABLISHED / ESTABLISHED</a:t>
            </a:r>
            <a:br>
              <a:rPr lang="en-US" sz="4000">
                <a:solidFill>
                  <a:schemeClr val="tx1"/>
                </a:solidFill>
                <a:latin typeface="Trebuchet MS" panose="020B0603020202020204" pitchFamily="34" charset="0"/>
              </a:rPr>
            </a:br>
            <a:r>
              <a:rPr lang="en-US" sz="4000">
                <a:solidFill>
                  <a:schemeClr val="tx1"/>
                </a:solidFill>
                <a:latin typeface="Trebuchet MS" panose="020B0603020202020204" pitchFamily="34" charset="0"/>
              </a:rPr>
              <a:t>(Offloaded)</a:t>
            </a:r>
          </a:p>
        </p:txBody>
      </p:sp>
      <p:cxnSp>
        <p:nvCxnSpPr>
          <p:cNvPr id="9" name="Curved Connector 8">
            <a:extLst>
              <a:ext uri="{FF2B5EF4-FFF2-40B4-BE49-F238E27FC236}">
                <a16:creationId xmlns:a16="http://schemas.microsoft.com/office/drawing/2014/main" id="{1D635DA8-5809-1D36-D2D3-C7FD7CB7CA7B}"/>
              </a:ext>
            </a:extLst>
          </p:cNvPr>
          <p:cNvCxnSpPr>
            <a:stCxn id="4" idx="0"/>
            <a:endCxn id="6" idx="2"/>
          </p:cNvCxnSpPr>
          <p:nvPr/>
        </p:nvCxnSpPr>
        <p:spPr>
          <a:xfrm>
            <a:off x="11279582" y="6263640"/>
            <a:ext cx="3115686" cy="4023360"/>
          </a:xfrm>
          <a:prstGeom prst="curvedConnector3">
            <a:avLst/>
          </a:prstGeom>
          <a:ln w="177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3F64AE0-9D62-5E8D-449C-318750CFD986}"/>
              </a:ext>
            </a:extLst>
          </p:cNvPr>
          <p:cNvSpPr txBox="1"/>
          <p:nvPr/>
        </p:nvSpPr>
        <p:spPr>
          <a:xfrm>
            <a:off x="10125323" y="8378243"/>
            <a:ext cx="2504788" cy="707886"/>
          </a:xfrm>
          <a:prstGeom prst="rect">
            <a:avLst/>
          </a:prstGeom>
          <a:noFill/>
        </p:spPr>
        <p:txBody>
          <a:bodyPr wrap="none" rtlCol="0">
            <a:spAutoFit/>
          </a:bodyPr>
          <a:lstStyle/>
          <a:p>
            <a:pPr algn="ctr"/>
            <a:r>
              <a:rPr lang="en-US" sz="4000">
                <a:solidFill>
                  <a:schemeClr val="bg1"/>
                </a:solidFill>
                <a:latin typeface="Trebuchet MS" panose="020B0603020202020204" pitchFamily="34" charset="0"/>
              </a:rPr>
              <a:t>SYN + ACK</a:t>
            </a:r>
          </a:p>
        </p:txBody>
      </p:sp>
      <p:sp>
        <p:nvSpPr>
          <p:cNvPr id="11" name="Circular Arrow 10">
            <a:extLst>
              <a:ext uri="{FF2B5EF4-FFF2-40B4-BE49-F238E27FC236}">
                <a16:creationId xmlns:a16="http://schemas.microsoft.com/office/drawing/2014/main" id="{7EF1D0DB-8098-A6FF-74B9-CD2D90ED92BF}"/>
              </a:ext>
            </a:extLst>
          </p:cNvPr>
          <p:cNvSpPr/>
          <p:nvPr/>
        </p:nvSpPr>
        <p:spPr>
          <a:xfrm rot="3680630">
            <a:off x="20548421" y="6809138"/>
            <a:ext cx="3115686" cy="3613820"/>
          </a:xfrm>
          <a:prstGeom prst="circularArrow">
            <a:avLst>
              <a:gd name="adj1" fmla="val 5236"/>
              <a:gd name="adj2" fmla="val 1197443"/>
              <a:gd name="adj3" fmla="val 21526267"/>
              <a:gd name="adj4" fmla="val 7458934"/>
              <a:gd name="adj5" fmla="val 1920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2" name="Circular Arrow 11">
            <a:extLst>
              <a:ext uri="{FF2B5EF4-FFF2-40B4-BE49-F238E27FC236}">
                <a16:creationId xmlns:a16="http://schemas.microsoft.com/office/drawing/2014/main" id="{F396C68E-0A70-8519-5FF8-D304E676AAE5}"/>
              </a:ext>
            </a:extLst>
          </p:cNvPr>
          <p:cNvSpPr/>
          <p:nvPr/>
        </p:nvSpPr>
        <p:spPr>
          <a:xfrm rot="14165626">
            <a:off x="12837425" y="10295827"/>
            <a:ext cx="3115686" cy="3613820"/>
          </a:xfrm>
          <a:prstGeom prst="circularArrow">
            <a:avLst>
              <a:gd name="adj1" fmla="val 5236"/>
              <a:gd name="adj2" fmla="val 1197443"/>
              <a:gd name="adj3" fmla="val 21526267"/>
              <a:gd name="adj4" fmla="val 7458934"/>
              <a:gd name="adj5" fmla="val 1920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5" name="TextBox 14">
            <a:extLst>
              <a:ext uri="{FF2B5EF4-FFF2-40B4-BE49-F238E27FC236}">
                <a16:creationId xmlns:a16="http://schemas.microsoft.com/office/drawing/2014/main" id="{1D227B5C-E65B-87F4-CF81-222F0681BC82}"/>
              </a:ext>
            </a:extLst>
          </p:cNvPr>
          <p:cNvSpPr txBox="1"/>
          <p:nvPr/>
        </p:nvSpPr>
        <p:spPr>
          <a:xfrm>
            <a:off x="11907889" y="13356945"/>
            <a:ext cx="2749471" cy="707886"/>
          </a:xfrm>
          <a:prstGeom prst="rect">
            <a:avLst/>
          </a:prstGeom>
          <a:noFill/>
        </p:spPr>
        <p:txBody>
          <a:bodyPr wrap="none" rtlCol="0">
            <a:spAutoFit/>
          </a:bodyPr>
          <a:lstStyle/>
          <a:p>
            <a:pPr algn="ctr"/>
            <a:r>
              <a:rPr lang="en-US" sz="4000">
                <a:solidFill>
                  <a:schemeClr val="bg1"/>
                </a:solidFill>
                <a:latin typeface="Trebuchet MS" panose="020B0603020202020204" pitchFamily="34" charset="0"/>
              </a:rPr>
              <a:t>.A.. / SAFR</a:t>
            </a:r>
          </a:p>
        </p:txBody>
      </p:sp>
      <p:sp>
        <p:nvSpPr>
          <p:cNvPr id="16" name="TextBox 15">
            <a:extLst>
              <a:ext uri="{FF2B5EF4-FFF2-40B4-BE49-F238E27FC236}">
                <a16:creationId xmlns:a16="http://schemas.microsoft.com/office/drawing/2014/main" id="{BF05FB3A-51DE-C315-A533-09678EBDCED0}"/>
              </a:ext>
            </a:extLst>
          </p:cNvPr>
          <p:cNvSpPr txBox="1"/>
          <p:nvPr/>
        </p:nvSpPr>
        <p:spPr>
          <a:xfrm>
            <a:off x="23064183" y="6886872"/>
            <a:ext cx="2749471" cy="707886"/>
          </a:xfrm>
          <a:prstGeom prst="rect">
            <a:avLst/>
          </a:prstGeom>
          <a:noFill/>
        </p:spPr>
        <p:txBody>
          <a:bodyPr wrap="none" rtlCol="0">
            <a:spAutoFit/>
          </a:bodyPr>
          <a:lstStyle/>
          <a:p>
            <a:pPr algn="ctr"/>
            <a:r>
              <a:rPr lang="en-US" sz="4000">
                <a:solidFill>
                  <a:schemeClr val="bg1"/>
                </a:solidFill>
                <a:latin typeface="Trebuchet MS" panose="020B0603020202020204" pitchFamily="34" charset="0"/>
              </a:rPr>
              <a:t>.A.. / SAFR</a:t>
            </a:r>
          </a:p>
        </p:txBody>
      </p:sp>
      <p:sp>
        <p:nvSpPr>
          <p:cNvPr id="17" name="Cloud 16">
            <a:extLst>
              <a:ext uri="{FF2B5EF4-FFF2-40B4-BE49-F238E27FC236}">
                <a16:creationId xmlns:a16="http://schemas.microsoft.com/office/drawing/2014/main" id="{4FDB7A9F-466A-67DB-1E59-B3F82A28226B}"/>
              </a:ext>
            </a:extLst>
          </p:cNvPr>
          <p:cNvSpPr/>
          <p:nvPr/>
        </p:nvSpPr>
        <p:spPr>
          <a:xfrm>
            <a:off x="24438918" y="13470200"/>
            <a:ext cx="8072846" cy="4415246"/>
          </a:xfrm>
          <a:prstGeom prst="cloud">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a:solidFill>
                  <a:schemeClr val="bg1"/>
                </a:solidFill>
                <a:latin typeface="Trebuchet MS" panose="020B0603020202020204" pitchFamily="34" charset="0"/>
              </a:rPr>
              <a:t>     Closing</a:t>
            </a:r>
            <a:br>
              <a:rPr lang="en-US" sz="4000">
                <a:solidFill>
                  <a:schemeClr val="bg1"/>
                </a:solidFill>
                <a:latin typeface="Trebuchet MS" panose="020B0603020202020204" pitchFamily="34" charset="0"/>
              </a:rPr>
            </a:br>
            <a:r>
              <a:rPr lang="en-US" sz="4000">
                <a:solidFill>
                  <a:schemeClr val="bg1"/>
                </a:solidFill>
                <a:latin typeface="Trebuchet MS" panose="020B0603020202020204" pitchFamily="34" charset="0"/>
              </a:rPr>
              <a:t>     (no offload)</a:t>
            </a:r>
          </a:p>
        </p:txBody>
      </p:sp>
      <p:cxnSp>
        <p:nvCxnSpPr>
          <p:cNvPr id="18" name="Curved Connector 17">
            <a:extLst>
              <a:ext uri="{FF2B5EF4-FFF2-40B4-BE49-F238E27FC236}">
                <a16:creationId xmlns:a16="http://schemas.microsoft.com/office/drawing/2014/main" id="{344D22A0-4449-B608-B434-DCEC899CD8DB}"/>
              </a:ext>
            </a:extLst>
          </p:cNvPr>
          <p:cNvCxnSpPr>
            <a:cxnSpLocks/>
          </p:cNvCxnSpPr>
          <p:nvPr/>
        </p:nvCxnSpPr>
        <p:spPr>
          <a:xfrm>
            <a:off x="22180731" y="10380270"/>
            <a:ext cx="3115686" cy="4023360"/>
          </a:xfrm>
          <a:prstGeom prst="curvedConnector3">
            <a:avLst/>
          </a:prstGeom>
          <a:ln w="1778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4716BAF-F9E9-0B35-7A22-7319827FD837}"/>
              </a:ext>
            </a:extLst>
          </p:cNvPr>
          <p:cNvSpPr txBox="1"/>
          <p:nvPr/>
        </p:nvSpPr>
        <p:spPr>
          <a:xfrm>
            <a:off x="23738574" y="12037621"/>
            <a:ext cx="3020291" cy="707886"/>
          </a:xfrm>
          <a:prstGeom prst="rect">
            <a:avLst/>
          </a:prstGeom>
          <a:noFill/>
        </p:spPr>
        <p:txBody>
          <a:bodyPr wrap="square" rtlCol="0">
            <a:spAutoFit/>
          </a:bodyPr>
          <a:lstStyle/>
          <a:p>
            <a:pPr algn="ctr"/>
            <a:r>
              <a:rPr lang="en-US" sz="4000">
                <a:solidFill>
                  <a:schemeClr val="bg1"/>
                </a:solidFill>
                <a:latin typeface="Trebuchet MS" panose="020B0603020202020204" pitchFamily="34" charset="0"/>
              </a:rPr>
              <a:t>FIN || RST</a:t>
            </a:r>
          </a:p>
        </p:txBody>
      </p:sp>
      <p:sp>
        <p:nvSpPr>
          <p:cNvPr id="5" name="TextBox 4">
            <a:extLst>
              <a:ext uri="{FF2B5EF4-FFF2-40B4-BE49-F238E27FC236}">
                <a16:creationId xmlns:a16="http://schemas.microsoft.com/office/drawing/2014/main" id="{6BA9E206-7F96-6C40-A587-0665455B03C2}"/>
              </a:ext>
            </a:extLst>
          </p:cNvPr>
          <p:cNvSpPr txBox="1"/>
          <p:nvPr/>
        </p:nvSpPr>
        <p:spPr>
          <a:xfrm>
            <a:off x="2514600" y="14919030"/>
            <a:ext cx="11699036" cy="3785652"/>
          </a:xfrm>
          <a:prstGeom prst="rect">
            <a:avLst/>
          </a:prstGeom>
          <a:noFill/>
        </p:spPr>
        <p:txBody>
          <a:bodyPr wrap="none" rtlCol="0">
            <a:spAutoFit/>
          </a:bodyPr>
          <a:lstStyle/>
          <a:p>
            <a:r>
              <a:rPr lang="en-US" sz="4000">
                <a:solidFill>
                  <a:schemeClr val="bg1"/>
                </a:solidFill>
                <a:latin typeface="Trebuchet MS" panose="020B0603020202020204" pitchFamily="34" charset="0"/>
              </a:rPr>
              <a:t>Execute only a simple state machine in hardware:</a:t>
            </a:r>
          </a:p>
          <a:p>
            <a:br>
              <a:rPr lang="en-US" sz="4000">
                <a:solidFill>
                  <a:schemeClr val="bg1"/>
                </a:solidFill>
                <a:latin typeface="Trebuchet MS" panose="020B0603020202020204" pitchFamily="34" charset="0"/>
              </a:rPr>
            </a:br>
            <a:r>
              <a:rPr lang="en-US" sz="4000" b="1">
                <a:solidFill>
                  <a:schemeClr val="bg1"/>
                </a:solidFill>
                <a:latin typeface="Trebuchet MS" panose="020B0603020202020204" pitchFamily="34" charset="0"/>
              </a:rPr>
              <a:t>ACK</a:t>
            </a:r>
            <a:r>
              <a:rPr lang="en-US" sz="4000">
                <a:solidFill>
                  <a:schemeClr val="bg1"/>
                </a:solidFill>
                <a:latin typeface="Trebuchet MS" panose="020B0603020202020204" pitchFamily="34" charset="0"/>
              </a:rPr>
              <a:t>: Keep in hardware.</a:t>
            </a:r>
            <a:br>
              <a:rPr lang="en-US" sz="4000">
                <a:solidFill>
                  <a:schemeClr val="bg1"/>
                </a:solidFill>
                <a:latin typeface="Trebuchet MS" panose="020B0603020202020204" pitchFamily="34" charset="0"/>
              </a:rPr>
            </a:br>
            <a:r>
              <a:rPr lang="en-US" sz="4000" b="1">
                <a:solidFill>
                  <a:schemeClr val="bg1"/>
                </a:solidFill>
                <a:latin typeface="Trebuchet MS" panose="020B0603020202020204" pitchFamily="34" charset="0"/>
              </a:rPr>
              <a:t>FIN</a:t>
            </a:r>
            <a:r>
              <a:rPr lang="en-US" sz="4000">
                <a:solidFill>
                  <a:schemeClr val="bg1"/>
                </a:solidFill>
                <a:latin typeface="Trebuchet MS" panose="020B0603020202020204" pitchFamily="34" charset="0"/>
              </a:rPr>
              <a:t> or </a:t>
            </a:r>
            <a:r>
              <a:rPr lang="en-US" sz="4000" b="1">
                <a:solidFill>
                  <a:schemeClr val="bg1"/>
                </a:solidFill>
                <a:latin typeface="Trebuchet MS" panose="020B0603020202020204" pitchFamily="34" charset="0"/>
              </a:rPr>
              <a:t>RST</a:t>
            </a:r>
            <a:r>
              <a:rPr lang="en-US" sz="4000">
                <a:solidFill>
                  <a:schemeClr val="bg1"/>
                </a:solidFill>
                <a:latin typeface="Trebuchet MS" panose="020B0603020202020204" pitchFamily="34" charset="0"/>
              </a:rPr>
              <a:t>: Send to software for state change.</a:t>
            </a:r>
          </a:p>
          <a:p>
            <a:endParaRPr lang="en-US" sz="4000">
              <a:solidFill>
                <a:schemeClr val="bg1"/>
              </a:solidFill>
              <a:latin typeface="Trebuchet MS" panose="020B0603020202020204" pitchFamily="34" charset="0"/>
            </a:endParaRPr>
          </a:p>
          <a:p>
            <a:r>
              <a:rPr lang="en-US" sz="4000">
                <a:solidFill>
                  <a:schemeClr val="bg1"/>
                </a:solidFill>
                <a:latin typeface="Trebuchet MS" panose="020B0603020202020204" pitchFamily="34" charset="0"/>
                <a:sym typeface="Wingdings" pitchFamily="2" charset="2"/>
              </a:rPr>
              <a:t> Parse TCP flags somehow.</a:t>
            </a:r>
            <a:endParaRPr lang="en-US" sz="4000">
              <a:solidFill>
                <a:schemeClr val="bg1"/>
              </a:solidFill>
              <a:latin typeface="Trebuchet MS" panose="020B0603020202020204" pitchFamily="34" charset="0"/>
            </a:endParaRPr>
          </a:p>
        </p:txBody>
      </p:sp>
    </p:spTree>
    <p:extLst>
      <p:ext uri="{BB962C8B-B14F-4D97-AF65-F5344CB8AC3E}">
        <p14:creationId xmlns:p14="http://schemas.microsoft.com/office/powerpoint/2010/main" val="39171906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37CA4-A1D6-3BEC-700B-9C6B683A735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5DCD9B-AF20-5964-C9AE-A07F2B966195}"/>
              </a:ext>
            </a:extLst>
          </p:cNvPr>
          <p:cNvSpPr>
            <a:spLocks noGrp="1"/>
          </p:cNvSpPr>
          <p:nvPr>
            <p:ph type="title"/>
          </p:nvPr>
        </p:nvSpPr>
        <p:spPr/>
        <p:txBody>
          <a:bodyPr/>
          <a:lstStyle/>
          <a:p>
            <a:r>
              <a:rPr lang="en-US"/>
              <a:t>Connection Tracking Offloads</a:t>
            </a:r>
          </a:p>
        </p:txBody>
      </p:sp>
      <p:sp>
        <p:nvSpPr>
          <p:cNvPr id="5" name="Text Placeholder 4">
            <a:extLst>
              <a:ext uri="{FF2B5EF4-FFF2-40B4-BE49-F238E27FC236}">
                <a16:creationId xmlns:a16="http://schemas.microsoft.com/office/drawing/2014/main" id="{0AB26C90-D4ED-4103-A450-8778DE85F32A}"/>
              </a:ext>
            </a:extLst>
          </p:cNvPr>
          <p:cNvSpPr>
            <a:spLocks noGrp="1"/>
          </p:cNvSpPr>
          <p:nvPr>
            <p:ph type="body" sz="quarter" idx="10"/>
          </p:nvPr>
        </p:nvSpPr>
        <p:spPr/>
        <p:txBody>
          <a:bodyPr/>
          <a:lstStyle/>
          <a:p>
            <a:r>
              <a:rPr lang="en-US"/>
              <a:t>Generic overview</a:t>
            </a:r>
          </a:p>
        </p:txBody>
      </p:sp>
      <p:grpSp>
        <p:nvGrpSpPr>
          <p:cNvPr id="10" name="Group 9">
            <a:extLst>
              <a:ext uri="{FF2B5EF4-FFF2-40B4-BE49-F238E27FC236}">
                <a16:creationId xmlns:a16="http://schemas.microsoft.com/office/drawing/2014/main" id="{8CD5D2CC-93BB-2BBA-69A6-19F9A48E381D}"/>
              </a:ext>
            </a:extLst>
          </p:cNvPr>
          <p:cNvGrpSpPr/>
          <p:nvPr/>
        </p:nvGrpSpPr>
        <p:grpSpPr>
          <a:xfrm>
            <a:off x="5182831" y="5759104"/>
            <a:ext cx="5417189" cy="3702614"/>
            <a:chOff x="10825317" y="4807975"/>
            <a:chExt cx="5417189" cy="3702614"/>
          </a:xfrm>
        </p:grpSpPr>
        <p:sp>
          <p:nvSpPr>
            <p:cNvPr id="9" name="Rectangle 8">
              <a:extLst>
                <a:ext uri="{FF2B5EF4-FFF2-40B4-BE49-F238E27FC236}">
                  <a16:creationId xmlns:a16="http://schemas.microsoft.com/office/drawing/2014/main" id="{382749EB-6B04-6372-4370-F190BE4FF9D1}"/>
                </a:ext>
              </a:extLst>
            </p:cNvPr>
            <p:cNvSpPr/>
            <p:nvPr/>
          </p:nvSpPr>
          <p:spPr>
            <a:xfrm>
              <a:off x="10825317" y="4807975"/>
              <a:ext cx="5417189" cy="370261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6" name="Rectangle 5">
              <a:extLst>
                <a:ext uri="{FF2B5EF4-FFF2-40B4-BE49-F238E27FC236}">
                  <a16:creationId xmlns:a16="http://schemas.microsoft.com/office/drawing/2014/main" id="{A6B0AB90-2C87-8B07-30BC-4B452D397C33}"/>
                </a:ext>
              </a:extLst>
            </p:cNvPr>
            <p:cNvSpPr/>
            <p:nvPr/>
          </p:nvSpPr>
          <p:spPr>
            <a:xfrm>
              <a:off x="10863415" y="4848341"/>
              <a:ext cx="5338916" cy="18105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6000" b="1">
                  <a:solidFill>
                    <a:schemeClr val="bg1"/>
                  </a:solidFill>
                  <a:latin typeface="Trebuchet MS" panose="020B0603020202020204" pitchFamily="34" charset="0"/>
                </a:rPr>
                <a:t>M</a:t>
              </a:r>
            </a:p>
          </p:txBody>
        </p:sp>
        <p:sp>
          <p:nvSpPr>
            <p:cNvPr id="8" name="Rectangle 7">
              <a:extLst>
                <a:ext uri="{FF2B5EF4-FFF2-40B4-BE49-F238E27FC236}">
                  <a16:creationId xmlns:a16="http://schemas.microsoft.com/office/drawing/2014/main" id="{BB103DA1-DB0C-EFB5-FBFB-6F5E8511C1E9}"/>
                </a:ext>
              </a:extLst>
            </p:cNvPr>
            <p:cNvSpPr/>
            <p:nvPr/>
          </p:nvSpPr>
          <p:spPr>
            <a:xfrm>
              <a:off x="10863415" y="6658853"/>
              <a:ext cx="5338916" cy="18105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6000" b="1">
                  <a:solidFill>
                    <a:schemeClr val="bg1"/>
                  </a:solidFill>
                  <a:latin typeface="Trebuchet MS" panose="020B0603020202020204" pitchFamily="34" charset="0"/>
                </a:rPr>
                <a:t>A</a:t>
              </a:r>
            </a:p>
          </p:txBody>
        </p:sp>
      </p:grpSp>
      <p:sp>
        <p:nvSpPr>
          <p:cNvPr id="11" name="TextBox 10">
            <a:extLst>
              <a:ext uri="{FF2B5EF4-FFF2-40B4-BE49-F238E27FC236}">
                <a16:creationId xmlns:a16="http://schemas.microsoft.com/office/drawing/2014/main" id="{D42F0595-FAA1-2B9E-6BD6-A0EC390E182F}"/>
              </a:ext>
            </a:extLst>
          </p:cNvPr>
          <p:cNvSpPr txBox="1"/>
          <p:nvPr/>
        </p:nvSpPr>
        <p:spPr>
          <a:xfrm>
            <a:off x="2514600" y="7009817"/>
            <a:ext cx="2706329" cy="1200329"/>
          </a:xfrm>
          <a:prstGeom prst="rect">
            <a:avLst/>
          </a:prstGeom>
          <a:noFill/>
        </p:spPr>
        <p:txBody>
          <a:bodyPr wrap="square" rtlCol="0" anchor="ctr">
            <a:spAutoFit/>
          </a:bodyPr>
          <a:lstStyle/>
          <a:p>
            <a:pPr algn="ctr"/>
            <a:r>
              <a:rPr lang="en-US" sz="7200" b="1">
                <a:solidFill>
                  <a:schemeClr val="bg1"/>
                </a:solidFill>
                <a:latin typeface="Trebuchet MS" panose="020B0603020202020204" pitchFamily="34" charset="0"/>
              </a:rPr>
              <a:t>F =</a:t>
            </a:r>
          </a:p>
        </p:txBody>
      </p:sp>
      <p:sp>
        <p:nvSpPr>
          <p:cNvPr id="24" name="TextBox 23">
            <a:extLst>
              <a:ext uri="{FF2B5EF4-FFF2-40B4-BE49-F238E27FC236}">
                <a16:creationId xmlns:a16="http://schemas.microsoft.com/office/drawing/2014/main" id="{33B36534-5067-2895-2CC9-3086E69A88A8}"/>
              </a:ext>
            </a:extLst>
          </p:cNvPr>
          <p:cNvSpPr txBox="1"/>
          <p:nvPr/>
        </p:nvSpPr>
        <p:spPr>
          <a:xfrm>
            <a:off x="14969613" y="5076617"/>
            <a:ext cx="19143406" cy="5632311"/>
          </a:xfrm>
          <a:prstGeom prst="rect">
            <a:avLst/>
          </a:prstGeom>
          <a:noFill/>
        </p:spPr>
        <p:txBody>
          <a:bodyPr wrap="square" rtlCol="0">
            <a:spAutoFit/>
          </a:bodyPr>
          <a:lstStyle/>
          <a:p>
            <a:r>
              <a:rPr lang="en-US" sz="4000">
                <a:solidFill>
                  <a:schemeClr val="bg1"/>
                </a:solidFill>
                <a:latin typeface="Trebuchet MS" panose="020B0603020202020204" pitchFamily="34" charset="0"/>
              </a:rPr>
              <a:t>A flow </a:t>
            </a:r>
            <a:r>
              <a:rPr lang="en-US" sz="4000" b="1">
                <a:solidFill>
                  <a:schemeClr val="bg1"/>
                </a:solidFill>
                <a:latin typeface="Trebuchet MS" panose="020B0603020202020204" pitchFamily="34" charset="0"/>
              </a:rPr>
              <a:t>F(M, A) </a:t>
            </a:r>
            <a:r>
              <a:rPr lang="en-US" sz="4000">
                <a:solidFill>
                  <a:schemeClr val="bg1"/>
                </a:solidFill>
                <a:latin typeface="Trebuchet MS" panose="020B0603020202020204" pitchFamily="34" charset="0"/>
              </a:rPr>
              <a:t>with actions </a:t>
            </a:r>
            <a:r>
              <a:rPr lang="en-US" sz="4000" b="1">
                <a:solidFill>
                  <a:schemeClr val="bg1"/>
                </a:solidFill>
                <a:latin typeface="Trebuchet MS" panose="020B0603020202020204" pitchFamily="34" charset="0"/>
              </a:rPr>
              <a:t>A</a:t>
            </a:r>
            <a:r>
              <a:rPr lang="en-US" sz="4000">
                <a:solidFill>
                  <a:schemeClr val="bg1"/>
                </a:solidFill>
                <a:latin typeface="Trebuchet MS" panose="020B0603020202020204" pitchFamily="34" charset="0"/>
              </a:rPr>
              <a:t> containing a </a:t>
            </a:r>
            <a:r>
              <a:rPr lang="en-US" sz="4000" b="1" err="1">
                <a:solidFill>
                  <a:schemeClr val="bg1"/>
                </a:solidFill>
                <a:latin typeface="Trebuchet MS" panose="020B0603020202020204" pitchFamily="34" charset="0"/>
              </a:rPr>
              <a:t>ct</a:t>
            </a:r>
            <a:r>
              <a:rPr lang="en-US" sz="4000" b="1">
                <a:solidFill>
                  <a:schemeClr val="bg1"/>
                </a:solidFill>
                <a:latin typeface="Trebuchet MS" panose="020B0603020202020204" pitchFamily="34" charset="0"/>
              </a:rPr>
              <a:t>()</a:t>
            </a:r>
            <a:r>
              <a:rPr lang="en-US" sz="4000">
                <a:solidFill>
                  <a:schemeClr val="bg1"/>
                </a:solidFill>
                <a:latin typeface="Trebuchet MS" panose="020B0603020202020204" pitchFamily="34" charset="0"/>
              </a:rPr>
              <a:t> action is transformed into three parts:</a:t>
            </a:r>
          </a:p>
          <a:p>
            <a:endParaRPr lang="en-US" sz="4000">
              <a:solidFill>
                <a:schemeClr val="bg1"/>
              </a:solidFill>
              <a:latin typeface="Trebuchet MS" panose="020B0603020202020204" pitchFamily="34" charset="0"/>
            </a:endParaRPr>
          </a:p>
          <a:p>
            <a:pPr marL="742950" indent="-742950">
              <a:buFont typeface="+mj-lt"/>
              <a:buAutoNum type="arabicPeriod"/>
            </a:pPr>
            <a:r>
              <a:rPr lang="en-US" sz="4000" b="1" u="sng">
                <a:solidFill>
                  <a:schemeClr val="bg1"/>
                </a:solidFill>
                <a:latin typeface="Trebuchet MS" panose="020B0603020202020204" pitchFamily="34" charset="0"/>
              </a:rPr>
              <a:t>Pre-CT: </a:t>
            </a:r>
            <a:r>
              <a:rPr lang="en-US" sz="4000">
                <a:solidFill>
                  <a:schemeClr val="bg1"/>
                </a:solidFill>
                <a:latin typeface="Trebuchet MS" panose="020B0603020202020204" pitchFamily="34" charset="0"/>
              </a:rPr>
              <a:t>A first rule with match </a:t>
            </a:r>
            <a:r>
              <a:rPr lang="en-US" sz="4000" b="1">
                <a:solidFill>
                  <a:schemeClr val="bg1"/>
                </a:solidFill>
                <a:latin typeface="Trebuchet MS" panose="020B0603020202020204" pitchFamily="34" charset="0"/>
              </a:rPr>
              <a:t>M</a:t>
            </a:r>
            <a:r>
              <a:rPr lang="en-US" sz="4000">
                <a:solidFill>
                  <a:schemeClr val="bg1"/>
                </a:solidFill>
                <a:latin typeface="Trebuchet MS" panose="020B0603020202020204" pitchFamily="34" charset="0"/>
              </a:rPr>
              <a:t> and action </a:t>
            </a:r>
            <a:r>
              <a:rPr lang="en-US" sz="4000" b="1">
                <a:solidFill>
                  <a:schemeClr val="bg1"/>
                </a:solidFill>
                <a:latin typeface="Trebuchet MS" panose="020B0603020202020204" pitchFamily="34" charset="0"/>
              </a:rPr>
              <a:t>A’</a:t>
            </a:r>
            <a:r>
              <a:rPr lang="en-US" sz="4000">
                <a:solidFill>
                  <a:schemeClr val="bg1"/>
                </a:solidFill>
                <a:latin typeface="Trebuchet MS" panose="020B0603020202020204" pitchFamily="34" charset="0"/>
              </a:rPr>
              <a:t> (which contains parts of original action list </a:t>
            </a:r>
            <a:r>
              <a:rPr lang="en-US" sz="4000" b="1">
                <a:solidFill>
                  <a:schemeClr val="bg1"/>
                </a:solidFill>
                <a:latin typeface="Trebuchet MS" panose="020B0603020202020204" pitchFamily="34" charset="0"/>
              </a:rPr>
              <a:t>A</a:t>
            </a:r>
            <a:r>
              <a:rPr lang="en-US" sz="4000">
                <a:solidFill>
                  <a:schemeClr val="bg1"/>
                </a:solidFill>
                <a:latin typeface="Trebuchet MS" panose="020B0603020202020204" pitchFamily="34" charset="0"/>
              </a:rPr>
              <a:t>). The packet mark is set to flow F mark.</a:t>
            </a:r>
          </a:p>
          <a:p>
            <a:pPr marL="742950" indent="-742950">
              <a:buFont typeface="+mj-lt"/>
              <a:buAutoNum type="arabicPeriod"/>
            </a:pPr>
            <a:r>
              <a:rPr lang="en-US" sz="4000" b="1" u="sng">
                <a:solidFill>
                  <a:schemeClr val="bg1"/>
                </a:solidFill>
                <a:latin typeface="Trebuchet MS" panose="020B0603020202020204" pitchFamily="34" charset="0"/>
              </a:rPr>
              <a:t>CT: </a:t>
            </a:r>
            <a:r>
              <a:rPr lang="en-US" sz="4000">
                <a:solidFill>
                  <a:schemeClr val="bg1"/>
                </a:solidFill>
                <a:latin typeface="Trebuchet MS" panose="020B0603020202020204" pitchFamily="34" charset="0"/>
              </a:rPr>
              <a:t>A second rule that matches on 5-Tuple + CT-zone then applies ‘CT’ actions: set </a:t>
            </a:r>
            <a:r>
              <a:rPr lang="en-US" sz="4000" err="1">
                <a:solidFill>
                  <a:schemeClr val="bg1"/>
                </a:solidFill>
                <a:latin typeface="Trebuchet MS" panose="020B0603020202020204" pitchFamily="34" charset="0"/>
              </a:rPr>
              <a:t>ct_state</a:t>
            </a:r>
            <a:r>
              <a:rPr lang="en-US" sz="4000">
                <a:solidFill>
                  <a:schemeClr val="bg1"/>
                </a:solidFill>
                <a:latin typeface="Trebuchet MS" panose="020B0603020202020204" pitchFamily="34" charset="0"/>
              </a:rPr>
              <a:t>, </a:t>
            </a:r>
            <a:r>
              <a:rPr lang="en-US" sz="4000" err="1">
                <a:solidFill>
                  <a:schemeClr val="bg1"/>
                </a:solidFill>
                <a:latin typeface="Trebuchet MS" panose="020B0603020202020204" pitchFamily="34" charset="0"/>
              </a:rPr>
              <a:t>ct_label</a:t>
            </a:r>
            <a:r>
              <a:rPr lang="en-US" sz="4000">
                <a:solidFill>
                  <a:schemeClr val="bg1"/>
                </a:solidFill>
                <a:latin typeface="Trebuchet MS" panose="020B0603020202020204" pitchFamily="34" charset="0"/>
              </a:rPr>
              <a:t>, </a:t>
            </a:r>
            <a:r>
              <a:rPr lang="en-US" sz="4000" err="1">
                <a:solidFill>
                  <a:schemeClr val="bg1"/>
                </a:solidFill>
                <a:latin typeface="Trebuchet MS" panose="020B0603020202020204" pitchFamily="34" charset="0"/>
              </a:rPr>
              <a:t>ct_mark</a:t>
            </a:r>
            <a:r>
              <a:rPr lang="en-US" sz="4000">
                <a:solidFill>
                  <a:schemeClr val="bg1"/>
                </a:solidFill>
                <a:latin typeface="Trebuchet MS" panose="020B0603020202020204" pitchFamily="34" charset="0"/>
              </a:rPr>
              <a:t>, count then jump to post-CT.</a:t>
            </a:r>
          </a:p>
          <a:p>
            <a:pPr marL="742950" indent="-742950">
              <a:buFont typeface="+mj-lt"/>
              <a:buAutoNum type="arabicPeriod"/>
            </a:pPr>
            <a:r>
              <a:rPr lang="en-US" sz="4000" b="1" u="sng">
                <a:solidFill>
                  <a:schemeClr val="bg1"/>
                </a:solidFill>
                <a:latin typeface="Trebuchet MS" panose="020B0603020202020204" pitchFamily="34" charset="0"/>
              </a:rPr>
              <a:t>Post-CT: </a:t>
            </a:r>
            <a:r>
              <a:rPr lang="en-US" sz="4000">
                <a:solidFill>
                  <a:schemeClr val="bg1"/>
                </a:solidFill>
                <a:latin typeface="Trebuchet MS" panose="020B0603020202020204" pitchFamily="34" charset="0"/>
              </a:rPr>
              <a:t>A last rule that only matches flow F mark and applies the remainder of the action list: </a:t>
            </a:r>
            <a:r>
              <a:rPr lang="en-US" sz="4000" b="1">
                <a:solidFill>
                  <a:schemeClr val="bg1"/>
                </a:solidFill>
                <a:latin typeface="Trebuchet MS" panose="020B0603020202020204" pitchFamily="34" charset="0"/>
              </a:rPr>
              <a:t>A’’</a:t>
            </a:r>
            <a:r>
              <a:rPr lang="en-US" sz="4000">
                <a:solidFill>
                  <a:schemeClr val="bg1"/>
                </a:solidFill>
                <a:latin typeface="Trebuchet MS" panose="020B0603020202020204" pitchFamily="34" charset="0"/>
              </a:rPr>
              <a:t>.</a:t>
            </a:r>
          </a:p>
        </p:txBody>
      </p:sp>
      <p:grpSp>
        <p:nvGrpSpPr>
          <p:cNvPr id="35" name="Group 34">
            <a:extLst>
              <a:ext uri="{FF2B5EF4-FFF2-40B4-BE49-F238E27FC236}">
                <a16:creationId xmlns:a16="http://schemas.microsoft.com/office/drawing/2014/main" id="{D823708D-A2FB-DCD8-20C2-26843F9FD054}"/>
              </a:ext>
            </a:extLst>
          </p:cNvPr>
          <p:cNvGrpSpPr/>
          <p:nvPr/>
        </p:nvGrpSpPr>
        <p:grpSpPr>
          <a:xfrm>
            <a:off x="5180143" y="11903458"/>
            <a:ext cx="6220224" cy="6771720"/>
            <a:chOff x="3180199" y="11919275"/>
            <a:chExt cx="6220224" cy="6771720"/>
          </a:xfrm>
        </p:grpSpPr>
        <p:sp>
          <p:nvSpPr>
            <p:cNvPr id="25" name="Rectangle 24">
              <a:extLst>
                <a:ext uri="{FF2B5EF4-FFF2-40B4-BE49-F238E27FC236}">
                  <a16:creationId xmlns:a16="http://schemas.microsoft.com/office/drawing/2014/main" id="{8F0456B9-D92D-93B6-A2B2-6F8DCDE0EBC2}"/>
                </a:ext>
              </a:extLst>
            </p:cNvPr>
            <p:cNvSpPr/>
            <p:nvPr/>
          </p:nvSpPr>
          <p:spPr>
            <a:xfrm>
              <a:off x="3180199" y="11919275"/>
              <a:ext cx="6220224" cy="6771720"/>
            </a:xfrm>
            <a:prstGeom prst="rect">
              <a:avLst/>
            </a:prstGeom>
            <a:solidFill>
              <a:schemeClr val="accent6">
                <a:lumMod val="20000"/>
                <a:lumOff val="80000"/>
              </a:schemeClr>
            </a:solidFill>
            <a:ln>
              <a:solidFill>
                <a:srgbClr val="151617"/>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pPr>
              <a:r>
                <a:rPr lang="en-US" sz="6000">
                  <a:solidFill>
                    <a:schemeClr val="bg1"/>
                  </a:solidFill>
                  <a:latin typeface="Trebuchet MS" panose="020B0603020202020204" pitchFamily="34" charset="0"/>
                </a:rPr>
                <a:t>Pre-CT</a:t>
              </a:r>
            </a:p>
          </p:txBody>
        </p:sp>
        <p:grpSp>
          <p:nvGrpSpPr>
            <p:cNvPr id="12" name="Group 11">
              <a:extLst>
                <a:ext uri="{FF2B5EF4-FFF2-40B4-BE49-F238E27FC236}">
                  <a16:creationId xmlns:a16="http://schemas.microsoft.com/office/drawing/2014/main" id="{E20996E4-F8ED-37E2-7753-6A9756EBFF09}"/>
                </a:ext>
              </a:extLst>
            </p:cNvPr>
            <p:cNvGrpSpPr/>
            <p:nvPr/>
          </p:nvGrpSpPr>
          <p:grpSpPr>
            <a:xfrm>
              <a:off x="3581715" y="13453828"/>
              <a:ext cx="5417189" cy="3702614"/>
              <a:chOff x="10825317" y="4807975"/>
              <a:chExt cx="5417189" cy="3702614"/>
            </a:xfrm>
          </p:grpSpPr>
          <p:sp>
            <p:nvSpPr>
              <p:cNvPr id="13" name="Rectangle 12">
                <a:extLst>
                  <a:ext uri="{FF2B5EF4-FFF2-40B4-BE49-F238E27FC236}">
                    <a16:creationId xmlns:a16="http://schemas.microsoft.com/office/drawing/2014/main" id="{240E1A24-39AD-F5E3-33A9-EC3FF4CFADA4}"/>
                  </a:ext>
                </a:extLst>
              </p:cNvPr>
              <p:cNvSpPr/>
              <p:nvPr/>
            </p:nvSpPr>
            <p:spPr>
              <a:xfrm>
                <a:off x="10825317" y="4807975"/>
                <a:ext cx="5417189" cy="370261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4" name="Rectangle 13">
                <a:extLst>
                  <a:ext uri="{FF2B5EF4-FFF2-40B4-BE49-F238E27FC236}">
                    <a16:creationId xmlns:a16="http://schemas.microsoft.com/office/drawing/2014/main" id="{C654B8CB-19C9-47C8-28C9-36D9DAEB3336}"/>
                  </a:ext>
                </a:extLst>
              </p:cNvPr>
              <p:cNvSpPr/>
              <p:nvPr/>
            </p:nvSpPr>
            <p:spPr>
              <a:xfrm>
                <a:off x="10863415" y="4848341"/>
                <a:ext cx="5338916" cy="18105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6000" b="1">
                    <a:solidFill>
                      <a:schemeClr val="bg1"/>
                    </a:solidFill>
                    <a:latin typeface="Trebuchet MS" panose="020B0603020202020204" pitchFamily="34" charset="0"/>
                  </a:rPr>
                  <a:t>M</a:t>
                </a:r>
              </a:p>
            </p:txBody>
          </p:sp>
          <p:sp>
            <p:nvSpPr>
              <p:cNvPr id="15" name="Rectangle 14">
                <a:extLst>
                  <a:ext uri="{FF2B5EF4-FFF2-40B4-BE49-F238E27FC236}">
                    <a16:creationId xmlns:a16="http://schemas.microsoft.com/office/drawing/2014/main" id="{B16BD599-AE3F-DAD6-3AD0-7E6FAACD1B06}"/>
                  </a:ext>
                </a:extLst>
              </p:cNvPr>
              <p:cNvSpPr/>
              <p:nvPr/>
            </p:nvSpPr>
            <p:spPr>
              <a:xfrm>
                <a:off x="10863415" y="6658853"/>
                <a:ext cx="5338916" cy="18105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800" b="1" err="1">
                    <a:solidFill>
                      <a:schemeClr val="bg1"/>
                    </a:solidFill>
                    <a:latin typeface="Trebuchet MS" panose="020B0603020202020204" pitchFamily="34" charset="0"/>
                  </a:rPr>
                  <a:t>A’,mark</a:t>
                </a:r>
                <a:r>
                  <a:rPr lang="en-US" sz="4800" b="1">
                    <a:solidFill>
                      <a:schemeClr val="bg1"/>
                    </a:solidFill>
                    <a:latin typeface="Trebuchet MS" panose="020B0603020202020204" pitchFamily="34" charset="0"/>
                  </a:rPr>
                  <a:t>=X</a:t>
                </a:r>
                <a:br>
                  <a:rPr lang="en-US" sz="4800" b="1">
                    <a:solidFill>
                      <a:schemeClr val="bg1"/>
                    </a:solidFill>
                    <a:latin typeface="Trebuchet MS" panose="020B0603020202020204" pitchFamily="34" charset="0"/>
                  </a:rPr>
                </a:br>
                <a:r>
                  <a:rPr lang="en-US" sz="4800" b="1">
                    <a:solidFill>
                      <a:schemeClr val="bg1"/>
                    </a:solidFill>
                    <a:latin typeface="Trebuchet MS" panose="020B0603020202020204" pitchFamily="34" charset="0"/>
                  </a:rPr>
                  <a:t>jump(CT)</a:t>
                </a:r>
              </a:p>
            </p:txBody>
          </p:sp>
        </p:grpSp>
        <p:sp>
          <p:nvSpPr>
            <p:cNvPr id="31" name="TextBox 30">
              <a:extLst>
                <a:ext uri="{FF2B5EF4-FFF2-40B4-BE49-F238E27FC236}">
                  <a16:creationId xmlns:a16="http://schemas.microsoft.com/office/drawing/2014/main" id="{118EA614-FC04-DD67-4C15-19C84F717C4A}"/>
                </a:ext>
              </a:extLst>
            </p:cNvPr>
            <p:cNvSpPr txBox="1"/>
            <p:nvPr/>
          </p:nvSpPr>
          <p:spPr>
            <a:xfrm>
              <a:off x="3581715" y="17565870"/>
              <a:ext cx="3167855" cy="707886"/>
            </a:xfrm>
            <a:prstGeom prst="rect">
              <a:avLst/>
            </a:prstGeom>
            <a:noFill/>
          </p:spPr>
          <p:txBody>
            <a:bodyPr wrap="none" rtlCol="0">
              <a:spAutoFit/>
            </a:bodyPr>
            <a:lstStyle/>
            <a:p>
              <a:r>
                <a:rPr lang="en-GB" sz="4000">
                  <a:solidFill>
                    <a:schemeClr val="bg1"/>
                  </a:solidFill>
                  <a:latin typeface="Trebuchet MS" panose="020B0603020202020204" pitchFamily="34" charset="0"/>
                </a:rPr>
                <a:t>N=Thousands</a:t>
              </a:r>
              <a:endParaRPr lang="en-FR" sz="4000" err="1">
                <a:solidFill>
                  <a:schemeClr val="bg1"/>
                </a:solidFill>
                <a:latin typeface="Trebuchet MS" panose="020B0603020202020204" pitchFamily="34" charset="0"/>
              </a:endParaRPr>
            </a:p>
          </p:txBody>
        </p:sp>
      </p:grpSp>
      <p:grpSp>
        <p:nvGrpSpPr>
          <p:cNvPr id="37" name="Group 36">
            <a:extLst>
              <a:ext uri="{FF2B5EF4-FFF2-40B4-BE49-F238E27FC236}">
                <a16:creationId xmlns:a16="http://schemas.microsoft.com/office/drawing/2014/main" id="{736BABA1-2D9E-44EE-1A04-027E0478D463}"/>
              </a:ext>
            </a:extLst>
          </p:cNvPr>
          <p:cNvGrpSpPr/>
          <p:nvPr/>
        </p:nvGrpSpPr>
        <p:grpSpPr>
          <a:xfrm>
            <a:off x="15253663" y="11903458"/>
            <a:ext cx="6068674" cy="6771720"/>
            <a:chOff x="19365046" y="11919275"/>
            <a:chExt cx="6068674" cy="6771720"/>
          </a:xfrm>
        </p:grpSpPr>
        <p:sp>
          <p:nvSpPr>
            <p:cNvPr id="26" name="Rectangle 25">
              <a:extLst>
                <a:ext uri="{FF2B5EF4-FFF2-40B4-BE49-F238E27FC236}">
                  <a16:creationId xmlns:a16="http://schemas.microsoft.com/office/drawing/2014/main" id="{16818E9E-F5F9-4CFE-87F0-13D35A1A34BC}"/>
                </a:ext>
              </a:extLst>
            </p:cNvPr>
            <p:cNvSpPr/>
            <p:nvPr/>
          </p:nvSpPr>
          <p:spPr>
            <a:xfrm>
              <a:off x="19365046" y="11919275"/>
              <a:ext cx="6068674" cy="6771720"/>
            </a:xfrm>
            <a:prstGeom prst="rect">
              <a:avLst/>
            </a:prstGeom>
            <a:solidFill>
              <a:schemeClr val="accent6">
                <a:lumMod val="20000"/>
                <a:lumOff val="80000"/>
              </a:schemeClr>
            </a:solidFill>
            <a:ln>
              <a:solidFill>
                <a:srgbClr val="151617"/>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pPr>
              <a:r>
                <a:rPr lang="en-US" sz="6000">
                  <a:solidFill>
                    <a:schemeClr val="bg1"/>
                  </a:solidFill>
                  <a:latin typeface="Trebuchet MS" panose="020B0603020202020204" pitchFamily="34" charset="0"/>
                </a:rPr>
                <a:t>CT</a:t>
              </a:r>
            </a:p>
          </p:txBody>
        </p:sp>
        <p:grpSp>
          <p:nvGrpSpPr>
            <p:cNvPr id="16" name="Group 15">
              <a:extLst>
                <a:ext uri="{FF2B5EF4-FFF2-40B4-BE49-F238E27FC236}">
                  <a16:creationId xmlns:a16="http://schemas.microsoft.com/office/drawing/2014/main" id="{D3161639-71A1-404B-5F91-26FCDBE4B3BF}"/>
                </a:ext>
              </a:extLst>
            </p:cNvPr>
            <p:cNvGrpSpPr/>
            <p:nvPr/>
          </p:nvGrpSpPr>
          <p:grpSpPr>
            <a:xfrm>
              <a:off x="19691827" y="13433200"/>
              <a:ext cx="5417189" cy="3702614"/>
              <a:chOff x="10825317" y="4807975"/>
              <a:chExt cx="5417189" cy="3702614"/>
            </a:xfrm>
          </p:grpSpPr>
          <p:sp>
            <p:nvSpPr>
              <p:cNvPr id="17" name="Rectangle 16">
                <a:extLst>
                  <a:ext uri="{FF2B5EF4-FFF2-40B4-BE49-F238E27FC236}">
                    <a16:creationId xmlns:a16="http://schemas.microsoft.com/office/drawing/2014/main" id="{D6B74271-0EB8-9BF2-2869-B925FA148E52}"/>
                  </a:ext>
                </a:extLst>
              </p:cNvPr>
              <p:cNvSpPr/>
              <p:nvPr/>
            </p:nvSpPr>
            <p:spPr>
              <a:xfrm>
                <a:off x="10825317" y="4807975"/>
                <a:ext cx="5417189" cy="370261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18" name="Rectangle 17">
                <a:extLst>
                  <a:ext uri="{FF2B5EF4-FFF2-40B4-BE49-F238E27FC236}">
                    <a16:creationId xmlns:a16="http://schemas.microsoft.com/office/drawing/2014/main" id="{B71646C4-E5E8-2C8C-231B-6237F5633185}"/>
                  </a:ext>
                </a:extLst>
              </p:cNvPr>
              <p:cNvSpPr/>
              <p:nvPr/>
            </p:nvSpPr>
            <p:spPr>
              <a:xfrm>
                <a:off x="10863415" y="4848341"/>
                <a:ext cx="5338916" cy="18105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6000" b="1">
                    <a:solidFill>
                      <a:schemeClr val="bg1"/>
                    </a:solidFill>
                    <a:latin typeface="Trebuchet MS" panose="020B0603020202020204" pitchFamily="34" charset="0"/>
                  </a:rPr>
                  <a:t>5T + </a:t>
                </a:r>
                <a:r>
                  <a:rPr lang="en-US" sz="6000" b="1" err="1">
                    <a:solidFill>
                      <a:schemeClr val="bg1"/>
                    </a:solidFill>
                    <a:latin typeface="Trebuchet MS" panose="020B0603020202020204" pitchFamily="34" charset="0"/>
                  </a:rPr>
                  <a:t>ct_zone</a:t>
                </a:r>
                <a:endParaRPr lang="en-US" sz="6000" b="1">
                  <a:solidFill>
                    <a:schemeClr val="bg1"/>
                  </a:solidFill>
                  <a:latin typeface="Trebuchet MS" panose="020B0603020202020204" pitchFamily="34" charset="0"/>
                </a:endParaRPr>
              </a:p>
            </p:txBody>
          </p:sp>
          <p:sp>
            <p:nvSpPr>
              <p:cNvPr id="19" name="Rectangle 18">
                <a:extLst>
                  <a:ext uri="{FF2B5EF4-FFF2-40B4-BE49-F238E27FC236}">
                    <a16:creationId xmlns:a16="http://schemas.microsoft.com/office/drawing/2014/main" id="{B11F801A-381E-D591-26CE-0C49C40AF559}"/>
                  </a:ext>
                </a:extLst>
              </p:cNvPr>
              <p:cNvSpPr/>
              <p:nvPr/>
            </p:nvSpPr>
            <p:spPr>
              <a:xfrm>
                <a:off x="10863415" y="6658853"/>
                <a:ext cx="5338916" cy="18105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800" b="1" err="1">
                    <a:solidFill>
                      <a:schemeClr val="bg1"/>
                    </a:solidFill>
                    <a:latin typeface="Trebuchet MS" panose="020B0603020202020204" pitchFamily="34" charset="0"/>
                  </a:rPr>
                  <a:t>ct</a:t>
                </a:r>
                <a:r>
                  <a:rPr lang="en-US" sz="4800" b="1">
                    <a:solidFill>
                      <a:schemeClr val="bg1"/>
                    </a:solidFill>
                    <a:latin typeface="Trebuchet MS" panose="020B0603020202020204" pitchFamily="34" charset="0"/>
                  </a:rPr>
                  <a:t>(</a:t>
                </a:r>
                <a:r>
                  <a:rPr lang="en-US" sz="4800" b="1" err="1">
                    <a:solidFill>
                      <a:schemeClr val="bg1"/>
                    </a:solidFill>
                    <a:latin typeface="Trebuchet MS" panose="020B0603020202020204" pitchFamily="34" charset="0"/>
                  </a:rPr>
                  <a:t>st,mk,lbl</a:t>
                </a:r>
                <a:r>
                  <a:rPr lang="en-US" sz="4800" b="1">
                    <a:solidFill>
                      <a:schemeClr val="bg1"/>
                    </a:solidFill>
                    <a:latin typeface="Trebuchet MS" panose="020B0603020202020204" pitchFamily="34" charset="0"/>
                  </a:rPr>
                  <a:t>)</a:t>
                </a:r>
                <a:br>
                  <a:rPr lang="en-US" sz="4800" b="1">
                    <a:solidFill>
                      <a:schemeClr val="bg1"/>
                    </a:solidFill>
                    <a:latin typeface="Trebuchet MS" panose="020B0603020202020204" pitchFamily="34" charset="0"/>
                  </a:rPr>
                </a:br>
                <a:r>
                  <a:rPr lang="en-US" sz="4800" b="1">
                    <a:solidFill>
                      <a:schemeClr val="bg1"/>
                    </a:solidFill>
                    <a:latin typeface="Trebuchet MS" panose="020B0603020202020204" pitchFamily="34" charset="0"/>
                  </a:rPr>
                  <a:t>jump(Post-CT)</a:t>
                </a:r>
              </a:p>
            </p:txBody>
          </p:sp>
        </p:grpSp>
        <p:sp>
          <p:nvSpPr>
            <p:cNvPr id="33" name="TextBox 32">
              <a:extLst>
                <a:ext uri="{FF2B5EF4-FFF2-40B4-BE49-F238E27FC236}">
                  <a16:creationId xmlns:a16="http://schemas.microsoft.com/office/drawing/2014/main" id="{C504BB01-96A8-9444-128D-515C757EA52D}"/>
                </a:ext>
              </a:extLst>
            </p:cNvPr>
            <p:cNvSpPr txBox="1"/>
            <p:nvPr/>
          </p:nvSpPr>
          <p:spPr>
            <a:xfrm>
              <a:off x="19691827" y="17565870"/>
              <a:ext cx="2502608" cy="707886"/>
            </a:xfrm>
            <a:prstGeom prst="rect">
              <a:avLst/>
            </a:prstGeom>
            <a:noFill/>
          </p:spPr>
          <p:txBody>
            <a:bodyPr wrap="none" rtlCol="0">
              <a:spAutoFit/>
            </a:bodyPr>
            <a:lstStyle/>
            <a:p>
              <a:r>
                <a:rPr lang="en-GB" sz="4000">
                  <a:solidFill>
                    <a:schemeClr val="bg1"/>
                  </a:solidFill>
                  <a:latin typeface="Trebuchet MS" panose="020B0603020202020204" pitchFamily="34" charset="0"/>
                </a:rPr>
                <a:t>N=Millions</a:t>
              </a:r>
              <a:endParaRPr lang="en-FR" sz="4000" err="1">
                <a:solidFill>
                  <a:schemeClr val="bg1"/>
                </a:solidFill>
                <a:latin typeface="Trebuchet MS" panose="020B0603020202020204" pitchFamily="34" charset="0"/>
              </a:endParaRPr>
            </a:p>
          </p:txBody>
        </p:sp>
      </p:grpSp>
      <p:grpSp>
        <p:nvGrpSpPr>
          <p:cNvPr id="22" name="Group 21">
            <a:extLst>
              <a:ext uri="{FF2B5EF4-FFF2-40B4-BE49-F238E27FC236}">
                <a16:creationId xmlns:a16="http://schemas.microsoft.com/office/drawing/2014/main" id="{E79B819F-5E54-AFA4-CC2F-E895E8E9DCC0}"/>
              </a:ext>
            </a:extLst>
          </p:cNvPr>
          <p:cNvGrpSpPr/>
          <p:nvPr/>
        </p:nvGrpSpPr>
        <p:grpSpPr>
          <a:xfrm>
            <a:off x="25175633" y="11906459"/>
            <a:ext cx="6220222" cy="6771720"/>
            <a:chOff x="26286993" y="11903458"/>
            <a:chExt cx="6220222" cy="6771720"/>
          </a:xfrm>
        </p:grpSpPr>
        <p:grpSp>
          <p:nvGrpSpPr>
            <p:cNvPr id="38" name="Group 37">
              <a:extLst>
                <a:ext uri="{FF2B5EF4-FFF2-40B4-BE49-F238E27FC236}">
                  <a16:creationId xmlns:a16="http://schemas.microsoft.com/office/drawing/2014/main" id="{7F43983F-46FE-6907-889F-358F8369CAAD}"/>
                </a:ext>
              </a:extLst>
            </p:cNvPr>
            <p:cNvGrpSpPr/>
            <p:nvPr/>
          </p:nvGrpSpPr>
          <p:grpSpPr>
            <a:xfrm>
              <a:off x="26286993" y="11903458"/>
              <a:ext cx="6220222" cy="6771720"/>
              <a:chOff x="27305920" y="11919275"/>
              <a:chExt cx="6220222" cy="6771720"/>
            </a:xfrm>
          </p:grpSpPr>
          <p:sp>
            <p:nvSpPr>
              <p:cNvPr id="27" name="Rectangle 26">
                <a:extLst>
                  <a:ext uri="{FF2B5EF4-FFF2-40B4-BE49-F238E27FC236}">
                    <a16:creationId xmlns:a16="http://schemas.microsoft.com/office/drawing/2014/main" id="{D3AA1AC8-5DCF-9453-E820-69A1E72B0010}"/>
                  </a:ext>
                </a:extLst>
              </p:cNvPr>
              <p:cNvSpPr/>
              <p:nvPr/>
            </p:nvSpPr>
            <p:spPr>
              <a:xfrm>
                <a:off x="27305920" y="11919275"/>
                <a:ext cx="6220222" cy="6771720"/>
              </a:xfrm>
              <a:prstGeom prst="rect">
                <a:avLst/>
              </a:prstGeom>
              <a:solidFill>
                <a:schemeClr val="accent6">
                  <a:lumMod val="20000"/>
                  <a:lumOff val="80000"/>
                </a:schemeClr>
              </a:solidFill>
              <a:ln>
                <a:solidFill>
                  <a:srgbClr val="151617"/>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pPr>
                <a:r>
                  <a:rPr lang="en-US" sz="6000">
                    <a:solidFill>
                      <a:schemeClr val="bg1"/>
                    </a:solidFill>
                    <a:latin typeface="Trebuchet MS" panose="020B0603020202020204" pitchFamily="34" charset="0"/>
                  </a:rPr>
                  <a:t>Post-CT</a:t>
                </a:r>
              </a:p>
            </p:txBody>
          </p:sp>
          <p:grpSp>
            <p:nvGrpSpPr>
              <p:cNvPr id="20" name="Group 19">
                <a:extLst>
                  <a:ext uri="{FF2B5EF4-FFF2-40B4-BE49-F238E27FC236}">
                    <a16:creationId xmlns:a16="http://schemas.microsoft.com/office/drawing/2014/main" id="{89A80A31-6964-68A8-93B6-94BECFBD2112}"/>
                  </a:ext>
                </a:extLst>
              </p:cNvPr>
              <p:cNvGrpSpPr/>
              <p:nvPr/>
            </p:nvGrpSpPr>
            <p:grpSpPr>
              <a:xfrm>
                <a:off x="27707435" y="13391976"/>
                <a:ext cx="5417189" cy="3702614"/>
                <a:chOff x="10825317" y="4807975"/>
                <a:chExt cx="5417189" cy="3702614"/>
              </a:xfrm>
            </p:grpSpPr>
            <p:sp>
              <p:nvSpPr>
                <p:cNvPr id="21" name="Rectangle 20">
                  <a:extLst>
                    <a:ext uri="{FF2B5EF4-FFF2-40B4-BE49-F238E27FC236}">
                      <a16:creationId xmlns:a16="http://schemas.microsoft.com/office/drawing/2014/main" id="{E9D86C4F-A8E6-C1F3-0FE3-E93273A7192D}"/>
                    </a:ext>
                  </a:extLst>
                </p:cNvPr>
                <p:cNvSpPr/>
                <p:nvPr/>
              </p:nvSpPr>
              <p:spPr>
                <a:xfrm>
                  <a:off x="10825317" y="4807975"/>
                  <a:ext cx="5417189" cy="3702614"/>
                </a:xfrm>
                <a:prstGeom prst="rect">
                  <a:avLst/>
                </a:prstGeom>
                <a:solidFill>
                  <a:schemeClr val="tx1"/>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23" name="Rectangle 22">
                  <a:extLst>
                    <a:ext uri="{FF2B5EF4-FFF2-40B4-BE49-F238E27FC236}">
                      <a16:creationId xmlns:a16="http://schemas.microsoft.com/office/drawing/2014/main" id="{CEB48C73-DCFD-8F38-A567-BFC0FADB788C}"/>
                    </a:ext>
                  </a:extLst>
                </p:cNvPr>
                <p:cNvSpPr/>
                <p:nvPr/>
              </p:nvSpPr>
              <p:spPr>
                <a:xfrm>
                  <a:off x="10863415" y="6658853"/>
                  <a:ext cx="5338916" cy="181051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6000" b="1">
                      <a:solidFill>
                        <a:schemeClr val="bg1"/>
                      </a:solidFill>
                      <a:latin typeface="Trebuchet MS" panose="020B0603020202020204" pitchFamily="34" charset="0"/>
                    </a:rPr>
                    <a:t>A’’</a:t>
                  </a:r>
                </a:p>
              </p:txBody>
            </p:sp>
          </p:grpSp>
          <p:sp>
            <p:nvSpPr>
              <p:cNvPr id="34" name="TextBox 33">
                <a:extLst>
                  <a:ext uri="{FF2B5EF4-FFF2-40B4-BE49-F238E27FC236}">
                    <a16:creationId xmlns:a16="http://schemas.microsoft.com/office/drawing/2014/main" id="{811DF4B5-C227-A7BD-39DF-B9699BB57BF9}"/>
                  </a:ext>
                </a:extLst>
              </p:cNvPr>
              <p:cNvSpPr txBox="1"/>
              <p:nvPr/>
            </p:nvSpPr>
            <p:spPr>
              <a:xfrm>
                <a:off x="27707435" y="17515780"/>
                <a:ext cx="3167855" cy="707886"/>
              </a:xfrm>
              <a:prstGeom prst="rect">
                <a:avLst/>
              </a:prstGeom>
              <a:noFill/>
            </p:spPr>
            <p:txBody>
              <a:bodyPr wrap="none" rtlCol="0">
                <a:spAutoFit/>
              </a:bodyPr>
              <a:lstStyle/>
              <a:p>
                <a:r>
                  <a:rPr lang="en-GB" sz="4000">
                    <a:solidFill>
                      <a:schemeClr val="bg1"/>
                    </a:solidFill>
                    <a:latin typeface="Trebuchet MS" panose="020B0603020202020204" pitchFamily="34" charset="0"/>
                  </a:rPr>
                  <a:t>N=Thousands</a:t>
                </a:r>
                <a:endParaRPr lang="en-FR" sz="4000" err="1">
                  <a:solidFill>
                    <a:schemeClr val="bg1"/>
                  </a:solidFill>
                  <a:latin typeface="Trebuchet MS" panose="020B0603020202020204" pitchFamily="34" charset="0"/>
                </a:endParaRPr>
              </a:p>
            </p:txBody>
          </p:sp>
        </p:grpSp>
        <p:sp>
          <p:nvSpPr>
            <p:cNvPr id="2" name="Rectangle 1">
              <a:extLst>
                <a:ext uri="{FF2B5EF4-FFF2-40B4-BE49-F238E27FC236}">
                  <a16:creationId xmlns:a16="http://schemas.microsoft.com/office/drawing/2014/main" id="{BC67AD11-20A0-FC56-1422-0D660628B8D9}"/>
                </a:ext>
              </a:extLst>
            </p:cNvPr>
            <p:cNvSpPr/>
            <p:nvPr/>
          </p:nvSpPr>
          <p:spPr>
            <a:xfrm>
              <a:off x="26726606" y="13416525"/>
              <a:ext cx="5338916" cy="181051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6000" b="1">
                  <a:solidFill>
                    <a:schemeClr val="bg1"/>
                  </a:solidFill>
                  <a:latin typeface="Trebuchet MS" panose="020B0603020202020204" pitchFamily="34" charset="0"/>
                </a:rPr>
                <a:t>mark=X</a:t>
              </a:r>
            </a:p>
          </p:txBody>
        </p:sp>
      </p:grpSp>
    </p:spTree>
    <p:extLst>
      <p:ext uri="{BB962C8B-B14F-4D97-AF65-F5344CB8AC3E}">
        <p14:creationId xmlns:p14="http://schemas.microsoft.com/office/powerpoint/2010/main" val="34856926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68629-8BD5-473B-CCAF-676808044413}"/>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907FB0B-3CAE-E7FA-9DD8-8C481DD2C7BD}"/>
              </a:ext>
            </a:extLst>
          </p:cNvPr>
          <p:cNvSpPr/>
          <p:nvPr/>
        </p:nvSpPr>
        <p:spPr>
          <a:xfrm>
            <a:off x="15839767" y="3895344"/>
            <a:ext cx="17382234" cy="13830954"/>
          </a:xfrm>
          <a:prstGeom prst="rect">
            <a:avLst/>
          </a:prstGeom>
          <a:solidFill>
            <a:schemeClr val="tx1">
              <a:lumMod val="95000"/>
            </a:schemeClr>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lnSpc>
                <a:spcPct val="90000"/>
              </a:lnSpc>
            </a:pPr>
            <a:r>
              <a:rPr lang="en-US" sz="4000">
                <a:solidFill>
                  <a:schemeClr val="bg1"/>
                </a:solidFill>
                <a:latin typeface="Trebuchet MS" panose="020B0603020202020204" pitchFamily="34" charset="0"/>
              </a:rPr>
              <a:t>OVS</a:t>
            </a:r>
          </a:p>
        </p:txBody>
      </p:sp>
      <p:sp>
        <p:nvSpPr>
          <p:cNvPr id="38" name="Rectangle 37">
            <a:extLst>
              <a:ext uri="{FF2B5EF4-FFF2-40B4-BE49-F238E27FC236}">
                <a16:creationId xmlns:a16="http://schemas.microsoft.com/office/drawing/2014/main" id="{288BBC5A-FA7E-DA4F-7E44-3B0698B57879}"/>
              </a:ext>
            </a:extLst>
          </p:cNvPr>
          <p:cNvSpPr/>
          <p:nvPr/>
        </p:nvSpPr>
        <p:spPr>
          <a:xfrm>
            <a:off x="16252722" y="8997746"/>
            <a:ext cx="16623011" cy="7963136"/>
          </a:xfrm>
          <a:prstGeom prst="rect">
            <a:avLst/>
          </a:prstGeom>
          <a:solidFill>
            <a:schemeClr val="tx1">
              <a:lumMod val="85000"/>
            </a:schemeClr>
          </a:solidFill>
          <a:ln>
            <a:solidFill>
              <a:srgbClr val="1516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4000">
                <a:solidFill>
                  <a:schemeClr val="bg1"/>
                </a:solidFill>
                <a:latin typeface="Trebuchet MS" panose="020B0603020202020204" pitchFamily="34" charset="0"/>
              </a:rPr>
              <a:t>PMD thread</a:t>
            </a:r>
          </a:p>
        </p:txBody>
      </p:sp>
      <p:sp>
        <p:nvSpPr>
          <p:cNvPr id="2" name="Title 1">
            <a:extLst>
              <a:ext uri="{FF2B5EF4-FFF2-40B4-BE49-F238E27FC236}">
                <a16:creationId xmlns:a16="http://schemas.microsoft.com/office/drawing/2014/main" id="{F113144C-DBD3-5DDA-570E-0E17B69E9026}"/>
              </a:ext>
            </a:extLst>
          </p:cNvPr>
          <p:cNvSpPr>
            <a:spLocks noGrp="1"/>
          </p:cNvSpPr>
          <p:nvPr>
            <p:ph type="title"/>
          </p:nvPr>
        </p:nvSpPr>
        <p:spPr/>
        <p:txBody>
          <a:bodyPr/>
          <a:lstStyle/>
          <a:p>
            <a:r>
              <a:rPr lang="en-US" dirty="0"/>
              <a:t>Hardware offloads in </a:t>
            </a:r>
            <a:r>
              <a:rPr lang="en-US" dirty="0" err="1"/>
              <a:t>userspace</a:t>
            </a:r>
            <a:r>
              <a:rPr lang="en-US" dirty="0"/>
              <a:t> OVS</a:t>
            </a:r>
          </a:p>
        </p:txBody>
      </p:sp>
      <p:sp>
        <p:nvSpPr>
          <p:cNvPr id="4" name="Text Placeholder 3">
            <a:extLst>
              <a:ext uri="{FF2B5EF4-FFF2-40B4-BE49-F238E27FC236}">
                <a16:creationId xmlns:a16="http://schemas.microsoft.com/office/drawing/2014/main" id="{87C1FDE4-2907-6791-3646-0CEA14EF82ED}"/>
              </a:ext>
            </a:extLst>
          </p:cNvPr>
          <p:cNvSpPr>
            <a:spLocks noGrp="1"/>
          </p:cNvSpPr>
          <p:nvPr>
            <p:ph type="body" sz="quarter" idx="10"/>
          </p:nvPr>
        </p:nvSpPr>
        <p:spPr/>
        <p:txBody>
          <a:bodyPr/>
          <a:lstStyle/>
          <a:p>
            <a:r>
              <a:rPr lang="en-US"/>
              <a:t>Asynchronous CT offloads</a:t>
            </a:r>
          </a:p>
        </p:txBody>
      </p:sp>
      <p:sp>
        <p:nvSpPr>
          <p:cNvPr id="5" name="Rectangle 4">
            <a:extLst>
              <a:ext uri="{FF2B5EF4-FFF2-40B4-BE49-F238E27FC236}">
                <a16:creationId xmlns:a16="http://schemas.microsoft.com/office/drawing/2014/main" id="{C08C7827-2AF7-1CA5-CE1F-5AE6A09398DC}"/>
              </a:ext>
            </a:extLst>
          </p:cNvPr>
          <p:cNvSpPr/>
          <p:nvPr/>
        </p:nvSpPr>
        <p:spPr>
          <a:xfrm>
            <a:off x="19829417" y="2847703"/>
            <a:ext cx="45719" cy="457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7" name="Rectangle 6">
            <a:extLst>
              <a:ext uri="{FF2B5EF4-FFF2-40B4-BE49-F238E27FC236}">
                <a16:creationId xmlns:a16="http://schemas.microsoft.com/office/drawing/2014/main" id="{A9C43F87-AE12-6E43-A7D0-857D9DA93C98}"/>
              </a:ext>
            </a:extLst>
          </p:cNvPr>
          <p:cNvSpPr/>
          <p:nvPr/>
        </p:nvSpPr>
        <p:spPr>
          <a:xfrm>
            <a:off x="22192633" y="9680105"/>
            <a:ext cx="4676503" cy="548640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lnSpc>
                <a:spcPct val="90000"/>
              </a:lnSpc>
            </a:pPr>
            <a:r>
              <a:rPr lang="en-US" sz="4000">
                <a:solidFill>
                  <a:schemeClr val="bg1"/>
                </a:solidFill>
                <a:latin typeface="Trebuchet MS" panose="020B0603020202020204" pitchFamily="34" charset="0"/>
              </a:rPr>
              <a:t>Datapath</a:t>
            </a:r>
            <a:br>
              <a:rPr lang="en-US" sz="4000">
                <a:solidFill>
                  <a:schemeClr val="bg1"/>
                </a:solidFill>
                <a:latin typeface="Trebuchet MS" panose="020B0603020202020204" pitchFamily="34" charset="0"/>
              </a:rPr>
            </a:br>
            <a:r>
              <a:rPr lang="en-US" sz="4000">
                <a:solidFill>
                  <a:schemeClr val="bg1"/>
                </a:solidFill>
                <a:latin typeface="Trebuchet MS" panose="020B0603020202020204" pitchFamily="34" charset="0"/>
              </a:rPr>
              <a:t>Classifier</a:t>
            </a:r>
          </a:p>
        </p:txBody>
      </p:sp>
      <p:sp>
        <p:nvSpPr>
          <p:cNvPr id="8" name="Rectangle 7">
            <a:extLst>
              <a:ext uri="{FF2B5EF4-FFF2-40B4-BE49-F238E27FC236}">
                <a16:creationId xmlns:a16="http://schemas.microsoft.com/office/drawing/2014/main" id="{AAD11716-9B3D-DA7B-F85B-49BE5952220F}"/>
              </a:ext>
            </a:extLst>
          </p:cNvPr>
          <p:cNvSpPr/>
          <p:nvPr/>
        </p:nvSpPr>
        <p:spPr>
          <a:xfrm>
            <a:off x="27456964" y="9680105"/>
            <a:ext cx="4676503" cy="5486400"/>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lnSpc>
                <a:spcPct val="90000"/>
              </a:lnSpc>
            </a:pPr>
            <a:r>
              <a:rPr lang="en-US" sz="4000" err="1">
                <a:solidFill>
                  <a:schemeClr val="bg1"/>
                </a:solidFill>
                <a:latin typeface="Trebuchet MS" panose="020B0603020202020204" pitchFamily="34" charset="0"/>
              </a:rPr>
              <a:t>ofproto</a:t>
            </a:r>
            <a:br>
              <a:rPr lang="en-US" sz="4000">
                <a:solidFill>
                  <a:schemeClr val="bg1"/>
                </a:solidFill>
                <a:latin typeface="Trebuchet MS" panose="020B0603020202020204" pitchFamily="34" charset="0"/>
              </a:rPr>
            </a:br>
            <a:r>
              <a:rPr lang="en-US" sz="4000">
                <a:solidFill>
                  <a:schemeClr val="bg1"/>
                </a:solidFill>
                <a:latin typeface="Trebuchet MS" panose="020B0603020202020204" pitchFamily="34" charset="0"/>
              </a:rPr>
              <a:t>Classifier</a:t>
            </a:r>
          </a:p>
        </p:txBody>
      </p:sp>
      <p:sp>
        <p:nvSpPr>
          <p:cNvPr id="9" name="Rectangle 8">
            <a:extLst>
              <a:ext uri="{FF2B5EF4-FFF2-40B4-BE49-F238E27FC236}">
                <a16:creationId xmlns:a16="http://schemas.microsoft.com/office/drawing/2014/main" id="{5B6DDDF3-3504-7118-33F5-7B5F23083F45}"/>
              </a:ext>
            </a:extLst>
          </p:cNvPr>
          <p:cNvSpPr/>
          <p:nvPr/>
        </p:nvSpPr>
        <p:spPr>
          <a:xfrm>
            <a:off x="3608931" y="3895344"/>
            <a:ext cx="9150318" cy="13830953"/>
          </a:xfrm>
          <a:prstGeom prst="rect">
            <a:avLst/>
          </a:prstGeom>
          <a:solidFill>
            <a:schemeClr val="tx1">
              <a:lumMod val="95000"/>
            </a:schemeClr>
          </a:solid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r">
              <a:lnSpc>
                <a:spcPct val="90000"/>
              </a:lnSpc>
            </a:pPr>
            <a:r>
              <a:rPr lang="en-US" sz="4000">
                <a:solidFill>
                  <a:schemeClr val="bg1"/>
                </a:solidFill>
                <a:latin typeface="Trebuchet MS" panose="020B0603020202020204" pitchFamily="34" charset="0"/>
              </a:rPr>
              <a:t>NIC</a:t>
            </a:r>
          </a:p>
        </p:txBody>
      </p:sp>
      <p:sp>
        <p:nvSpPr>
          <p:cNvPr id="13" name="Arrow: Curved Down 12">
            <a:extLst>
              <a:ext uri="{FF2B5EF4-FFF2-40B4-BE49-F238E27FC236}">
                <a16:creationId xmlns:a16="http://schemas.microsoft.com/office/drawing/2014/main" id="{42F7B228-80AC-44E5-0367-2E3B507EEC24}"/>
              </a:ext>
            </a:extLst>
          </p:cNvPr>
          <p:cNvSpPr/>
          <p:nvPr/>
        </p:nvSpPr>
        <p:spPr>
          <a:xfrm>
            <a:off x="26355551" y="8605538"/>
            <a:ext cx="1858297" cy="1061884"/>
          </a:xfrm>
          <a:prstGeom prst="curved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79" name="TextBox 78">
            <a:extLst>
              <a:ext uri="{FF2B5EF4-FFF2-40B4-BE49-F238E27FC236}">
                <a16:creationId xmlns:a16="http://schemas.microsoft.com/office/drawing/2014/main" id="{DD4BD91E-C7C2-64C0-0017-355D6A785137}"/>
              </a:ext>
            </a:extLst>
          </p:cNvPr>
          <p:cNvSpPr txBox="1"/>
          <p:nvPr/>
        </p:nvSpPr>
        <p:spPr>
          <a:xfrm flipH="1">
            <a:off x="22337314" y="9733046"/>
            <a:ext cx="4239279" cy="1323439"/>
          </a:xfrm>
          <a:prstGeom prst="rect">
            <a:avLst/>
          </a:prstGeom>
          <a:noFill/>
        </p:spPr>
        <p:txBody>
          <a:bodyPr wrap="square" rtlCol="0">
            <a:spAutoFit/>
          </a:bodyPr>
          <a:lstStyle/>
          <a:p>
            <a:r>
              <a:rPr lang="en-US" sz="4000">
                <a:solidFill>
                  <a:schemeClr val="bg1"/>
                </a:solidFill>
                <a:latin typeface="Trebuchet MS" panose="020B0603020202020204" pitchFamily="34" charset="0"/>
              </a:rPr>
              <a:t>Lookup: TSS</a:t>
            </a:r>
          </a:p>
          <a:p>
            <a:r>
              <a:rPr lang="en-US" sz="4000">
                <a:solidFill>
                  <a:schemeClr val="bg1"/>
                </a:solidFill>
                <a:latin typeface="Trebuchet MS" panose="020B0603020202020204" pitchFamily="34" charset="0"/>
              </a:rPr>
              <a:t>Wildcard support</a:t>
            </a:r>
          </a:p>
        </p:txBody>
      </p:sp>
      <p:sp>
        <p:nvSpPr>
          <p:cNvPr id="82" name="Rectangle 81">
            <a:extLst>
              <a:ext uri="{FF2B5EF4-FFF2-40B4-BE49-F238E27FC236}">
                <a16:creationId xmlns:a16="http://schemas.microsoft.com/office/drawing/2014/main" id="{D9560343-3968-BE42-FE3F-CEB0A7597CDD}"/>
              </a:ext>
            </a:extLst>
          </p:cNvPr>
          <p:cNvSpPr/>
          <p:nvPr/>
        </p:nvSpPr>
        <p:spPr>
          <a:xfrm>
            <a:off x="22805323" y="11298594"/>
            <a:ext cx="3451122" cy="1603640"/>
          </a:xfrm>
          <a:prstGeom prst="rect">
            <a:avLst/>
          </a:prstGeom>
          <a:solidFill>
            <a:schemeClr val="accent6">
              <a:lumMod val="20000"/>
              <a:lumOff val="80000"/>
            </a:schemeClr>
          </a:solidFill>
          <a:ln>
            <a:solidFill>
              <a:srgbClr val="1516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83" name="Rectangle 82">
            <a:extLst>
              <a:ext uri="{FF2B5EF4-FFF2-40B4-BE49-F238E27FC236}">
                <a16:creationId xmlns:a16="http://schemas.microsoft.com/office/drawing/2014/main" id="{7FEC08A8-28C8-0064-9980-C1D8A6115B29}"/>
              </a:ext>
            </a:extLst>
          </p:cNvPr>
          <p:cNvSpPr/>
          <p:nvPr/>
        </p:nvSpPr>
        <p:spPr>
          <a:xfrm>
            <a:off x="22957723" y="11450994"/>
            <a:ext cx="3451122" cy="1603640"/>
          </a:xfrm>
          <a:prstGeom prst="rect">
            <a:avLst/>
          </a:prstGeom>
          <a:solidFill>
            <a:schemeClr val="accent6">
              <a:lumMod val="20000"/>
              <a:lumOff val="80000"/>
            </a:schemeClr>
          </a:solidFill>
          <a:ln>
            <a:solidFill>
              <a:srgbClr val="1516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84" name="Rectangle 83">
            <a:extLst>
              <a:ext uri="{FF2B5EF4-FFF2-40B4-BE49-F238E27FC236}">
                <a16:creationId xmlns:a16="http://schemas.microsoft.com/office/drawing/2014/main" id="{C19EF897-6B26-84F0-62B9-3E34A738A9D0}"/>
              </a:ext>
            </a:extLst>
          </p:cNvPr>
          <p:cNvSpPr/>
          <p:nvPr/>
        </p:nvSpPr>
        <p:spPr>
          <a:xfrm>
            <a:off x="23110123" y="11603394"/>
            <a:ext cx="3451122" cy="1603640"/>
          </a:xfrm>
          <a:prstGeom prst="rect">
            <a:avLst/>
          </a:prstGeom>
          <a:solidFill>
            <a:schemeClr val="accent6">
              <a:lumMod val="20000"/>
              <a:lumOff val="80000"/>
            </a:schemeClr>
          </a:solidFill>
          <a:ln>
            <a:solidFill>
              <a:srgbClr val="1516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85" name="Rectangle 84">
            <a:extLst>
              <a:ext uri="{FF2B5EF4-FFF2-40B4-BE49-F238E27FC236}">
                <a16:creationId xmlns:a16="http://schemas.microsoft.com/office/drawing/2014/main" id="{9E165D2C-306B-5447-9154-1996D343F9B5}"/>
              </a:ext>
            </a:extLst>
          </p:cNvPr>
          <p:cNvSpPr/>
          <p:nvPr/>
        </p:nvSpPr>
        <p:spPr>
          <a:xfrm>
            <a:off x="23262523" y="11755794"/>
            <a:ext cx="3451122" cy="1603640"/>
          </a:xfrm>
          <a:prstGeom prst="rect">
            <a:avLst/>
          </a:prstGeom>
          <a:solidFill>
            <a:schemeClr val="accent6">
              <a:lumMod val="20000"/>
              <a:lumOff val="80000"/>
            </a:schemeClr>
          </a:solidFill>
          <a:ln>
            <a:solidFill>
              <a:srgbClr val="15161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4000">
                <a:solidFill>
                  <a:schemeClr val="bg1"/>
                </a:solidFill>
                <a:latin typeface="Trebuchet MS" panose="020B0603020202020204" pitchFamily="34" charset="0"/>
              </a:rPr>
              <a:t>4 sub-tables</a:t>
            </a:r>
          </a:p>
        </p:txBody>
      </p:sp>
      <p:cxnSp>
        <p:nvCxnSpPr>
          <p:cNvPr id="10" name="Straight Arrow Connector 9">
            <a:extLst>
              <a:ext uri="{FF2B5EF4-FFF2-40B4-BE49-F238E27FC236}">
                <a16:creationId xmlns:a16="http://schemas.microsoft.com/office/drawing/2014/main" id="{DEC768AE-A74F-85BF-4336-BE033954058D}"/>
              </a:ext>
            </a:extLst>
          </p:cNvPr>
          <p:cNvCxnSpPr>
            <a:cxnSpLocks/>
          </p:cNvCxnSpPr>
          <p:nvPr/>
        </p:nvCxnSpPr>
        <p:spPr>
          <a:xfrm>
            <a:off x="10522338" y="6037403"/>
            <a:ext cx="5730384" cy="0"/>
          </a:xfrm>
          <a:prstGeom prst="straightConnector1">
            <a:avLst/>
          </a:prstGeom>
          <a:ln w="81915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F7A2C37-62FB-2C5F-77CF-5D1352C9AD69}"/>
              </a:ext>
            </a:extLst>
          </p:cNvPr>
          <p:cNvSpPr/>
          <p:nvPr/>
        </p:nvSpPr>
        <p:spPr>
          <a:xfrm>
            <a:off x="16252722" y="4361572"/>
            <a:ext cx="16623011" cy="3359062"/>
          </a:xfrm>
          <a:prstGeom prst="rect">
            <a:avLst/>
          </a:prstGeom>
          <a:solidFill>
            <a:schemeClr val="tx1">
              <a:lumMod val="85000"/>
            </a:schemeClr>
          </a:solidFill>
          <a:ln>
            <a:solidFill>
              <a:srgbClr val="151617"/>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nSpc>
                <a:spcPct val="90000"/>
              </a:lnSpc>
            </a:pPr>
            <a:r>
              <a:rPr lang="en-US" sz="4000" err="1">
                <a:solidFill>
                  <a:schemeClr val="bg1"/>
                </a:solidFill>
                <a:latin typeface="Trebuchet MS" panose="020B0603020202020204" pitchFamily="34" charset="0"/>
              </a:rPr>
              <a:t>hw</a:t>
            </a:r>
            <a:r>
              <a:rPr lang="en-US" sz="4000">
                <a:solidFill>
                  <a:schemeClr val="bg1"/>
                </a:solidFill>
                <a:latin typeface="Trebuchet MS" panose="020B0603020202020204" pitchFamily="34" charset="0"/>
              </a:rPr>
              <a:t>-offload thread</a:t>
            </a:r>
          </a:p>
        </p:txBody>
      </p:sp>
      <p:cxnSp>
        <p:nvCxnSpPr>
          <p:cNvPr id="12" name="Straight Arrow Connector 11">
            <a:extLst>
              <a:ext uri="{FF2B5EF4-FFF2-40B4-BE49-F238E27FC236}">
                <a16:creationId xmlns:a16="http://schemas.microsoft.com/office/drawing/2014/main" id="{4841469B-B0F2-5BCB-6473-0A37C3086656}"/>
              </a:ext>
            </a:extLst>
          </p:cNvPr>
          <p:cNvCxnSpPr>
            <a:cxnSpLocks/>
          </p:cNvCxnSpPr>
          <p:nvPr/>
        </p:nvCxnSpPr>
        <p:spPr>
          <a:xfrm>
            <a:off x="24456953" y="7734296"/>
            <a:ext cx="0" cy="1933126"/>
          </a:xfrm>
          <a:prstGeom prst="straightConnector1">
            <a:avLst/>
          </a:prstGeom>
          <a:ln w="2667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E8C9938-4033-4130-869E-A52504849264}"/>
              </a:ext>
            </a:extLst>
          </p:cNvPr>
          <p:cNvSpPr txBox="1"/>
          <p:nvPr/>
        </p:nvSpPr>
        <p:spPr>
          <a:xfrm>
            <a:off x="26328656" y="7842868"/>
            <a:ext cx="1858297" cy="707886"/>
          </a:xfrm>
          <a:prstGeom prst="rect">
            <a:avLst/>
          </a:prstGeom>
          <a:noFill/>
        </p:spPr>
        <p:txBody>
          <a:bodyPr wrap="square" rtlCol="0">
            <a:spAutoFit/>
          </a:bodyPr>
          <a:lstStyle/>
          <a:p>
            <a:pPr algn="ctr"/>
            <a:r>
              <a:rPr lang="en-US" sz="4000">
                <a:solidFill>
                  <a:schemeClr val="bg1"/>
                </a:solidFill>
                <a:latin typeface="Trebuchet MS" panose="020B0603020202020204" pitchFamily="34" charset="0"/>
              </a:rPr>
              <a:t>Miss</a:t>
            </a:r>
          </a:p>
        </p:txBody>
      </p:sp>
      <p:sp>
        <p:nvSpPr>
          <p:cNvPr id="24" name="Arrow: Curved Down 12">
            <a:extLst>
              <a:ext uri="{FF2B5EF4-FFF2-40B4-BE49-F238E27FC236}">
                <a16:creationId xmlns:a16="http://schemas.microsoft.com/office/drawing/2014/main" id="{DCD96058-D74B-CB39-8833-1109F98B806F}"/>
              </a:ext>
            </a:extLst>
          </p:cNvPr>
          <p:cNvSpPr/>
          <p:nvPr/>
        </p:nvSpPr>
        <p:spPr>
          <a:xfrm rot="10800000">
            <a:off x="26189580" y="15194136"/>
            <a:ext cx="1858297" cy="1061884"/>
          </a:xfrm>
          <a:prstGeom prst="curvedDown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sz="4000" err="1">
              <a:solidFill>
                <a:schemeClr val="tx1"/>
              </a:solidFill>
              <a:latin typeface="Trebuchet MS" panose="020B0603020202020204" pitchFamily="34" charset="0"/>
            </a:endParaRPr>
          </a:p>
        </p:txBody>
      </p:sp>
      <p:sp>
        <p:nvSpPr>
          <p:cNvPr id="25" name="TextBox 24">
            <a:extLst>
              <a:ext uri="{FF2B5EF4-FFF2-40B4-BE49-F238E27FC236}">
                <a16:creationId xmlns:a16="http://schemas.microsoft.com/office/drawing/2014/main" id="{0F2601EE-6B25-A031-16E0-B6DE8B97745F}"/>
              </a:ext>
            </a:extLst>
          </p:cNvPr>
          <p:cNvSpPr txBox="1"/>
          <p:nvPr/>
        </p:nvSpPr>
        <p:spPr>
          <a:xfrm>
            <a:off x="26189580" y="16252996"/>
            <a:ext cx="1858297" cy="707886"/>
          </a:xfrm>
          <a:prstGeom prst="rect">
            <a:avLst/>
          </a:prstGeom>
          <a:noFill/>
        </p:spPr>
        <p:txBody>
          <a:bodyPr wrap="square" rtlCol="0">
            <a:spAutoFit/>
          </a:bodyPr>
          <a:lstStyle/>
          <a:p>
            <a:pPr algn="ctr"/>
            <a:r>
              <a:rPr lang="en-US" sz="4000">
                <a:solidFill>
                  <a:schemeClr val="bg1"/>
                </a:solidFill>
                <a:latin typeface="Trebuchet MS" panose="020B0603020202020204" pitchFamily="34" charset="0"/>
              </a:rPr>
              <a:t>Add</a:t>
            </a:r>
          </a:p>
        </p:txBody>
      </p:sp>
      <p:sp>
        <p:nvSpPr>
          <p:cNvPr id="6" name="Rectangle 5">
            <a:extLst>
              <a:ext uri="{FF2B5EF4-FFF2-40B4-BE49-F238E27FC236}">
                <a16:creationId xmlns:a16="http://schemas.microsoft.com/office/drawing/2014/main" id="{522CEA71-C6AE-5DA0-2825-F512D2089FBA}"/>
              </a:ext>
            </a:extLst>
          </p:cNvPr>
          <p:cNvSpPr/>
          <p:nvPr/>
        </p:nvSpPr>
        <p:spPr>
          <a:xfrm>
            <a:off x="5845835" y="4361572"/>
            <a:ext cx="4676503" cy="12599310"/>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lnSpc>
                <a:spcPct val="90000"/>
              </a:lnSpc>
            </a:pPr>
            <a:r>
              <a:rPr lang="en-US" sz="4000">
                <a:solidFill>
                  <a:schemeClr val="bg1"/>
                </a:solidFill>
                <a:latin typeface="Trebuchet MS" panose="020B0603020202020204" pitchFamily="34" charset="0"/>
              </a:rPr>
              <a:t>Hardware</a:t>
            </a:r>
            <a:br>
              <a:rPr lang="en-US" sz="4000">
                <a:solidFill>
                  <a:schemeClr val="bg1"/>
                </a:solidFill>
                <a:latin typeface="Trebuchet MS" panose="020B0603020202020204" pitchFamily="34" charset="0"/>
              </a:rPr>
            </a:br>
            <a:r>
              <a:rPr lang="en-US" sz="4000">
                <a:solidFill>
                  <a:schemeClr val="bg1"/>
                </a:solidFill>
                <a:latin typeface="Trebuchet MS" panose="020B0603020202020204" pitchFamily="34" charset="0"/>
              </a:rPr>
              <a:t>Classifier</a:t>
            </a:r>
          </a:p>
        </p:txBody>
      </p:sp>
      <p:sp>
        <p:nvSpPr>
          <p:cNvPr id="14" name="TextBox 13">
            <a:extLst>
              <a:ext uri="{FF2B5EF4-FFF2-40B4-BE49-F238E27FC236}">
                <a16:creationId xmlns:a16="http://schemas.microsoft.com/office/drawing/2014/main" id="{4DB7312C-929D-AEE1-96D8-0BA546A5271D}"/>
              </a:ext>
            </a:extLst>
          </p:cNvPr>
          <p:cNvSpPr txBox="1"/>
          <p:nvPr/>
        </p:nvSpPr>
        <p:spPr>
          <a:xfrm flipH="1">
            <a:off x="6064446" y="4442796"/>
            <a:ext cx="4239279" cy="707886"/>
          </a:xfrm>
          <a:prstGeom prst="rect">
            <a:avLst/>
          </a:prstGeom>
          <a:noFill/>
        </p:spPr>
        <p:txBody>
          <a:bodyPr wrap="square" rtlCol="0">
            <a:spAutoFit/>
          </a:bodyPr>
          <a:lstStyle/>
          <a:p>
            <a:r>
              <a:rPr lang="en-US" sz="4000">
                <a:solidFill>
                  <a:schemeClr val="bg1"/>
                </a:solidFill>
                <a:latin typeface="Trebuchet MS" panose="020B0603020202020204" pitchFamily="34" charset="0"/>
              </a:rPr>
              <a:t>Wildcard support</a:t>
            </a:r>
          </a:p>
        </p:txBody>
      </p:sp>
      <p:cxnSp>
        <p:nvCxnSpPr>
          <p:cNvPr id="17" name="Straight Arrow Connector 16">
            <a:extLst>
              <a:ext uri="{FF2B5EF4-FFF2-40B4-BE49-F238E27FC236}">
                <a16:creationId xmlns:a16="http://schemas.microsoft.com/office/drawing/2014/main" id="{C694AEB3-046F-DC24-5E6B-68938F643DD1}"/>
              </a:ext>
            </a:extLst>
          </p:cNvPr>
          <p:cNvCxnSpPr>
            <a:cxnSpLocks/>
          </p:cNvCxnSpPr>
          <p:nvPr/>
        </p:nvCxnSpPr>
        <p:spPr>
          <a:xfrm>
            <a:off x="20748818" y="7720634"/>
            <a:ext cx="0" cy="5891261"/>
          </a:xfrm>
          <a:prstGeom prst="straightConnector1">
            <a:avLst/>
          </a:prstGeom>
          <a:ln w="7620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A43DC5F-B949-41FD-B89F-714F1983D44D}"/>
              </a:ext>
            </a:extLst>
          </p:cNvPr>
          <p:cNvSpPr/>
          <p:nvPr/>
        </p:nvSpPr>
        <p:spPr>
          <a:xfrm>
            <a:off x="19421779" y="12870924"/>
            <a:ext cx="2681480" cy="74651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lnSpc>
                <a:spcPct val="90000"/>
              </a:lnSpc>
            </a:pPr>
            <a:r>
              <a:rPr lang="en-US" sz="4000" err="1">
                <a:solidFill>
                  <a:schemeClr val="bg1"/>
                </a:solidFill>
                <a:latin typeface="Trebuchet MS" panose="020B0603020202020204" pitchFamily="34" charset="0"/>
              </a:rPr>
              <a:t>Conntrack</a:t>
            </a:r>
            <a:endParaRPr lang="en-US" sz="4000">
              <a:solidFill>
                <a:schemeClr val="bg1"/>
              </a:solidFill>
              <a:latin typeface="Trebuchet MS" panose="020B0603020202020204" pitchFamily="34" charset="0"/>
            </a:endParaRPr>
          </a:p>
        </p:txBody>
      </p:sp>
      <p:sp>
        <p:nvSpPr>
          <p:cNvPr id="20" name="Rectangle 19">
            <a:extLst>
              <a:ext uri="{FF2B5EF4-FFF2-40B4-BE49-F238E27FC236}">
                <a16:creationId xmlns:a16="http://schemas.microsoft.com/office/drawing/2014/main" id="{20B68A4C-B814-A901-737D-D46862C499F8}"/>
              </a:ext>
            </a:extLst>
          </p:cNvPr>
          <p:cNvSpPr/>
          <p:nvPr/>
        </p:nvSpPr>
        <p:spPr>
          <a:xfrm>
            <a:off x="7618574" y="12833775"/>
            <a:ext cx="2681480" cy="746518"/>
          </a:xfrm>
          <a:prstGeom prst="rect">
            <a:avLst/>
          </a:prstGeom>
          <a:solidFill>
            <a:schemeClr val="accent1">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lnSpc>
                <a:spcPct val="90000"/>
              </a:lnSpc>
            </a:pPr>
            <a:r>
              <a:rPr lang="en-US" sz="4000" err="1">
                <a:solidFill>
                  <a:schemeClr val="bg1"/>
                </a:solidFill>
                <a:latin typeface="Trebuchet MS" panose="020B0603020202020204" pitchFamily="34" charset="0"/>
              </a:rPr>
              <a:t>Conntrack</a:t>
            </a:r>
            <a:endParaRPr lang="en-US" sz="4000">
              <a:solidFill>
                <a:schemeClr val="bg1"/>
              </a:solidFill>
              <a:latin typeface="Trebuchet MS" panose="020B0603020202020204" pitchFamily="34" charset="0"/>
            </a:endParaRPr>
          </a:p>
        </p:txBody>
      </p:sp>
    </p:spTree>
    <p:extLst>
      <p:ext uri="{BB962C8B-B14F-4D97-AF65-F5344CB8AC3E}">
        <p14:creationId xmlns:p14="http://schemas.microsoft.com/office/powerpoint/2010/main" val="305941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E935E-1062-75ED-8B55-47CE3BA18E52}"/>
              </a:ext>
            </a:extLst>
          </p:cNvPr>
          <p:cNvSpPr>
            <a:spLocks noGrp="1"/>
          </p:cNvSpPr>
          <p:nvPr>
            <p:ph type="title"/>
          </p:nvPr>
        </p:nvSpPr>
        <p:spPr/>
        <p:txBody>
          <a:bodyPr/>
          <a:lstStyle/>
          <a:p>
            <a:r>
              <a:rPr lang="en-US"/>
              <a:t>Connection Tracking Offloads</a:t>
            </a:r>
          </a:p>
        </p:txBody>
      </p:sp>
      <p:sp>
        <p:nvSpPr>
          <p:cNvPr id="3" name="Text Placeholder 2">
            <a:extLst>
              <a:ext uri="{FF2B5EF4-FFF2-40B4-BE49-F238E27FC236}">
                <a16:creationId xmlns:a16="http://schemas.microsoft.com/office/drawing/2014/main" id="{CE2A94FF-A3DB-9D7A-02F7-C3E200618007}"/>
              </a:ext>
            </a:extLst>
          </p:cNvPr>
          <p:cNvSpPr>
            <a:spLocks noGrp="1"/>
          </p:cNvSpPr>
          <p:nvPr>
            <p:ph type="body" sz="quarter" idx="10"/>
          </p:nvPr>
        </p:nvSpPr>
        <p:spPr/>
        <p:txBody>
          <a:bodyPr/>
          <a:lstStyle/>
          <a:p>
            <a:r>
              <a:rPr lang="en-US"/>
              <a:t>Asynchronous TCP deletion</a:t>
            </a:r>
          </a:p>
        </p:txBody>
      </p:sp>
      <p:sp>
        <p:nvSpPr>
          <p:cNvPr id="4" name="Content Placeholder 3">
            <a:extLst>
              <a:ext uri="{FF2B5EF4-FFF2-40B4-BE49-F238E27FC236}">
                <a16:creationId xmlns:a16="http://schemas.microsoft.com/office/drawing/2014/main" id="{4603BA7F-AF0E-8D29-1BD5-E5FC0D399E30}"/>
              </a:ext>
            </a:extLst>
          </p:cNvPr>
          <p:cNvSpPr>
            <a:spLocks noGrp="1"/>
          </p:cNvSpPr>
          <p:nvPr>
            <p:ph idx="1"/>
          </p:nvPr>
        </p:nvSpPr>
        <p:spPr/>
        <p:txBody>
          <a:bodyPr anchor="ctr"/>
          <a:lstStyle/>
          <a:p>
            <a:pPr marL="0" indent="0">
              <a:buNone/>
            </a:pPr>
            <a:r>
              <a:rPr lang="en-US" dirty="0"/>
              <a:t>Functional issue with asynchronous TCP deletion:</a:t>
            </a:r>
          </a:p>
          <a:p>
            <a:pPr marL="0" indent="0">
              <a:buNone/>
            </a:pPr>
            <a:endParaRPr lang="en-US" dirty="0"/>
          </a:p>
          <a:p>
            <a:pPr marL="0" indent="0">
              <a:buNone/>
            </a:pPr>
            <a:endParaRPr lang="en-US" dirty="0"/>
          </a:p>
          <a:p>
            <a:r>
              <a:rPr lang="en-US" dirty="0"/>
              <a:t>Last-ACK race condition:</a:t>
            </a:r>
            <a:br>
              <a:rPr lang="en-US" dirty="0"/>
            </a:br>
            <a:br>
              <a:rPr lang="en-US" dirty="0"/>
            </a:br>
            <a:r>
              <a:rPr lang="en-US" dirty="0"/>
              <a:t>The segment </a:t>
            </a:r>
            <a:r>
              <a:rPr lang="en-US" dirty="0" err="1"/>
              <a:t>acking</a:t>
            </a:r>
            <a:r>
              <a:rPr lang="en-US" dirty="0"/>
              <a:t> a previous FIN can be processed fully in hardware,</a:t>
            </a:r>
            <a:br>
              <a:rPr lang="en-US" dirty="0"/>
            </a:br>
            <a:r>
              <a:rPr lang="en-US" dirty="0"/>
              <a:t>if the offload is not immediately deleted upon receiving FIN.</a:t>
            </a:r>
          </a:p>
          <a:p>
            <a:pPr marL="0" indent="0">
              <a:buNone/>
            </a:pPr>
            <a:endParaRPr lang="en-US" dirty="0"/>
          </a:p>
        </p:txBody>
      </p:sp>
    </p:spTree>
    <p:extLst>
      <p:ext uri="{BB962C8B-B14F-4D97-AF65-F5344CB8AC3E}">
        <p14:creationId xmlns:p14="http://schemas.microsoft.com/office/powerpoint/2010/main" val="3240060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D7045-3D9F-AC66-F114-A04716837F8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A07B6AB-9DE4-86F3-B202-DF7FD91EC8BF}"/>
              </a:ext>
            </a:extLst>
          </p:cNvPr>
          <p:cNvSpPr>
            <a:spLocks noGrp="1"/>
          </p:cNvSpPr>
          <p:nvPr>
            <p:ph type="title"/>
          </p:nvPr>
        </p:nvSpPr>
        <p:spPr/>
        <p:txBody>
          <a:bodyPr/>
          <a:lstStyle/>
          <a:p>
            <a:r>
              <a:rPr lang="en-US"/>
              <a:t>Connection Tracking Offloads</a:t>
            </a:r>
          </a:p>
        </p:txBody>
      </p:sp>
      <p:sp>
        <p:nvSpPr>
          <p:cNvPr id="5" name="Text Placeholder 4">
            <a:extLst>
              <a:ext uri="{FF2B5EF4-FFF2-40B4-BE49-F238E27FC236}">
                <a16:creationId xmlns:a16="http://schemas.microsoft.com/office/drawing/2014/main" id="{6D8FEEA3-10C4-8561-D2F9-47FFC445CC7F}"/>
              </a:ext>
            </a:extLst>
          </p:cNvPr>
          <p:cNvSpPr>
            <a:spLocks noGrp="1"/>
          </p:cNvSpPr>
          <p:nvPr>
            <p:ph type="body" sz="quarter" idx="10"/>
          </p:nvPr>
        </p:nvSpPr>
        <p:spPr/>
        <p:txBody>
          <a:bodyPr/>
          <a:lstStyle/>
          <a:p>
            <a:r>
              <a:rPr lang="en-US"/>
              <a:t>Asynchronous CT offloads</a:t>
            </a:r>
          </a:p>
        </p:txBody>
      </p:sp>
      <p:sp>
        <p:nvSpPr>
          <p:cNvPr id="4" name="Content Placeholder 3">
            <a:extLst>
              <a:ext uri="{FF2B5EF4-FFF2-40B4-BE49-F238E27FC236}">
                <a16:creationId xmlns:a16="http://schemas.microsoft.com/office/drawing/2014/main" id="{CFEE4868-0620-C539-9B0F-FDEA5E25A304}"/>
              </a:ext>
            </a:extLst>
          </p:cNvPr>
          <p:cNvSpPr>
            <a:spLocks noGrp="1"/>
          </p:cNvSpPr>
          <p:nvPr>
            <p:ph idx="1"/>
          </p:nvPr>
        </p:nvSpPr>
        <p:spPr>
          <a:xfrm>
            <a:off x="2514600" y="4846320"/>
            <a:ext cx="31786551" cy="13651992"/>
          </a:xfrm>
        </p:spPr>
        <p:txBody>
          <a:bodyPr/>
          <a:lstStyle/>
          <a:p>
            <a:r>
              <a:rPr lang="en-US"/>
              <a:t>Initial implementation using RTE-flow</a:t>
            </a:r>
          </a:p>
          <a:p>
            <a:pPr lvl="1"/>
            <a:r>
              <a:rPr lang="en-US"/>
              <a:t>Very flexible, user-friendly API. Powerful semantic: wildcard support.</a:t>
            </a:r>
          </a:p>
          <a:p>
            <a:pPr lvl="1"/>
            <a:r>
              <a:rPr lang="en-US"/>
              <a:t>Re-use flow offloads infrastructure.</a:t>
            </a:r>
          </a:p>
          <a:p>
            <a:r>
              <a:rPr lang="en-US"/>
              <a:t>There are however a high volume of updates compared to </a:t>
            </a:r>
            <a:r>
              <a:rPr lang="en-US" err="1"/>
              <a:t>megaflow</a:t>
            </a:r>
            <a:r>
              <a:rPr lang="en-US"/>
              <a:t> (thousands of flows / millions of connections).</a:t>
            </a:r>
          </a:p>
          <a:p>
            <a:r>
              <a:rPr lang="en-US"/>
              <a:t>Asynchronous deletion for TCP also create issues.</a:t>
            </a:r>
          </a:p>
          <a:p>
            <a:pPr marL="0" indent="0">
              <a:buNone/>
            </a:pPr>
            <a:endParaRPr lang="en-US"/>
          </a:p>
          <a:p>
            <a:pPr marL="0" indent="0">
              <a:buNone/>
            </a:pPr>
            <a:endParaRPr lang="en-US"/>
          </a:p>
          <a:p>
            <a:pPr marL="0" indent="0">
              <a:buNone/>
            </a:pPr>
            <a:r>
              <a:rPr lang="en-US"/>
              <a:t>Connections are simple, small and very regular offloads.</a:t>
            </a:r>
          </a:p>
          <a:p>
            <a:pPr marL="0" indent="0">
              <a:buNone/>
            </a:pPr>
            <a:r>
              <a:rPr lang="en-US"/>
              <a:t>Do they need to use the same representation as </a:t>
            </a:r>
            <a:r>
              <a:rPr lang="en-US" err="1"/>
              <a:t>megaflows</a:t>
            </a:r>
            <a:r>
              <a:rPr lang="en-US"/>
              <a:t>?</a:t>
            </a:r>
          </a:p>
          <a:p>
            <a:pPr marL="0" indent="0">
              <a:buNone/>
            </a:pPr>
            <a:endParaRPr lang="en-US"/>
          </a:p>
          <a:p>
            <a:pPr marL="0" indent="0">
              <a:buNone/>
            </a:pPr>
            <a:endParaRPr lang="en-US"/>
          </a:p>
          <a:p>
            <a:pPr marL="0" indent="0">
              <a:buNone/>
            </a:pPr>
            <a:r>
              <a:rPr lang="en-US"/>
              <a:t>Offloading is an overhead.</a:t>
            </a:r>
          </a:p>
          <a:p>
            <a:pPr marL="0" indent="0">
              <a:buNone/>
            </a:pPr>
            <a:r>
              <a:rPr lang="en-US"/>
              <a:t>If too costly in cycles and memory, becomes a trade-off to choose depending on elephant/mice distribution.</a:t>
            </a:r>
          </a:p>
          <a:p>
            <a:pPr marL="0" indent="0">
              <a:buNone/>
            </a:pPr>
            <a:r>
              <a:rPr lang="en-US"/>
              <a:t>Very short connections can be slowed by offloading: (e.g. TCP </a:t>
            </a:r>
            <a:r>
              <a:rPr lang="en-US" err="1"/>
              <a:t>data+FIN</a:t>
            </a:r>
            <a:r>
              <a:rPr lang="en-US"/>
              <a:t> segment).</a:t>
            </a:r>
          </a:p>
        </p:txBody>
      </p:sp>
    </p:spTree>
    <p:extLst>
      <p:ext uri="{BB962C8B-B14F-4D97-AF65-F5344CB8AC3E}">
        <p14:creationId xmlns:p14="http://schemas.microsoft.com/office/powerpoint/2010/main" val="65613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itle Only">
  <a:themeElements>
    <a:clrScheme name="Custom 15">
      <a:dk1>
        <a:srgbClr val="FFFFFF"/>
      </a:dk1>
      <a:lt1>
        <a:srgbClr val="000000"/>
      </a:lt1>
      <a:dk2>
        <a:srgbClr val="76B900"/>
      </a:dk2>
      <a:lt2>
        <a:srgbClr val="CDCDCD"/>
      </a:lt2>
      <a:accent1>
        <a:srgbClr val="008564"/>
      </a:accent1>
      <a:accent2>
        <a:srgbClr val="5D1682"/>
      </a:accent2>
      <a:accent3>
        <a:srgbClr val="890C58"/>
      </a:accent3>
      <a:accent4>
        <a:srgbClr val="5E5E5E"/>
      </a:accent4>
      <a:accent5>
        <a:srgbClr val="8C8C8C"/>
      </a:accent5>
      <a:accent6>
        <a:srgbClr val="0071C5"/>
      </a:accent6>
      <a:hlink>
        <a:srgbClr val="76B900"/>
      </a:hlink>
      <a:folHlink>
        <a:srgbClr val="76B900"/>
      </a:folHlink>
    </a:clrScheme>
    <a:fontScheme name="NVIDIA Sans">
      <a:majorFont>
        <a:latin typeface="NVIDIA Sans Medium"/>
        <a:ea typeface=""/>
        <a:cs typeface=""/>
      </a:majorFont>
      <a:minorFont>
        <a:latin typeface="NVIDIA Sans"/>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lnSpc>
            <a:spcPct val="90000"/>
          </a:lnSpc>
          <a:defRPr sz="4000" dirty="0" err="1">
            <a:solidFill>
              <a:schemeClr val="tx1"/>
            </a:solidFill>
            <a:latin typeface="Trebuchet MS" panose="020B0603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accent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ctr">
          <a:defRPr sz="4000" dirty="0" err="1" smtClean="0">
            <a:solidFill>
              <a:schemeClr val="bg1"/>
            </a:solidFill>
            <a:latin typeface="Trebuchet MS" panose="020B0603020202020204" pitchFamily="34" charset="0"/>
          </a:defRPr>
        </a:defPPr>
      </a:lstStyle>
    </a:txDef>
  </a:objectDefaults>
  <a:extraClrSchemeLst/>
  <a:extLst>
    <a:ext uri="{05A4C25C-085E-4340-85A3-A5531E510DB2}">
      <thm15:themeFamily xmlns:thm15="http://schemas.microsoft.com/office/thememl/2012/main" name="Empty-skeleton" id="{E62116EA-FDA9-2A40-8AB2-A744D6F90DC5}" vid="{175AA415-E176-1A42-B96D-6F7A4A6D7C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FD8A66332A4B643BA3F21C52B2B93D0" ma:contentTypeVersion="0" ma:contentTypeDescription="Create a new document." ma:contentTypeScope="" ma:versionID="1930fa20a79bdeb6db7d0434e8464f25">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E9DEBBE-4756-4D1C-9E0F-CBDA15FDB72D}">
  <ds:schemaRefs>
    <ds:schemaRef ds:uri="http://purl.org/dc/terms/"/>
    <ds:schemaRef ds:uri="http://purl.org/dc/elements/1.1/"/>
    <ds:schemaRef ds:uri="http://schemas.microsoft.com/office/2006/metadata/properties"/>
    <ds:schemaRef ds:uri="http://schemas.microsoft.com/office/2006/documentManagement/types"/>
    <ds:schemaRef ds:uri="http://www.w3.org/XML/1998/namespace"/>
    <ds:schemaRef ds:uri="http://purl.org/dc/dcmityp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1252CA2C-7B80-4E15-9BFD-AF2F6008C900}">
  <ds:schemaRefs>
    <ds:schemaRef ds:uri="http://schemas.microsoft.com/sharepoint/v3/contenttype/forms"/>
  </ds:schemaRefs>
</ds:datastoreItem>
</file>

<file path=customXml/itemProps3.xml><?xml version="1.0" encoding="utf-8"?>
<ds:datastoreItem xmlns:ds="http://schemas.openxmlformats.org/officeDocument/2006/customXml" ds:itemID="{D3787E87-25C6-4ABF-8A5A-9C846DCF6621}">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43083d15-7273-40c1-b7db-39efd9ccc17a}" enabled="0" method="" siteId="{43083d15-7273-40c1-b7db-39efd9ccc17a}" removed="1"/>
</clbl:labelList>
</file>

<file path=docProps/app.xml><?xml version="1.0" encoding="utf-8"?>
<Properties xmlns="http://schemas.openxmlformats.org/officeDocument/2006/extended-properties" xmlns:vt="http://schemas.openxmlformats.org/officeDocument/2006/docPropsVTypes">
  <Template>Title Only</Template>
  <TotalTime>0</TotalTime>
  <Words>1838</Words>
  <Application>Microsoft Macintosh PowerPoint</Application>
  <PresentationFormat>Custom</PresentationFormat>
  <Paragraphs>311</Paragraphs>
  <Slides>31</Slides>
  <Notes>1</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__fkGroteskNeue_598ab8</vt:lpstr>
      <vt:lpstr>Andale Mono</vt:lpstr>
      <vt:lpstr>Arial</vt:lpstr>
      <vt:lpstr>DINPro-Medium</vt:lpstr>
      <vt:lpstr>NVIDIA Sans</vt:lpstr>
      <vt:lpstr>NVIDIA Sans Light</vt:lpstr>
      <vt:lpstr>NVIDIA Sans Medium</vt:lpstr>
      <vt:lpstr>Roboto Mono</vt:lpstr>
      <vt:lpstr>Trebuchet MS</vt:lpstr>
      <vt:lpstr>Wingdings</vt:lpstr>
      <vt:lpstr>Title Only</vt:lpstr>
      <vt:lpstr>OVS DOCA CT Offloads</vt:lpstr>
      <vt:lpstr>PowerPoint Presentation</vt:lpstr>
      <vt:lpstr>Connection Tracking Offloads in userspace OVS</vt:lpstr>
      <vt:lpstr>Connection Tracking Offloads</vt:lpstr>
      <vt:lpstr>Connection Tracking Offloads</vt:lpstr>
      <vt:lpstr>Connection Tracking Offloads</vt:lpstr>
      <vt:lpstr>Hardware offloads in userspace OVS</vt:lpstr>
      <vt:lpstr>Connection Tracking Offloads</vt:lpstr>
      <vt:lpstr>Connection Tracking Offloads</vt:lpstr>
      <vt:lpstr>Connection Tracking Offloads</vt:lpstr>
      <vt:lpstr>Connection Tracking Offloads</vt:lpstr>
      <vt:lpstr>Connection Tracking Offloads</vt:lpstr>
      <vt:lpstr>Hardware offloads in userland OVS</vt:lpstr>
      <vt:lpstr>Connection Tracking Offloads</vt:lpstr>
      <vt:lpstr>OVS-DPDK vs. OVS-DOCA    </vt:lpstr>
      <vt:lpstr>OVS-DOCA vs. OVS-DPDK</vt:lpstr>
      <vt:lpstr>OVS-DOCA vs. OVS-DPDK</vt:lpstr>
      <vt:lpstr>Connections per second</vt:lpstr>
      <vt:lpstr>Connections per second</vt:lpstr>
      <vt:lpstr>Connections per second</vt:lpstr>
      <vt:lpstr>Connections per second</vt:lpstr>
      <vt:lpstr>OVS-DOCA vs. OVS-DPDK</vt:lpstr>
      <vt:lpstr>Connections per second</vt:lpstr>
      <vt:lpstr>Connections per second</vt:lpstr>
      <vt:lpstr>Connections per second</vt:lpstr>
      <vt:lpstr>Connections per second</vt:lpstr>
      <vt:lpstr>OVS-DOCA vs. OVS-DPDK</vt:lpstr>
      <vt:lpstr>Concurrent Users</vt:lpstr>
      <vt:lpstr>Concurrent Users</vt:lpstr>
      <vt:lpstr>OVS-DOCA vs. OVS-DPDK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Gaetan Rivet</dc:creator>
  <cp:lastModifiedBy>Gaetan Rivet</cp:lastModifiedBy>
  <cp:revision>1</cp:revision>
  <dcterms:created xsi:type="dcterms:W3CDTF">2024-11-09T03:11:15Z</dcterms:created>
  <dcterms:modified xsi:type="dcterms:W3CDTF">2024-11-21T06:17:39Z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0x010100AFD8A66332A4B643BA3F21C52B2B93D0</vt:lpwstr>
  </property>
  <property fmtid="{D5CDD505-2E9C-101B-9397-08002B2CF9AE}" pid="3" name="MediaServiceImageTags">
    <vt:lpwstr/>
  </property>
</Properties>
</file>