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8"/>
    <p:restoredTop sz="94755"/>
  </p:normalViewPr>
  <p:slideViewPr>
    <p:cSldViewPr snapToGrid="0" snapToObjects="1">
      <p:cViewPr varScale="1">
        <p:scale>
          <a:sx n="89" d="100"/>
          <a:sy n="89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5661-6DD2-444E-A73E-EEED38BC0567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59DF-3300-F742-BD71-50DEBD6F7C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90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-&gt; </a:t>
            </a:r>
            <a:r>
              <a:rPr lang="it-IT" dirty="0" err="1"/>
              <a:t>launch</a:t>
            </a:r>
            <a:r>
              <a:rPr lang="it-IT" dirty="0"/>
              <a:t> open </a:t>
            </a:r>
            <a:r>
              <a:rPr lang="it-IT" dirty="0" err="1"/>
              <a:t>whisk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2F946-5AAD-1742-B1CA-0E9DC823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16C04B-5336-BF4B-A824-1B903FE5B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366169-AB67-EE4B-BFCD-2607A4CB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D69FE-5426-AC4F-A99B-70BAD724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4A6079-24DE-A548-BB37-6BEC508D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55EFE-777F-3B44-8D91-E6872D1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7D4499-47A9-5E4D-B062-BC90F243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2A80CE-51CF-D24C-B79F-6087B46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78671E-4E11-CC4E-A2FD-924C1D64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892697-B429-274A-8B82-7A3FD58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9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03A550-EA5D-C34D-973B-4606ABF21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54F246-89A7-5F4B-842D-32B8F8FB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C9778-FD3B-9248-A402-EE4DC4F3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9E0580-14BB-1D48-B5F3-743E9F4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75CD-1EE9-694D-96FB-F05E0B7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01C03-332F-404B-943D-680BB82D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A8BA3-5FDC-544A-8CFF-C3084EFD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79048A-5FDE-AC49-B4F2-9B053A2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65C92-A77C-F04C-842D-0310178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72ED9A-5673-BA4D-88F1-6FB5193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27D9F-B180-BD40-97FB-FB900C03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87898-ADEB-694E-A35A-84FB322E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385B2-A926-014C-BB04-90DFB97C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8B577-5BA9-6B45-A6DE-3CD8D347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52295E-4B8D-A04B-879C-D2497F3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52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5C0BD-BCB6-D441-B5A8-501DB09F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402AC-89AF-8841-94A7-CF5077B6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BBF183-407C-B142-A516-517F1427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F57094-DC87-0044-B7DB-D6BDB0F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8687-AC5E-C84B-B67B-7290CC5E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774AE9-3679-254F-A082-36449EC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8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B41CF-B195-754A-95B6-46E7469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673AB5-0BE7-844E-B08F-132C2887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54D4-134D-7C4A-B529-69CCD1DE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711A80-67C9-D348-92A5-613C4738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135A41-BBD3-794A-8DB8-88A22927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56C9C6-A9EF-2647-AFCB-05D6951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11B0B5-C376-B347-AD28-CC2DF0A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05F08B-D5C2-A64B-9037-5F4D5C1D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3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D44BD-CB10-4043-B69F-0F615E6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475272-F4E9-FA43-93BF-76A57C6D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190C3D-01F2-7F40-9063-C2191D5B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965296-0458-4E40-88DE-103D87E5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6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3563D6-17A6-A340-BA76-EFCD093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8E061-11E4-034B-B615-6CAF3DA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98FAB6-7A4A-2E40-836D-B879430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99917-1294-E74B-B09E-F2E91D1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CA6F7-46EA-1441-B6A0-473A3F57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4B9EF0-A078-EB43-99B5-84B3DA5A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524F7-46AA-014A-9D03-F6229452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74C72-F468-9E4E-8E1F-F5E86F1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6251C1-6C1F-214F-8D2A-3B58FA6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64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2A9AF-9238-1C4A-A1A7-FAFC610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AAA961-6FB7-B645-AA3E-8065C8BA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26F8B1-98ED-FB48-BEB4-700A93EA4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36DF78-18C3-A548-B02C-54CA1B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8E0CAD-F00C-7249-9CB6-BFD6862D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5F8434-4232-C443-BDB2-144E919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96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492CD5-0D74-6C49-A6EA-2AB3C548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F68BE-195A-BB49-9127-94D22D45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64D60B-3608-F441-8DC1-D6B968ED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239-A5EA-0940-9807-BDF01F9E8073}" type="datetimeFigureOut">
              <a:rPr lang="it-IT" smtClean="0"/>
              <a:t>30/06/21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33791-8F94-A54F-B05D-BD0B9662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A28D9-98AE-0644-877F-629042D9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A499-425B-904E-BE59-BDBC81D3F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media-exp3.licdn.com/dms/image/C4D22AQHXmC5pKslrhA/feedshare-shrink_1280/0/1624274563761?e=1627516800&amp;v=beta&amp;t=u37lwEPScUojoiiRUKsNVXkR8NOvTS2T58azdN0OAR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83B691-EFE6-3445-A65E-08B1C25C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81" y="103747"/>
            <a:ext cx="119412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5" name="Immagine 2">
            <a:extLst>
              <a:ext uri="{FF2B5EF4-FFF2-40B4-BE49-F238E27FC236}">
                <a16:creationId xmlns:a16="http://schemas.microsoft.com/office/drawing/2014/main" id="{A3DC672A-10AD-514D-B930-1FFE6A57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1" y="103748"/>
            <a:ext cx="5622324" cy="67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0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9FA5A1-3F0A-B145-9FD6-B70D6703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3" y="617513"/>
            <a:ext cx="10340234" cy="56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98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5</cp:revision>
  <dcterms:created xsi:type="dcterms:W3CDTF">2021-06-30T08:14:00Z</dcterms:created>
  <dcterms:modified xsi:type="dcterms:W3CDTF">2021-06-30T10:41:18Z</dcterms:modified>
</cp:coreProperties>
</file>