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>
                <a:latin typeface="Times New Roman" panose="02020603050405020304"/>
                <a:ea typeface="黑体" panose="02010609060101010101" charset="-122"/>
              </a:rPr>
              <a:t>10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 </a:t>
            </a:r>
            <a:r>
              <a:rPr lang="en-US" b="0" kern="1800" dirty="0" smtClean="0">
                <a:latin typeface="Times New Roman" panose="02020603050405020304"/>
                <a:ea typeface="黑体" panose="02010609060101010101" charset="-122"/>
              </a:rPr>
              <a:t>Netfilter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框架编程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675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dirty="0" smtClean="0"/>
              <a:t>了解</a:t>
            </a:r>
            <a:r>
              <a:rPr lang="en-US" altLang="zh-CN" dirty="0" smtClean="0"/>
              <a:t>NetFilter</a:t>
            </a:r>
            <a:r>
              <a:rPr lang="zh-CN" altLang="en-US" dirty="0" smtClean="0"/>
              <a:t>框架，掌握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内核模块编程的方法，熟悉</a:t>
            </a:r>
            <a:r>
              <a:rPr lang="en-US" altLang="zh-CN" dirty="0" smtClean="0"/>
              <a:t>Netfilter</a:t>
            </a:r>
            <a:r>
              <a:rPr lang="zh-CN" altLang="en-US" dirty="0" smtClean="0"/>
              <a:t>框架进行数据拦截的方法，能够利用</a:t>
            </a:r>
            <a:r>
              <a:rPr lang="en-US" altLang="zh-CN" dirty="0" smtClean="0"/>
              <a:t>Netfilter</a:t>
            </a:r>
            <a:r>
              <a:rPr lang="zh-CN" altLang="en-US" dirty="0" smtClean="0"/>
              <a:t>框架实现网络数据包的控制。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16-17</a:t>
            </a:r>
            <a:r>
              <a:rPr lang="zh-CN" altLang="en-US" dirty="0" smtClean="0"/>
              <a:t>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内核模块的编程方法；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掌握</a:t>
            </a:r>
            <a:r>
              <a:rPr lang="en-US" dirty="0" smtClean="0"/>
              <a:t>Netfilter</a:t>
            </a:r>
            <a:r>
              <a:rPr lang="zh-CN" altLang="en-US" dirty="0" smtClean="0"/>
              <a:t>框架钩子函数设计与实现方法；</a:t>
            </a:r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dirty="0" smtClean="0"/>
              <a:t>能够利用</a:t>
            </a:r>
            <a:r>
              <a:rPr lang="en-US" altLang="zh-CN" dirty="0" smtClean="0"/>
              <a:t>Netfilter</a:t>
            </a:r>
            <a:r>
              <a:rPr lang="zh-CN" altLang="en-US" dirty="0" smtClean="0"/>
              <a:t>框架和钩子函数实现以下功能：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禁止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发送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禁止某个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地址数据包的接收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smtClean="0"/>
              <a:t>禁止某个端口的数据响应；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 smtClean="0"/>
              <a:t>实验报告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243</Words>
  <Application>WPS 演示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聚合</vt:lpstr>
      <vt:lpstr>实验8 Linux系统中Ping程序分析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34</cp:revision>
  <dcterms:created xsi:type="dcterms:W3CDTF">2014-04-12T03:27:00Z</dcterms:created>
  <dcterms:modified xsi:type="dcterms:W3CDTF">2020-06-02T01:11:57Z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