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1" r:id="rId3"/>
    <p:sldId id="314" r:id="rId4"/>
    <p:sldId id="322" r:id="rId5"/>
    <p:sldId id="324" r:id="rId6"/>
    <p:sldId id="325" r:id="rId7"/>
    <p:sldId id="33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1 </a:t>
            </a:r>
            <a:r>
              <a:rPr lang="en-US" b="0" kern="1800" dirty="0" smtClean="0">
                <a:latin typeface="Times New Roman" panose="02020603050405020304"/>
                <a:ea typeface="黑体" panose="02010609060101010101" charset="-122"/>
              </a:rPr>
              <a:t>Linux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下的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C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语言编译及调试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平台中的</a:t>
            </a:r>
            <a:r>
              <a:rPr lang="en-US" altLang="zh-CN" dirty="0"/>
              <a:t>C</a:t>
            </a:r>
            <a:r>
              <a:rPr lang="zh-CN" altLang="en-US" dirty="0"/>
              <a:t>语言编程环境，能够利用</a:t>
            </a:r>
            <a:r>
              <a:rPr lang="en-US" altLang="zh-CN" dirty="0"/>
              <a:t>Linux</a:t>
            </a:r>
            <a:r>
              <a:rPr lang="zh-CN" altLang="en-US" dirty="0"/>
              <a:t>平台中的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/>
              <a:t>编译和调试工具进行简单应用程序开发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zh-CN" altLang="en-US" dirty="0" smtClean="0"/>
              <a:t>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利用虚拟机或物理机安装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系统（推荐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选择并掌握一个</a:t>
            </a:r>
            <a:r>
              <a:rPr lang="en-US" altLang="zh-CN" dirty="0" smtClean="0"/>
              <a:t>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的代码编辑器；</a:t>
            </a:r>
            <a:endParaRPr lang="zh-CN" altLang="en-US" dirty="0" smtClean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熟练</a:t>
            </a:r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编译器；</a:t>
            </a:r>
            <a:endParaRPr lang="zh-CN" altLang="en-US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Makefile</a:t>
            </a:r>
            <a:r>
              <a:rPr lang="zh-CN" altLang="en-US" dirty="0"/>
              <a:t>原理，并使用第</a:t>
            </a:r>
            <a:r>
              <a:rPr lang="en-US" altLang="zh-CN" dirty="0"/>
              <a:t>2</a:t>
            </a:r>
            <a:r>
              <a:rPr lang="zh-CN" altLang="en-US" dirty="0"/>
              <a:t>章示例使用</a:t>
            </a:r>
            <a:r>
              <a:rPr lang="en-US" altLang="zh-CN" dirty="0"/>
              <a:t>Make</a:t>
            </a:r>
            <a:r>
              <a:rPr lang="zh-CN" altLang="en-US" dirty="0"/>
              <a:t>编译程序；</a:t>
            </a:r>
            <a:endParaRPr lang="zh-CN" altLang="en-US" dirty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了解</a:t>
            </a:r>
            <a:r>
              <a:rPr lang="en-US" altLang="zh-CN" dirty="0"/>
              <a:t>Debug</a:t>
            </a:r>
            <a:r>
              <a:rPr lang="zh-CN" altLang="en-US" dirty="0"/>
              <a:t>工具的常用命令，并对简单程序进行测试。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检查方式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实验课堂检查（注意：本次实验不需要提供实验报告）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3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．列文件清单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打印文件代码的命令是</a:t>
            </a:r>
            <a:r>
              <a:rPr lang="en-US" altLang="zh-CN" dirty="0"/>
              <a:t>list</a:t>
            </a:r>
            <a:r>
              <a:rPr lang="zh-CN" altLang="zh-CN" dirty="0"/>
              <a:t>，简写为</a:t>
            </a:r>
            <a:r>
              <a:rPr lang="en-US" altLang="zh-CN" dirty="0"/>
              <a:t>l</a:t>
            </a:r>
            <a:r>
              <a:rPr lang="zh-CN" altLang="zh-CN" dirty="0"/>
              <a:t>。</a:t>
            </a:r>
            <a:r>
              <a:rPr lang="en-US" altLang="zh-CN" dirty="0"/>
              <a:t>list</a:t>
            </a:r>
            <a:r>
              <a:rPr lang="zh-CN" altLang="zh-CN" dirty="0"/>
              <a:t>的命令格式为：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list </a:t>
            </a:r>
            <a:r>
              <a:rPr lang="en-US" altLang="zh-CN" dirty="0" err="1"/>
              <a:t>line1,line2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4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．打印数据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打印变量或者表达式的值可以使用</a:t>
            </a:r>
            <a:r>
              <a:rPr lang="en-US" altLang="zh-CN" dirty="0"/>
              <a:t>print</a:t>
            </a:r>
            <a:r>
              <a:rPr lang="zh-CN" altLang="zh-CN" dirty="0"/>
              <a:t>命令，简写为</a:t>
            </a:r>
            <a:r>
              <a:rPr lang="en-US" altLang="zh-CN" dirty="0"/>
              <a:t>p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5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．断点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设置断点的命令是</a:t>
            </a:r>
            <a:r>
              <a:rPr lang="en-US" altLang="zh-CN" dirty="0"/>
              <a:t>break</a:t>
            </a:r>
            <a:r>
              <a:rPr lang="zh-CN" altLang="zh-CN" dirty="0"/>
              <a:t>，简写为</a:t>
            </a:r>
            <a:r>
              <a:rPr lang="en-US" altLang="zh-CN" dirty="0"/>
              <a:t>b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6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．变量类型检测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在调试过程中有需要查看变量类型的情况，此类命令有</a:t>
            </a:r>
            <a:r>
              <a:rPr lang="en-US" altLang="zh-CN" dirty="0" err="1"/>
              <a:t>whatis</a:t>
            </a:r>
            <a:r>
              <a:rPr lang="zh-CN" altLang="zh-CN" dirty="0"/>
              <a:t>、</a:t>
            </a:r>
            <a:r>
              <a:rPr lang="en-US" altLang="zh-CN" dirty="0" err="1"/>
              <a:t>ptype</a:t>
            </a:r>
            <a:r>
              <a:rPr lang="zh-CN" altLang="zh-CN" dirty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7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．单步调试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在调试程序的时候经常遇到要单步跟踪的情况，并在适当的时候进入函数体的内部继续跟踪。</a:t>
            </a:r>
            <a:r>
              <a:rPr lang="en-US" altLang="zh-CN" dirty="0" err="1"/>
              <a:t>GDB</a:t>
            </a:r>
            <a:r>
              <a:rPr lang="zh-CN" altLang="zh-CN" dirty="0"/>
              <a:t>的</a:t>
            </a:r>
            <a:r>
              <a:rPr lang="en-US" altLang="zh-CN" dirty="0"/>
              <a:t>next</a:t>
            </a:r>
            <a:r>
              <a:rPr lang="zh-CN" altLang="zh-CN" dirty="0"/>
              <a:t>命令和</a:t>
            </a:r>
            <a:r>
              <a:rPr lang="en-US" altLang="zh-CN" dirty="0"/>
              <a:t>step</a:t>
            </a:r>
            <a:r>
              <a:rPr lang="zh-CN" altLang="zh-CN" dirty="0"/>
              <a:t>命令提供了这种功能。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8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．设置监测点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命令</a:t>
            </a:r>
            <a:r>
              <a:rPr lang="en-US" altLang="zh-CN" dirty="0"/>
              <a:t>display</a:t>
            </a:r>
            <a:r>
              <a:rPr lang="zh-CN" altLang="zh-CN" dirty="0"/>
              <a:t>可以显示某个变量的值，在结束或者遇到断点的时候，将设置变量的值显示出来。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9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．调用路径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backtrace</a:t>
            </a:r>
            <a:r>
              <a:rPr lang="zh-CN" altLang="zh-CN" dirty="0"/>
              <a:t>命令打印一个顺序列表，函数从最近到最远的调用过程，包含调用函数和其中的参数。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10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．信息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info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r>
              <a:rPr lang="zh-CN" altLang="zh-CN" dirty="0"/>
              <a:t>命令可以获得当前命令的信息，例如获得断点的情况，参数的设置情况等。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．多线程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thread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 thread</a:t>
            </a:r>
            <a:r>
              <a:rPr lang="zh-CN" altLang="zh-CN" dirty="0"/>
              <a:t>命令列出当前进程中的线程号，其中最前面的为调试用的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．汇编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disassemble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disassamble</a:t>
            </a:r>
            <a:r>
              <a:rPr lang="zh-CN" altLang="zh-CN" dirty="0"/>
              <a:t>命令打印指定函数的汇编代码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Makefile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的规则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．规则的书写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．目标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．依赖项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．规则的嵌套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．文件的时间戳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．执行的规则</a:t>
            </a:r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．模式匹配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13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GDB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的帮助信息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GDB</a:t>
            </a:r>
            <a:r>
              <a:rPr lang="zh-CN" altLang="zh-CN" dirty="0"/>
              <a:t>中可以利用</a:t>
            </a:r>
            <a:r>
              <a:rPr lang="en-US" altLang="zh-CN" dirty="0"/>
              <a:t>help</a:t>
            </a:r>
            <a:r>
              <a:rPr lang="zh-CN" altLang="zh-CN" dirty="0"/>
              <a:t>命令来获得帮助。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 Makefile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中使用变量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中的用户自定义变量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中的预定义变量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 err="1"/>
              <a:t>Makefile</a:t>
            </a:r>
            <a:r>
              <a:rPr lang="zh-CN" altLang="en-US" dirty="0"/>
              <a:t>中的自动变量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Makefile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中的预定义变量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591" y="2499519"/>
          <a:ext cx="8000817" cy="250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1784"/>
                <a:gridCol w="3469154"/>
                <a:gridCol w="2729879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变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zh-CN" sz="1200" dirty="0">
                          <a:effectLst/>
                        </a:rPr>
                        <a:t>量</a:t>
                      </a: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zh-CN" sz="1200" dirty="0">
                          <a:effectLst/>
                        </a:rPr>
                        <a:t>名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含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义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默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认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生成静态库库文件的程序名称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汇编编译器的名称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CPP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语言预编译器的名称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$(CC) -E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CXX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g++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FC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FORTRAN</a:t>
                      </a:r>
                      <a:r>
                        <a:rPr lang="zh-CN" sz="1200">
                          <a:effectLst/>
                        </a:rPr>
                        <a:t>语言编译器的名称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f77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RM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删除文件程序的名称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rm -f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ARFLAGS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生成静态库库文件程序的选项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ASFLAGS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汇编语言编译器的编译选项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CPPFLAGS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zh-CN" sz="1200">
                          <a:effectLst/>
                        </a:rPr>
                        <a:t>语言预编译的编译选项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CXXFLAGS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C++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无默认值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9240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FFLAGS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6637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FORTRAN</a:t>
                      </a:r>
                      <a:r>
                        <a:rPr lang="zh-CN" sz="1200">
                          <a:effectLst/>
                        </a:rPr>
                        <a:t>语言编译器的编译选项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3911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无默认值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Makefile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中的自动变量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8175" y="3121819"/>
          <a:ext cx="7987649" cy="1430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041"/>
                <a:gridCol w="6979608"/>
              </a:tblGrid>
              <a:tr h="0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变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量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含</a:t>
                      </a:r>
                      <a:r>
                        <a:rPr lang="en-US" sz="1200">
                          <a:effectLst/>
                        </a:rPr>
                        <a:t>    </a:t>
                      </a:r>
                      <a:r>
                        <a:rPr lang="zh-CN" sz="1200">
                          <a:effectLst/>
                        </a:rPr>
                        <a:t>义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$*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表示目标文件的名称，不包含目标文件的扩展名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$+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表示所有的依赖文件，这些依赖文件之间以空格分开，按照出现的先后为顺序，其中可能包含重复的依赖文件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$&lt;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表示依赖项中第一个依赖文件的名称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$?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依赖项中，所有目标文件时间戳晚的依赖文件，依赖文件之间以空格分开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$@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>
                          <a:effectLst/>
                        </a:rPr>
                        <a:t>目标项中目标文件的名称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161925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$^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  <a:spcAft>
                          <a:spcPts val="100"/>
                        </a:spcAft>
                      </a:pPr>
                      <a:r>
                        <a:rPr lang="zh-CN" sz="1200" dirty="0">
                          <a:effectLst/>
                        </a:rPr>
                        <a:t>依赖项中，所有不重复的依赖文件，这些文件之间以空格分开</a:t>
                      </a:r>
                      <a:endParaRPr lang="zh-CN" sz="12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 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使用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GDB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调试程序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．加载程序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．设置输入参数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．打印代码内容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．设置断点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．运行程序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．显示变量</a:t>
            </a:r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．修改变量的值</a:t>
            </a:r>
            <a:endParaRPr lang="zh-CN" altLang="en-US" dirty="0"/>
          </a:p>
          <a:p>
            <a:r>
              <a:rPr lang="en-US" altLang="zh-CN" dirty="0"/>
              <a:t>8</a:t>
            </a:r>
            <a:r>
              <a:rPr lang="zh-CN" altLang="en-US" dirty="0"/>
              <a:t>．退出</a:t>
            </a:r>
            <a:r>
              <a:rPr lang="en-US" altLang="zh-CN" dirty="0" smtClean="0"/>
              <a:t>GDB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GDB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常用命令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．执行程序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．参数设置和显示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．列文件清单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．打印数据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．断点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．变量类型检测</a:t>
            </a:r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．单步调试</a:t>
            </a:r>
            <a:endParaRPr lang="zh-CN" altLang="en-US" dirty="0"/>
          </a:p>
          <a:p>
            <a:r>
              <a:rPr lang="en-US" altLang="zh-CN" dirty="0"/>
              <a:t>8</a:t>
            </a:r>
            <a:r>
              <a:rPr lang="zh-CN" altLang="en-US" dirty="0"/>
              <a:t>．设置监测点</a:t>
            </a:r>
            <a:endParaRPr lang="zh-CN" altLang="en-US" dirty="0"/>
          </a:p>
          <a:p>
            <a:r>
              <a:rPr lang="en-US" altLang="zh-CN" dirty="0"/>
              <a:t>9</a:t>
            </a:r>
            <a:r>
              <a:rPr lang="zh-CN" altLang="en-US" dirty="0"/>
              <a:t>．调用路径</a:t>
            </a:r>
            <a:endParaRPr lang="zh-CN" altLang="en-US" dirty="0"/>
          </a:p>
          <a:p>
            <a:r>
              <a:rPr lang="en-US" altLang="zh-CN" dirty="0"/>
              <a:t>10</a:t>
            </a:r>
            <a:r>
              <a:rPr lang="zh-CN" altLang="en-US" dirty="0"/>
              <a:t>．信息</a:t>
            </a:r>
            <a:r>
              <a:rPr lang="en-US" altLang="zh-CN" dirty="0"/>
              <a:t>info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．多线程</a:t>
            </a:r>
            <a:r>
              <a:rPr lang="en-US" altLang="zh-CN" dirty="0"/>
              <a:t>thread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．汇编</a:t>
            </a:r>
            <a:r>
              <a:rPr lang="en-US" altLang="zh-CN" dirty="0"/>
              <a:t>disassemble</a:t>
            </a:r>
            <a:endParaRPr lang="en-US" altLang="zh-CN" dirty="0"/>
          </a:p>
          <a:p>
            <a:r>
              <a:rPr lang="en-US" altLang="zh-CN" dirty="0"/>
              <a:t>13</a:t>
            </a:r>
            <a:r>
              <a:rPr lang="zh-CN" altLang="en-US" dirty="0"/>
              <a:t>．</a:t>
            </a:r>
            <a:r>
              <a:rPr lang="en-US" altLang="zh-CN" dirty="0"/>
              <a:t>GDB</a:t>
            </a:r>
            <a:r>
              <a:rPr lang="zh-CN" altLang="en-US" dirty="0"/>
              <a:t>的帮助信息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．执行程序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 err="1"/>
              <a:t>GDB</a:t>
            </a:r>
            <a:r>
              <a:rPr lang="zh-CN" altLang="zh-CN" dirty="0"/>
              <a:t>执行程序可以使用</a:t>
            </a:r>
            <a:r>
              <a:rPr lang="en-US" altLang="zh-CN" dirty="0" err="1"/>
              <a:t>gdb</a:t>
            </a:r>
            <a:r>
              <a:rPr lang="en-US" altLang="zh-CN" dirty="0"/>
              <a:t> program</a:t>
            </a:r>
            <a:r>
              <a:rPr lang="zh-CN" altLang="zh-CN" dirty="0"/>
              <a:t>的方式，</a:t>
            </a:r>
            <a:r>
              <a:rPr lang="en-US" altLang="zh-CN" dirty="0"/>
              <a:t>program</a:t>
            </a:r>
            <a:r>
              <a:rPr lang="zh-CN" altLang="zh-CN" dirty="0"/>
              <a:t>是程序的程序名。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．参数设置和显示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zh-CN" altLang="zh-CN" dirty="0"/>
              <a:t>命令来设置发送给程序的参数；使用</a:t>
            </a:r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zh-CN" altLang="zh-CN" dirty="0"/>
              <a:t>命令就可以查看其默认的参数。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1657</Words>
  <Application>WPS 演示</Application>
  <PresentationFormat>全屏显示(4:3)</PresentationFormat>
  <Paragraphs>233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Calibri</vt:lpstr>
      <vt:lpstr>聚合</vt:lpstr>
      <vt:lpstr>实验1 Linux下的C语言编译及调试</vt:lpstr>
      <vt:lpstr>Makefile的规则</vt:lpstr>
      <vt:lpstr> Makefile中使用变量</vt:lpstr>
      <vt:lpstr>Makefile中的预定义变量</vt:lpstr>
      <vt:lpstr>Makefile中的自动变量</vt:lpstr>
      <vt:lpstr> 使用GDB调试程序</vt:lpstr>
      <vt:lpstr>GDB常用命令</vt:lpstr>
      <vt:lpstr>1．执行程序</vt:lpstr>
      <vt:lpstr>2．参数设置和显示</vt:lpstr>
      <vt:lpstr>3．列文件清单</vt:lpstr>
      <vt:lpstr>4．打印数据</vt:lpstr>
      <vt:lpstr>5．断点</vt:lpstr>
      <vt:lpstr>6．变量类型检测</vt:lpstr>
      <vt:lpstr>7．单步调试</vt:lpstr>
      <vt:lpstr>8．设置监测点</vt:lpstr>
      <vt:lpstr>9．调用路径</vt:lpstr>
      <vt:lpstr>10．信息info</vt:lpstr>
      <vt:lpstr>11．多线程thread</vt:lpstr>
      <vt:lpstr>12．汇编disassemble</vt:lpstr>
      <vt:lpstr>13．GDB的帮助信息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19</cp:revision>
  <dcterms:created xsi:type="dcterms:W3CDTF">2014-04-12T03:27:00Z</dcterms:created>
  <dcterms:modified xsi:type="dcterms:W3CDTF">2021-03-18T01:35:54Z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