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5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流式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套接字编程实践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编程的基础知识，了解服务器端和客户端编程的模型，掌握基本的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函数，能够实现</a:t>
            </a:r>
            <a:r>
              <a:rPr lang="en-US" altLang="zh-CN" dirty="0" smtClean="0"/>
              <a:t>TCP</a:t>
            </a:r>
            <a:r>
              <a:rPr lang="zh-CN" altLang="en-US" dirty="0"/>
              <a:t>环境</a:t>
            </a:r>
            <a:r>
              <a:rPr lang="zh-CN" altLang="en-US" dirty="0" smtClean="0"/>
              <a:t>下客户端与服务器端交互的例子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altLang="zh-CN" dirty="0" smtClean="0"/>
              <a:t>7-8</a:t>
            </a:r>
            <a:r>
              <a:rPr lang="zh-CN" altLang="en-US" dirty="0" smtClean="0"/>
              <a:t>章；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网络编程的流程；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了解网络应用相关函数使用（地址转换、本地信息、域名信息等）；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网络交互客户端和服务器端实例：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客户端读取某个文件并将内容发送给服务器端；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服务器端读取客户端消息之后，将客户端消息、客户端消息长度写入本地文件，同时将这些信息返回给客户端；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信号的捕获并正常退出；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服务器端接收连接时使用新的进程处理，实现并发处理；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了解服务器端的设置（地址、端口、侦听队列）</a:t>
            </a:r>
            <a:endParaRPr lang="en-US" altLang="zh-CN" dirty="0" smtClean="0"/>
          </a:p>
          <a:p>
            <a:pPr marL="393065" lvl="1" indent="0">
              <a:buNone/>
            </a:pPr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/>
              <a:t>实验报告（第</a:t>
            </a:r>
            <a:r>
              <a:rPr lang="en-US" altLang="zh-CN" dirty="0"/>
              <a:t>12</a:t>
            </a:r>
            <a:r>
              <a:rPr lang="zh-CN" altLang="en-US" dirty="0"/>
              <a:t>周周末</a:t>
            </a:r>
            <a:r>
              <a:rPr lang="en-US" altLang="zh-CN" dirty="0"/>
              <a:t>(5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日上课前</a:t>
            </a:r>
            <a:r>
              <a:rPr lang="en-US" altLang="zh-CN" dirty="0"/>
              <a:t>)</a:t>
            </a:r>
            <a:r>
              <a:rPr lang="zh-CN" altLang="en-US" dirty="0"/>
              <a:t>发送到教辅邮箱</a:t>
            </a:r>
            <a:r>
              <a:rPr lang="zh-CN" altLang="en-US" dirty="0">
                <a:sym typeface="+mn-ea"/>
              </a:rPr>
              <a:t>zhangaorui2000@qq.com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2cf63a67-11a3-42ed-b9d4-e31bb238459b"/>
  <p:tag name="COMMONDATA" val="eyJoZGlkIjoiNTAzMGFjMDE2YWZiNDgwNWRiYWQ0YmU0MWI3OGVhY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364</Words>
  <Application>WPS 演示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聚合</vt:lpstr>
      <vt:lpstr>实验5 流式套接字编程实践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32</cp:revision>
  <dcterms:created xsi:type="dcterms:W3CDTF">2014-04-12T03:27:00Z</dcterms:created>
  <dcterms:modified xsi:type="dcterms:W3CDTF">2023-04-24T06:18:28Z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115BC0CFD1E042FAB3B0C4766EC9CDFA</vt:lpwstr>
  </property>
</Properties>
</file>