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4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4ADB-E6CA-46CD-A701-26D6BA7B8CE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E66B-21AE-4938-9030-61C8B13A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AE2838-7D3F-4FD7-87B6-FFCB4FA179B7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kern="1800" dirty="0" smtClean="0">
                <a:latin typeface="Times New Roman"/>
                <a:ea typeface="黑体"/>
              </a:rPr>
              <a:t>实验</a:t>
            </a:r>
            <a:r>
              <a:rPr lang="en-US" altLang="zh-CN" b="0" kern="1800" dirty="0" smtClean="0">
                <a:latin typeface="Times New Roman"/>
                <a:ea typeface="黑体"/>
              </a:rPr>
              <a:t>6 UDP</a:t>
            </a:r>
            <a:r>
              <a:rPr lang="zh-CN" altLang="en-US" b="0" kern="1800" dirty="0" smtClean="0">
                <a:latin typeface="Times New Roman"/>
                <a:ea typeface="黑体"/>
              </a:rPr>
              <a:t>框架及网络功能函数</a:t>
            </a:r>
            <a:endParaRPr lang="zh-CN" altLang="en-US" b="0" i="0" u="none" strike="noStrike" kern="18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UDP</a:t>
            </a:r>
            <a:r>
              <a:rPr lang="zh-CN" altLang="en-US" dirty="0"/>
              <a:t>编程</a:t>
            </a:r>
            <a:r>
              <a:rPr lang="zh-CN" altLang="en-US" dirty="0" smtClean="0"/>
              <a:t>框架，掌握</a:t>
            </a:r>
            <a:r>
              <a:rPr lang="zh-CN" altLang="en-US" dirty="0" smtClean="0"/>
              <a:t>常用网络功能函数的使用，能够进行地址、域名和转换。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阅读课本</a:t>
            </a:r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章、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网络编程的流程。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编写</a:t>
            </a:r>
            <a:r>
              <a:rPr lang="en-US" altLang="zh-CN" dirty="0"/>
              <a:t>UD</a:t>
            </a:r>
            <a:r>
              <a:rPr lang="en-US" altLang="zh-CN" dirty="0" smtClean="0"/>
              <a:t>P</a:t>
            </a:r>
            <a:r>
              <a:rPr lang="zh-CN" altLang="en-US" dirty="0" smtClean="0"/>
              <a:t>网络交互客户端和服务器端实例：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客户端读取某个文件并将内容发送给服务器端；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服务器端读取客户端消息之后，将客户端消息、客户端消息长度写入本地文件，同时将这些信息返回给客户端；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</a:t>
            </a:r>
            <a:r>
              <a:rPr lang="en-US" altLang="zh-CN" dirty="0" err="1" smtClean="0"/>
              <a:t>Ctrl+C</a:t>
            </a:r>
            <a:r>
              <a:rPr lang="zh-CN" altLang="en-US" dirty="0" smtClean="0"/>
              <a:t>信号的捕获并正常退出；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服务器端接收连接时使用新的进程处理，实现并发处理；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能够进行字节序转换、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地址转换和域名转换；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 smtClean="0"/>
              <a:t>课堂随机抽查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7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CCE8C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707</TotalTime>
  <Words>144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黑体</vt:lpstr>
      <vt:lpstr>Lucida Sans Unicode</vt:lpstr>
      <vt:lpstr>Times New Roman</vt:lpstr>
      <vt:lpstr>Verdana</vt:lpstr>
      <vt:lpstr>Wingdings 2</vt:lpstr>
      <vt:lpstr>Wingdings 3</vt:lpstr>
      <vt:lpstr>聚合</vt:lpstr>
      <vt:lpstr>实验6 UDP框架及网络功能函数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28</cp:revision>
  <dcterms:created xsi:type="dcterms:W3CDTF">2014-04-12T03:27:35Z</dcterms:created>
  <dcterms:modified xsi:type="dcterms:W3CDTF">2019-04-16T01:17:15Z</dcterms:modified>
</cp:coreProperties>
</file>