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945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E4ADB-E6CA-46CD-A701-26D6BA7B8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0E66B-21AE-4938-9030-61C8B13A9B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实验</a:t>
            </a:r>
            <a:r>
              <a:rPr lang="en-US" altLang="zh-CN" b="0" kern="1800" dirty="0" smtClean="0">
                <a:latin typeface="Times New Roman" panose="02020603050405020304"/>
                <a:ea typeface="黑体" panose="02010609060101010101" charset="-122"/>
              </a:rPr>
              <a:t>7 </a:t>
            </a:r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多播机制的服务器端和客户端</a:t>
            </a:r>
            <a:endParaRPr lang="zh-CN" altLang="en-US" b="0" i="0" u="none" strike="noStrike" kern="1800" baseline="0" dirty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1455"/>
            <a:ext cx="8229600" cy="4922520"/>
          </a:xfrm>
        </p:spPr>
        <p:txBody>
          <a:bodyPr>
            <a:normAutofit fontScale="67500"/>
          </a:bodyPr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/>
              <a:t>了解单播、广播和多播的区别，熟悉多播的实现原理和编程</a:t>
            </a:r>
            <a:r>
              <a:rPr lang="zh-CN" altLang="en-US" dirty="0" smtClean="0"/>
              <a:t>框架，掌握多播服务器和客户端的功能区分。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实验要求</a:t>
            </a:r>
            <a:endParaRPr lang="en-US" altLang="zh-CN" dirty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阅读课本第</a:t>
            </a:r>
            <a:r>
              <a:rPr lang="en-US" dirty="0"/>
              <a:t>11</a:t>
            </a:r>
            <a:r>
              <a:rPr lang="zh-CN" altLang="en-US" dirty="0" smtClean="0"/>
              <a:t>章；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了解单播、广播和多播的原理；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了解多播的编程框架；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 </a:t>
            </a:r>
            <a:r>
              <a:rPr lang="zh-CN" altLang="en-US" dirty="0" smtClean="0"/>
              <a:t>编写多播的服务器端和客户端：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多播服务器端发送本地的一个文件到多播地址；</a:t>
            </a:r>
            <a:endParaRPr lang="en-US" altLang="zh-CN" dirty="0" smtClean="0"/>
          </a:p>
          <a:p>
            <a:pPr lvl="2"/>
            <a:r>
              <a:rPr lang="zh-CN" dirty="0" smtClean="0"/>
              <a:t>多播客户端加入多播组，接收多播服务器发送的数据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多播客户端把接收的数据放到本地文件中，统计接收的字符数；</a:t>
            </a:r>
            <a:endParaRPr lang="zh-CN" altLang="en-US" dirty="0" smtClean="0"/>
          </a:p>
          <a:p>
            <a:pPr lvl="2"/>
            <a:r>
              <a:rPr lang="zh-CN" altLang="en-US" dirty="0" smtClean="0">
                <a:sym typeface="+mn-ea"/>
              </a:rPr>
              <a:t>多播客户端正常退出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zh-CN" altLang="en-US" dirty="0"/>
              <a:t>检查方式</a:t>
            </a:r>
            <a:endParaRPr lang="en-US" altLang="zh-CN" dirty="0"/>
          </a:p>
          <a:p>
            <a:pPr lvl="1"/>
            <a:r>
              <a:rPr lang="zh-CN" altLang="en-US" dirty="0" smtClean="0"/>
              <a:t>课堂随机抽查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 Linux操作系统概述</Template>
  <TotalTime>0</TotalTime>
  <Words>222</Words>
  <Application>WPS 演示</Application>
  <PresentationFormat>全屏显示(4:3)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Wingdings 3</vt:lpstr>
      <vt:lpstr>Verdana</vt:lpstr>
      <vt:lpstr>Wingdings 2</vt:lpstr>
      <vt:lpstr>Times New Roman</vt:lpstr>
      <vt:lpstr>黑体</vt:lpstr>
      <vt:lpstr>Lucida Sans Unicode</vt:lpstr>
      <vt:lpstr>微软雅黑</vt:lpstr>
      <vt:lpstr>Arial Unicode MS</vt:lpstr>
      <vt:lpstr>等线</vt:lpstr>
      <vt:lpstr>聚合</vt:lpstr>
      <vt:lpstr>实验6 UDP框架及网络功能函数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Linux编程环境</dc:title>
  <dc:creator>User</dc:creator>
  <cp:lastModifiedBy>张立强</cp:lastModifiedBy>
  <cp:revision>30</cp:revision>
  <dcterms:created xsi:type="dcterms:W3CDTF">2014-04-12T03:27:00Z</dcterms:created>
  <dcterms:modified xsi:type="dcterms:W3CDTF">2020-04-28T05:38:28Z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