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4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8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 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数据链路层数据操作及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ARP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675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熟悉数据链路层数据的获取方法，能够从数据链路层获取</a:t>
            </a:r>
            <a:r>
              <a:rPr lang="zh-CN" altLang="en-US" dirty="0" smtClean="0"/>
              <a:t>网络层、传输层和应用层的数据，掌握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</a:t>
            </a:r>
            <a:r>
              <a:rPr lang="zh-CN" altLang="en-US" dirty="0" smtClean="0"/>
              <a:t>课本第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了解数据链路层数据的获取方法，包括设置</a:t>
            </a:r>
            <a:r>
              <a:rPr lang="zh-CN" altLang="en-US" dirty="0" smtClean="0"/>
              <a:t>套</a:t>
            </a:r>
            <a:r>
              <a:rPr lang="zh-CN" altLang="en-US" dirty="0"/>
              <a:t>接口以捕获链路帧的编程方法、从套接口读取链路帧的编程方法、定位</a:t>
            </a:r>
            <a:r>
              <a:rPr lang="en-US" altLang="zh-CN" dirty="0"/>
              <a:t>IP</a:t>
            </a:r>
            <a:r>
              <a:rPr lang="zh-CN" altLang="en-US" dirty="0"/>
              <a:t>包头的编程方法、定位</a:t>
            </a:r>
            <a:r>
              <a:rPr lang="en-US" altLang="zh-CN" dirty="0"/>
              <a:t>TCP</a:t>
            </a:r>
            <a:r>
              <a:rPr lang="zh-CN" altLang="en-US" dirty="0"/>
              <a:t>报头的编程方法、定位</a:t>
            </a:r>
            <a:r>
              <a:rPr lang="en-US" altLang="zh-CN" dirty="0"/>
              <a:t>UDP</a:t>
            </a:r>
            <a:r>
              <a:rPr lang="zh-CN" altLang="en-US" dirty="0"/>
              <a:t>报头的编程方法和定位应用层报文数据的编程</a:t>
            </a:r>
            <a:r>
              <a:rPr lang="zh-CN" altLang="en-US" dirty="0" smtClean="0"/>
              <a:t>方法；</a:t>
            </a:r>
            <a:endParaRPr lang="zh-CN" altLang="en-US" dirty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/>
              <a:t>使用</a:t>
            </a:r>
            <a:r>
              <a:rPr lang="en-US" altLang="zh-CN" dirty="0"/>
              <a:t>SOCK_PACKET</a:t>
            </a:r>
            <a:r>
              <a:rPr lang="zh-CN" altLang="en-US" dirty="0"/>
              <a:t>编写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r>
              <a:rPr lang="zh-CN" altLang="en-US" dirty="0" smtClean="0"/>
              <a:t>程序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协议；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使用发送</a:t>
            </a:r>
            <a:r>
              <a:rPr lang="en-US" altLang="zh-CN" dirty="0" smtClean="0"/>
              <a:t>ARP</a:t>
            </a:r>
            <a:r>
              <a:rPr lang="zh-CN" altLang="en-US" dirty="0" smtClean="0"/>
              <a:t>请求数据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ARP</a:t>
            </a:r>
            <a:r>
              <a:rPr lang="zh-CN" altLang="en-US" dirty="0" smtClean="0"/>
              <a:t>表并验证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/>
              <a:t>编写实验报告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264</Words>
  <Application>WPS 演示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等线</vt:lpstr>
      <vt:lpstr>Calibri</vt:lpstr>
      <vt:lpstr>聚合</vt:lpstr>
      <vt:lpstr>实验8 数据链路层数据操作及ARP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33</cp:revision>
  <dcterms:created xsi:type="dcterms:W3CDTF">2014-04-12T03:27:00Z</dcterms:created>
  <dcterms:modified xsi:type="dcterms:W3CDTF">2021-05-27T12:32:12Z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2AEB6F6A798F49FCB75EA2763FA420BE</vt:lpwstr>
  </property>
</Properties>
</file>