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4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4ADB-E6CA-46CD-A701-26D6BA7B8CE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E66B-21AE-4938-9030-61C8B13A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34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6AE2838-7D3F-4FD7-87B6-FFCB4FA179B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&#20197;&#22995;&#21517;+&#23398;&#21495;+&#23454;&#39564;8&#21629;&#21517;&#21457;&#36865;&#21040;429341560@qq.com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实验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8 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数据链路层数据操作及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ARP</a:t>
            </a:r>
            <a:endParaRPr lang="zh-CN" altLang="en-US" b="0" i="0" u="none" strike="noStrike" kern="1800" baseline="0" dirty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75000" lnSpcReduction="20000"/>
          </a:bodyPr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熟悉数据链路层数据的获取方法，能够从数据链路层获取网络层、传输层和应用层的数据，掌握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协议。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实验要求</a:t>
            </a:r>
            <a:endParaRPr lang="en-US" altLang="zh-CN" dirty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阅读课本第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了解数据链路层数据的获取方法，包括设置套</a:t>
            </a:r>
            <a:r>
              <a:rPr lang="zh-CN" altLang="en-US" dirty="0"/>
              <a:t>接口以捕获链路帧的编程方法、从套接口读取链路帧的编程方法、定位</a:t>
            </a:r>
            <a:r>
              <a:rPr lang="en-US" altLang="zh-CN" dirty="0"/>
              <a:t>IP</a:t>
            </a:r>
            <a:r>
              <a:rPr lang="zh-CN" altLang="en-US" dirty="0"/>
              <a:t>包头的编程方法、定位</a:t>
            </a:r>
            <a:r>
              <a:rPr lang="en-US" altLang="zh-CN" dirty="0"/>
              <a:t>TCP</a:t>
            </a:r>
            <a:r>
              <a:rPr lang="zh-CN" altLang="en-US" dirty="0"/>
              <a:t>报头的编程方法、定位</a:t>
            </a:r>
            <a:r>
              <a:rPr lang="en-US" altLang="zh-CN" dirty="0"/>
              <a:t>UDP</a:t>
            </a:r>
            <a:r>
              <a:rPr lang="zh-CN" altLang="en-US" dirty="0"/>
              <a:t>报头的编程方法和定位应用层报文数据的编程</a:t>
            </a:r>
            <a:r>
              <a:rPr lang="zh-CN" altLang="en-US" dirty="0" smtClean="0"/>
              <a:t>方法；</a:t>
            </a:r>
            <a:endParaRPr lang="zh-CN" altLang="en-US" dirty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/>
              <a:t>使用</a:t>
            </a:r>
            <a:r>
              <a:rPr lang="en-US" altLang="zh-CN" dirty="0"/>
              <a:t>SOCK_PACKET</a:t>
            </a:r>
            <a:r>
              <a:rPr lang="zh-CN" altLang="en-US" dirty="0"/>
              <a:t>编写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r>
              <a:rPr lang="zh-CN" altLang="en-US" dirty="0" smtClean="0"/>
              <a:t>程序：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协议；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使用发送</a:t>
            </a:r>
            <a:r>
              <a:rPr lang="en-US" altLang="zh-CN" dirty="0" smtClean="0"/>
              <a:t>ARP</a:t>
            </a:r>
            <a:r>
              <a:rPr lang="zh-CN" altLang="en-US" dirty="0" smtClean="0"/>
              <a:t>请求数据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命令查看</a:t>
            </a:r>
            <a:r>
              <a:rPr lang="en-US" altLang="zh-CN" dirty="0" smtClean="0"/>
              <a:t>ARP</a:t>
            </a:r>
            <a:r>
              <a:rPr lang="zh-CN" altLang="en-US" dirty="0" smtClean="0"/>
              <a:t>表并验证；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检查方式</a:t>
            </a:r>
            <a:endParaRPr lang="en-US" altLang="zh-CN" dirty="0"/>
          </a:p>
          <a:p>
            <a:pPr lvl="1"/>
            <a:r>
              <a:rPr lang="zh-CN" altLang="en-US" dirty="0"/>
              <a:t>编写实验报</a:t>
            </a:r>
            <a:r>
              <a:rPr lang="zh-CN" altLang="en-US" dirty="0" smtClean="0"/>
              <a:t>告，</a:t>
            </a:r>
            <a:r>
              <a:rPr lang="zh-CN" altLang="en-US" dirty="0" smtClean="0">
                <a:hlinkClick r:id="rId2"/>
              </a:rPr>
              <a:t>以</a:t>
            </a:r>
            <a:r>
              <a:rPr lang="zh-CN" altLang="en-US" dirty="0">
                <a:hlinkClick r:id="rId2"/>
              </a:rPr>
              <a:t>姓</a:t>
            </a:r>
            <a:r>
              <a:rPr lang="zh-CN" altLang="en-US" dirty="0" smtClean="0">
                <a:hlinkClick r:id="rId2"/>
              </a:rPr>
              <a:t>名</a:t>
            </a:r>
            <a:r>
              <a:rPr lang="en-US" altLang="zh-CN" dirty="0" smtClean="0">
                <a:hlinkClick r:id="rId2"/>
              </a:rPr>
              <a:t>+</a:t>
            </a:r>
            <a:r>
              <a:rPr lang="zh-CN" altLang="en-US" dirty="0">
                <a:hlinkClick r:id="rId2"/>
              </a:rPr>
              <a:t>学</a:t>
            </a:r>
            <a:r>
              <a:rPr lang="zh-CN" altLang="en-US" dirty="0" smtClean="0">
                <a:hlinkClick r:id="rId2"/>
              </a:rPr>
              <a:t>号</a:t>
            </a:r>
            <a:r>
              <a:rPr lang="en-US" altLang="zh-CN" dirty="0" smtClean="0">
                <a:hlinkClick r:id="rId2"/>
              </a:rPr>
              <a:t>+</a:t>
            </a:r>
            <a:r>
              <a:rPr lang="zh-CN" altLang="en-US" dirty="0" smtClean="0">
                <a:hlinkClick r:id="rId2"/>
              </a:rPr>
              <a:t>实验</a:t>
            </a:r>
            <a:r>
              <a:rPr lang="en-US" altLang="zh-CN" dirty="0" smtClean="0">
                <a:hlinkClick r:id="rId2"/>
              </a:rPr>
              <a:t>8</a:t>
            </a:r>
            <a:r>
              <a:rPr lang="zh-CN" altLang="en-US" dirty="0" smtClean="0">
                <a:hlinkClick r:id="rId2"/>
              </a:rPr>
              <a:t>命名发送到</a:t>
            </a:r>
            <a:r>
              <a:rPr lang="en-US" altLang="zh-CN" dirty="0" smtClean="0">
                <a:hlinkClick r:id="rId2"/>
              </a:rPr>
              <a:t>429341560@qq.com</a:t>
            </a:r>
            <a:endParaRPr lang="en-US" altLang="zh-CN" dirty="0" smtClean="0"/>
          </a:p>
          <a:p>
            <a:pPr lvl="1"/>
            <a:r>
              <a:rPr lang="zh-CN" altLang="en-US" dirty="0"/>
              <a:t>截</a:t>
            </a:r>
            <a:r>
              <a:rPr lang="zh-CN" altLang="en-US" dirty="0" smtClean="0"/>
              <a:t>止时间：</a:t>
            </a:r>
            <a:r>
              <a:rPr lang="en-US" altLang="zh-CN" dirty="0" smtClean="0"/>
              <a:t>2023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</a:t>
            </a:r>
            <a:r>
              <a:rPr lang="en-US" altLang="zh-CN" dirty="0" smtClean="0"/>
              <a:t>23</a:t>
            </a:r>
            <a:r>
              <a:rPr lang="zh-CN" altLang="en-US" dirty="0" smtClean="0"/>
              <a:t>：</a:t>
            </a:r>
            <a:r>
              <a:rPr lang="en-US" altLang="zh-CN" smtClean="0"/>
              <a:t>59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6</TotalTime>
  <Words>261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聚合</vt:lpstr>
      <vt:lpstr>实验8 数据链路层数据操作及ARP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Linux编程环境</dc:title>
  <dc:creator>User</dc:creator>
  <cp:lastModifiedBy>user</cp:lastModifiedBy>
  <cp:revision>34</cp:revision>
  <dcterms:created xsi:type="dcterms:W3CDTF">2014-04-12T03:27:00Z</dcterms:created>
  <dcterms:modified xsi:type="dcterms:W3CDTF">2023-05-17T06:11:50Z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2AEB6F6A798F49FCB75EA2763FA420BE</vt:lpwstr>
  </property>
</Properties>
</file>