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1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6AE2838-7D3F-4FD7-87B6-FFCB4FA1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D9750F8-D4CB-4494-81A5-A2A9C128D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实验</a:t>
            </a:r>
            <a:r>
              <a:rPr lang="en-US" altLang="zh-CN" b="0" kern="1800" dirty="0" smtClean="0">
                <a:latin typeface="Times New Roman" panose="02020603050405020304"/>
                <a:ea typeface="黑体" panose="02010609060101010101" charset="-122"/>
              </a:rPr>
              <a:t>A </a:t>
            </a:r>
            <a:r>
              <a:rPr lang="zh-CN" altLang="en-US" b="0" kern="1800" dirty="0" smtClean="0">
                <a:latin typeface="Times New Roman" panose="02020603050405020304"/>
                <a:ea typeface="黑体" panose="02010609060101010101" charset="-122"/>
              </a:rPr>
              <a:t>服务器配置文件及命令行处理</a:t>
            </a:r>
            <a:endParaRPr lang="zh-CN" altLang="en-US" b="0" i="0" u="none" strike="noStrike" kern="1800" baseline="0" dirty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1455"/>
            <a:ext cx="8368030" cy="5164455"/>
          </a:xfrm>
        </p:spPr>
        <p:txBody>
          <a:bodyPr>
            <a:normAutofit fontScale="60000"/>
          </a:bodyPr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系统中服务启动时参数的处理方法，以及服务</a:t>
            </a:r>
            <a:r>
              <a:rPr lang="zh-CN" dirty="0"/>
              <a:t>配置文件的处理方法，进一步掌握文件处理的相关函数使用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实验要求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dirty="0" smtClean="0">
                <a:highlight>
                  <a:srgbClr val="FFFF00"/>
                </a:highlight>
              </a:rPr>
              <a:t>了解</a:t>
            </a:r>
            <a:r>
              <a:rPr lang="en-US" altLang="zh-CN" dirty="0" smtClean="0">
                <a:highlight>
                  <a:srgbClr val="FFFF00"/>
                </a:highlight>
              </a:rPr>
              <a:t>Shell</a:t>
            </a:r>
            <a:r>
              <a:rPr lang="zh-CN" altLang="en-US" dirty="0" smtClean="0">
                <a:highlight>
                  <a:srgbClr val="FFFF00"/>
                </a:highlight>
              </a:rPr>
              <a:t>命令行中参数的处理机制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en-US" altLang="zh-CN" dirty="0" smtClean="0">
                <a:highlight>
                  <a:srgbClr val="FFFF00"/>
                </a:highlight>
              </a:rPr>
              <a:t> </a:t>
            </a:r>
            <a:r>
              <a:rPr lang="zh-CN" dirty="0" smtClean="0">
                <a:highlight>
                  <a:srgbClr val="FFFF00"/>
                </a:highlight>
              </a:rPr>
              <a:t>掌握配置文件的处理机制；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dirty="0" smtClean="0"/>
              <a:t>编写一个程序，执行时该程序命令时可以附带参数，并且具有以下功能：</a:t>
            </a:r>
            <a:endParaRPr lang="zh-CN" dirty="0" smtClean="0"/>
          </a:p>
          <a:p>
            <a:pPr lvl="2"/>
            <a:r>
              <a:rPr lang="zh-CN" altLang="en-US" dirty="0" smtClean="0"/>
              <a:t>如果命令行中携带了参数，能够正确提取相关参数；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如果命令行中没有参数，访问配置文件，从配置文件中读取参数；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 smtClean="0">
                <a:sym typeface="+mn-ea"/>
              </a:rPr>
              <a:t>如果命令行中没有参数，配置文件中没有参数，</a:t>
            </a:r>
            <a:r>
              <a:rPr lang="zh-CN" altLang="en-US" dirty="0" smtClean="0"/>
              <a:t>使用默认的参数（程序中设定）；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参数优先级：</a:t>
            </a:r>
            <a:r>
              <a:rPr lang="zh-CN" altLang="en-US" dirty="0" smtClean="0">
                <a:solidFill>
                  <a:srgbClr val="FF0000"/>
                </a:solidFill>
              </a:rPr>
              <a:t>命令行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配置文件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默认参数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en-US" altLang="zh-CN" dirty="0"/>
              <a:t>4. </a:t>
            </a:r>
            <a:r>
              <a:rPr lang="zh-CN" altLang="en-US" dirty="0">
                <a:highlight>
                  <a:srgbClr val="FFFF00"/>
                </a:highlight>
              </a:rPr>
              <a:t>掌握文件的读写处理机制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系统中编译通过并执行正确；</a:t>
            </a:r>
            <a:endParaRPr lang="zh-CN" altLang="en-US" dirty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了解</a:t>
            </a:r>
            <a:r>
              <a:rPr lang="en-US" altLang="zh-CN" dirty="0"/>
              <a:t>Debug</a:t>
            </a:r>
            <a:r>
              <a:rPr lang="zh-CN" altLang="en-US" dirty="0"/>
              <a:t>工具的常用命令，并对简单程序进行测试。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检查方式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实验课堂检查（注意：本次实验不需要提供实验报告），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2023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命令行解析的实现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可以根据用户的命令行输入进行服务器的配置。在解析用户输入的参数后，对默认参数进行修改来启动服务器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1</a:t>
            </a:r>
            <a:r>
              <a:rPr lang="zh-CN" altLang="en-US">
                <a:latin typeface="Times New Roman" panose="02020603050405020304"/>
              </a:rPr>
              <a:t>．配置文件</a:t>
            </a:r>
            <a:r>
              <a:rPr lang="zh-CN" altLang="en-US">
                <a:latin typeface="Times New Roman" panose="02020603050405020304"/>
              </a:rPr>
              <a:t>的</a:t>
            </a:r>
            <a:r>
              <a:rPr lang="zh-CN" altLang="en-US" smtClean="0">
                <a:latin typeface="Times New Roman" panose="02020603050405020304"/>
              </a:rPr>
              <a:t>结构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2</a:t>
            </a:r>
            <a:r>
              <a:rPr lang="zh-CN" altLang="en-US">
                <a:latin typeface="Times New Roman" panose="02020603050405020304"/>
              </a:rPr>
              <a:t>．命令行</a:t>
            </a:r>
            <a:r>
              <a:rPr lang="zh-CN" altLang="en-US">
                <a:latin typeface="Times New Roman" panose="02020603050405020304"/>
              </a:rPr>
              <a:t>解析</a:t>
            </a:r>
            <a:r>
              <a:rPr lang="zh-CN" altLang="en-US" smtClean="0">
                <a:latin typeface="Times New Roman" panose="02020603050405020304"/>
              </a:rPr>
              <a:t>结构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3</a:t>
            </a:r>
            <a:r>
              <a:rPr lang="zh-CN" altLang="en-US">
                <a:latin typeface="Times New Roman" panose="02020603050405020304"/>
              </a:rPr>
              <a:t>．命令行</a:t>
            </a:r>
            <a:r>
              <a:rPr lang="zh-CN" altLang="en-US">
                <a:latin typeface="Times New Roman" panose="02020603050405020304"/>
              </a:rPr>
              <a:t>解析</a:t>
            </a:r>
            <a:r>
              <a:rPr lang="zh-CN" altLang="en-US" smtClean="0">
                <a:latin typeface="Times New Roman" panose="02020603050405020304"/>
              </a:rPr>
              <a:t>代码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．配置文件的结构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服务器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的结构为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conf_opts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，主要包含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CGI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根路径、网络资源根路径、配置文件名、默认文件名、服务器侦听端口、最大客户端、超时时间及初始化线程数量。原型如下：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struct conf_opts{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char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CGIRoot[128];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CGI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跟路径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char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DefaultFile[128];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默认文件名称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char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DocumentRoot[128];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根文件路径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char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ConfigFile[128];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配置文件路径和名称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 int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ListenPort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	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侦听端口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 int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MaxClient;	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最大客户端数量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 int 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TimeOut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;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	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超时时间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};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．命令行解析结构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struct conf_opts conf_para={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CGIRoot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"/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usr/local/var/www/cgi-bin/",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DefaultFile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"index.html",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DocumentRoot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"/usr/local/var/www/",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ConfigFile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"/etc/SHTTPD.conf",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ListenPort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8080,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MaxClient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4,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    /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TimeOut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		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3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,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};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3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．命令行解析代码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命令行解析函数利用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getopt_long()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函数，查找用户输入的长选项和短选项配置，获取其配置参数。对于成功匹配的选项，如果有输入参数，则输入参数为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optarg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，可以通过这个指针对输入参数进行处理，进一步获得最终的值。对于输入参数为字符串的，直接将字符串复制；对于输入参数为整型的需要使用字符串到整型的转换函数，获得最终值。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文件配置解析的实现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服务器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配置文件的优先级居中，对其进行解析后的值覆盖默认配置部分的值。单行配置文件的格式为：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[[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注释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|[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关键字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]=[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]value]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先获得配置的关键字和值部分，这两个部分是以“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=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”来分割的，然后根据关键字对其值进行不同的处理。如果一行为“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”开始则为注释行。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启动参数可动态配置的需求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服务器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可以动态配置启动参数，例如服务器的侦听端口、支持客户端并发访问的数量、超时时间的设置、访问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Web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网页的路径等。采用命令行参数配置和文件配置两种支持方式，在优先级上，命令行参数配置比</a:t>
            </a:r>
            <a:r>
              <a:rPr lang="zh-CN" altLang="en-US" smtClean="0">
                <a:latin typeface="Times New Roman" panose="02020603050405020304"/>
                <a:sym typeface="+mn-ea"/>
              </a:rPr>
              <a:t>配置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文件的优先级高，命令行参数配置的选项值会覆盖配置文件的选项。配置文件的选项会覆盖默认配置的选项。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1</a:t>
            </a:r>
            <a:r>
              <a:rPr lang="zh-CN" altLang="en-US">
                <a:latin typeface="Times New Roman" panose="02020603050405020304"/>
              </a:rPr>
              <a:t>．命令行</a:t>
            </a:r>
            <a:r>
              <a:rPr lang="zh-CN" altLang="en-US">
                <a:latin typeface="Times New Roman" panose="02020603050405020304"/>
              </a:rPr>
              <a:t>参数</a:t>
            </a:r>
            <a:r>
              <a:rPr lang="zh-CN" altLang="en-US" smtClean="0">
                <a:latin typeface="Times New Roman" panose="02020603050405020304"/>
              </a:rPr>
              <a:t>配置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2</a:t>
            </a:r>
            <a:r>
              <a:rPr lang="zh-CN" altLang="en-US">
                <a:latin typeface="Times New Roman" panose="02020603050405020304"/>
              </a:rPr>
              <a:t>．文件配置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．命令行参数配置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命令行配置的命令格式如下：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SHTTPD – ListenPortNumber – MaxClientNumber –DocumentRootPath –CGIRootPath –TimeOutSeconds –ConfigFileName  </a:t>
            </a:r>
            <a:r>
              <a:rPr lang="en-US" altLang="zh-CN" smtClean="0">
                <a:latin typeface="Times New Roman" panose="02020603050405020304"/>
                <a:sym typeface="+mn-ea"/>
              </a:rPr>
              <a:t>–</a:t>
            </a:r>
            <a:r>
              <a:rPr lang="en-US" altLang="zh-CN" smtClean="0">
                <a:latin typeface="Times New Roman" panose="02020603050405020304"/>
                <a:sym typeface="+mn-ea"/>
              </a:rPr>
              <a:t>DefaultFileName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ListenPortNumber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：侦听端口</a:t>
            </a:r>
            <a:r>
              <a:rPr lang="en-US" altLang="zh-CN" smtClean="0">
                <a:latin typeface="Times New Roman" panose="02020603050405020304"/>
                <a:sym typeface="+mn-ea"/>
              </a:rPr>
              <a:t> </a:t>
            </a:r>
            <a:endParaRPr lang="en-US" altLang="zh-CN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MaxClientNumber 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：并发连接客户端数量</a:t>
            </a:r>
            <a:endParaRPr lang="en-US" altLang="zh-CN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DocumentRootPath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</a:t>
            </a:r>
            <a:r>
              <a:rPr lang="en-US" altLang="zh-CN" smtClean="0">
                <a:latin typeface="Times New Roman" panose="02020603050405020304"/>
                <a:sym typeface="+mn-ea"/>
              </a:rPr>
              <a:t>WWW</a:t>
            </a:r>
            <a:r>
              <a:rPr lang="zh-CN" altLang="en-US" smtClean="0">
                <a:latin typeface="Times New Roman" panose="02020603050405020304"/>
                <a:sym typeface="+mn-ea"/>
              </a:rPr>
              <a:t>文档根路径</a:t>
            </a:r>
            <a:endParaRPr lang="en-US" altLang="zh-CN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CGIRootPath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：网关脚本根路径</a:t>
            </a:r>
            <a:endParaRPr lang="en-US" altLang="zh-CN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TimeOutSeconds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：连接断开时间</a:t>
            </a:r>
            <a:endParaRPr lang="en-US" altLang="zh-CN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ConfigFileName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：配置文件名称</a:t>
            </a:r>
            <a:endParaRPr lang="zh-CN" altLang="en-US" smtClean="0">
              <a:latin typeface="Times New Roman" panose="02020603050405020304"/>
              <a:sym typeface="+mn-ea"/>
            </a:endParaRPr>
          </a:p>
          <a:p>
            <a:pPr marR="0" lvl="0" rtl="0"/>
            <a:r>
              <a:rPr lang="en-US" altLang="zh-CN" smtClean="0">
                <a:latin typeface="Times New Roman" panose="02020603050405020304"/>
                <a:sym typeface="+mn-ea"/>
              </a:rPr>
              <a:t>DefaultFileName</a:t>
            </a:r>
            <a:r>
              <a:rPr lang="zh-CN" altLang="en-US" smtClean="0">
                <a:latin typeface="Times New Roman" panose="02020603050405020304"/>
                <a:sym typeface="+mn-ea"/>
              </a:rPr>
              <a:t>：默认文件名称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．文件配置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配置文件的名称为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SHTTPD.conf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，默认路径为“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/etc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”下。配置文件的格式如下：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[#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注释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|[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关键字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]=[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]value]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配置文件中的一行为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开头的注释或者选项配置，不支持空行，关键字右边的值不能含有空格。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命令行解析的分析设计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服务器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的命令行解析，需要进行大量的命令行字符串解析，程序设计起来比较麻烦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1</a:t>
            </a:r>
            <a:r>
              <a:rPr lang="zh-CN" altLang="en-US">
                <a:latin typeface="Times New Roman" panose="02020603050405020304"/>
              </a:rPr>
              <a:t>．</a:t>
            </a:r>
            <a:r>
              <a:rPr lang="en-US" altLang="zh-CN">
                <a:latin typeface="Times New Roman" panose="02020603050405020304"/>
              </a:rPr>
              <a:t>getopt_long()</a:t>
            </a:r>
            <a:r>
              <a:rPr lang="zh-CN" altLang="en-US">
                <a:latin typeface="Times New Roman" panose="02020603050405020304"/>
              </a:rPr>
              <a:t>函数</a:t>
            </a:r>
            <a:r>
              <a:rPr lang="zh-CN" altLang="en-US" smtClean="0">
                <a:latin typeface="Times New Roman" panose="02020603050405020304"/>
              </a:rPr>
              <a:t>介绍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r>
              <a:rPr lang="en-US" altLang="zh-CN">
                <a:latin typeface="Times New Roman" panose="02020603050405020304"/>
              </a:rPr>
              <a:t>2</a:t>
            </a:r>
            <a:r>
              <a:rPr lang="zh-CN" altLang="en-US">
                <a:latin typeface="Times New Roman" panose="02020603050405020304"/>
              </a:rPr>
              <a:t>．</a:t>
            </a:r>
            <a:r>
              <a:rPr lang="en-US" altLang="zh-CN">
                <a:latin typeface="Times New Roman" panose="02020603050405020304"/>
              </a:rPr>
              <a:t>SHTTPD</a:t>
            </a:r>
            <a:r>
              <a:rPr lang="zh-CN" altLang="en-US">
                <a:latin typeface="Times New Roman" panose="02020603050405020304"/>
              </a:rPr>
              <a:t>中的命令行</a:t>
            </a:r>
            <a:r>
              <a:rPr lang="zh-CN" altLang="en-US">
                <a:latin typeface="Times New Roman" panose="02020603050405020304"/>
              </a:rPr>
              <a:t>选项</a:t>
            </a:r>
            <a:r>
              <a:rPr lang="zh-CN" altLang="en-US" smtClean="0">
                <a:latin typeface="Times New Roman" panose="02020603050405020304"/>
              </a:rPr>
              <a:t>定义</a:t>
            </a:r>
            <a:endParaRPr lang="en-US" altLang="zh-CN" smtClean="0">
              <a:latin typeface="Times New Roman" panose="02020603050405020304"/>
            </a:endParaRPr>
          </a:p>
          <a:p>
            <a:pPr lv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1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getopt_long()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函数介绍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幸好，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GNU 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库有一个命令行解析函数。使用此函数可以节省大量的时间，将主要的思想用在业务处理上。使用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gcc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getopt_long()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函数可以自动地进行命令行解析程序设计。使用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getopt_long()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需要引入头文件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getopt.h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。其函数的声明如下：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#include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&lt;getopt.h&gt;</a:t>
            </a:r>
            <a:endParaRPr lang="en-US" altLang="zh-CN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int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getopt_long(int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argc,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char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const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argv[],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const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char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optstring,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const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struct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option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longopts,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int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 </a:t>
            </a:r>
            <a:r>
              <a:rPr lang="zh-CN" altLang="en-US" b="0" i="0" u="none" strike="noStrike" baseline="-25000" smtClean="0">
                <a:latin typeface="Times New Roman" panose="02020603050405020304"/>
              </a:rPr>
              <a:t>*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longindex);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2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．</a:t>
            </a:r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中的命令行选项定义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服务器命令行其长参数、短参数匹配字符和含义如表所示。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96280" y="3001169"/>
          <a:ext cx="7951440" cy="2156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153"/>
                <a:gridCol w="2011714"/>
                <a:gridCol w="1704789"/>
                <a:gridCol w="2065784"/>
              </a:tblGrid>
              <a:tr h="239558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长参数字符串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短参数字符串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匹 配 字 符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含</a:t>
                      </a:r>
                      <a:r>
                        <a:rPr lang="en-US" sz="1400">
                          <a:effectLst/>
                        </a:rPr>
                        <a:t>    </a:t>
                      </a:r>
                      <a:r>
                        <a:rPr lang="zh-CN" sz="1400">
                          <a:effectLst/>
                        </a:rPr>
                        <a:t>义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--CGIRoot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-c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CGI</a:t>
                      </a:r>
                      <a:r>
                        <a:rPr lang="zh-CN" sz="1400">
                          <a:effectLst/>
                        </a:rPr>
                        <a:t>根路径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--DefaultFile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-d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目录下默认文件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--ConfigFile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-f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配置文件名称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--DocumentRoot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-o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o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网站根目录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--ListenPort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-l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l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服务器侦听端口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39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--MaxClient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-m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最大客户端数量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--TimeOut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连接超时时间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955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--Help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-h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50"/>
                        </a:lnSpc>
                        <a:spcAft>
                          <a:spcPts val="100"/>
                        </a:spcAft>
                      </a:pPr>
                      <a:r>
                        <a:rPr lang="zh-CN" sz="1400">
                          <a:effectLst/>
                        </a:rPr>
                        <a:t>帮助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SHTTPD</a:t>
            </a:r>
            <a:r>
              <a:rPr lang="zh-CN" altLang="en-US" b="0" i="0" u="none" strike="noStrike" kern="1800" baseline="0" smtClean="0">
                <a:latin typeface="Times New Roman" panose="02020603050405020304"/>
                <a:ea typeface="黑体" panose="02010609060101010101" charset="-122"/>
              </a:rPr>
              <a:t>配置文件解析的分析设计</a:t>
            </a:r>
            <a:endParaRPr lang="zh-CN" altLang="en-US" b="0" i="0" u="none" strike="noStrike" kern="1800" baseline="0" smtClean="0"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服务器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SHTTPD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的配置文件格式与一般的配置文件格式基本一致，即可以以“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”开头的注释行，或者按照“关键字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=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值”的格式书写。格式如下：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[#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注释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|[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关键字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]=[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空格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]value]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8-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74" y="260087"/>
            <a:ext cx="5017889" cy="594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20e199f-3e40-43f9-879c-8e4272fa5af3}"/>
</p:tagLst>
</file>

<file path=ppt/tags/tag2.xml><?xml version="1.0" encoding="utf-8"?>
<p:tagLst xmlns:p="http://schemas.openxmlformats.org/presentationml/2006/main">
  <p:tag name="KSO_WPP_MARK_KEY" val="92c3def9-cad0-4015-a126-28c7aedc8215"/>
  <p:tag name="COMMONDATA" val="eyJoZGlkIjoiNTAzMGFjMDE2YWZiNDgwNWRiYWQ0YmU0MWI3OGVhY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0</TotalTime>
  <Words>2744</Words>
  <Application>WPS 演示</Application>
  <PresentationFormat>全屏显示(4:3)</PresentationFormat>
  <Paragraphs>192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Verdana</vt:lpstr>
      <vt:lpstr>Wingdings 2</vt:lpstr>
      <vt:lpstr>Times New Roman</vt:lpstr>
      <vt:lpstr>黑体</vt:lpstr>
      <vt:lpstr>Lucida Sans Unicode</vt:lpstr>
      <vt:lpstr>微软雅黑</vt:lpstr>
      <vt:lpstr>Arial Unicode MS</vt:lpstr>
      <vt:lpstr>Calibri</vt:lpstr>
      <vt:lpstr>聚合</vt:lpstr>
      <vt:lpstr>实验1 Linux下的C语言编译及调试</vt:lpstr>
      <vt:lpstr>18.1.1  SHTTPD启动参数可动态配置的需求</vt:lpstr>
      <vt:lpstr>1．命令行参数配置</vt:lpstr>
      <vt:lpstr>2．文件配置</vt:lpstr>
      <vt:lpstr>18.2.2  SHTTPD命令行解析的分析设计</vt:lpstr>
      <vt:lpstr>1．getopt_long()函数介绍</vt:lpstr>
      <vt:lpstr>2．SHTTPD中的命令行选项定义</vt:lpstr>
      <vt:lpstr>18.2.3  SHTTPD配置文件解析的分析设计</vt:lpstr>
      <vt:lpstr>PowerPoint 演示文稿</vt:lpstr>
      <vt:lpstr>18.3.1  SHTTPD命令行解析的实现</vt:lpstr>
      <vt:lpstr>1．配置文件的结构</vt:lpstr>
      <vt:lpstr>2．命令行解析结构</vt:lpstr>
      <vt:lpstr>3．命令行解析代码</vt:lpstr>
      <vt:lpstr>18.3.2  SHTTPD文件配置解析的实现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Linux编程环境</dc:title>
  <dc:creator>User</dc:creator>
  <cp:lastModifiedBy>张立强</cp:lastModifiedBy>
  <cp:revision>25</cp:revision>
  <dcterms:created xsi:type="dcterms:W3CDTF">2014-04-12T03:27:00Z</dcterms:created>
  <dcterms:modified xsi:type="dcterms:W3CDTF">2023-03-08T06:32:48Z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824F5D4F53B24A808733AD23E4E11401</vt:lpwstr>
  </property>
</Properties>
</file>